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pivotTables/pivotTable1.xml" ContentType="application/vnd.openxmlformats-officedocument.spreadsheetml.pivotTable+xml"/>
  <Override PartName="/xl/pivotTables/pivotTable2.xml" ContentType="application/vnd.openxmlformats-officedocument.spreadsheetml.pivotTable+xml"/>
  <Override PartName="/xl/pivotTables/pivotTable3.xml" ContentType="application/vnd.openxmlformats-officedocument.spreadsheetml.pivot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defaultThemeVersion="124226"/>
  <mc:AlternateContent xmlns:mc="http://schemas.openxmlformats.org/markup-compatibility/2006">
    <mc:Choice Requires="x15">
      <x15ac:absPath xmlns:x15ac="http://schemas.microsoft.com/office/spreadsheetml/2010/11/ac" url="https://waecintranet.sharepoint.com/sites/Enrolment/Shared Documents/Enrolment/Enrolment Statistics by SA1/LG/"/>
    </mc:Choice>
  </mc:AlternateContent>
  <xr:revisionPtr revIDLastSave="14" documentId="13_ncr:1_{8F68FAC8-5781-48D1-8D2E-2023578AC9C3}" xr6:coauthVersionLast="47" xr6:coauthVersionMax="47" xr10:uidLastSave="{2928D0F7-15DC-4C71-9000-12EC24D1FDA4}"/>
  <bookViews>
    <workbookView xWindow="57480" yWindow="-120" windowWidth="29040" windowHeight="15720" tabRatio="894" xr2:uid="{00000000-000D-0000-FFFF-FFFF00000000}"/>
  </bookViews>
  <sheets>
    <sheet name="Enrolment by SA1 - 260331" sheetId="1" r:id="rId1"/>
    <sheet name="Enrolment by Locality and SA1" sheetId="4" r:id="rId2"/>
    <sheet name="Enrolment by Ward and SA1" sheetId="5" r:id="rId3"/>
    <sheet name="Enrolment by Ward-Locality-SA1" sheetId="6" r:id="rId4"/>
  </sheets>
  <definedNames>
    <definedName name="_xlnm._FilterDatabase" localSheetId="0" hidden="1">'Enrolment by SA1 - 260331'!$A$2:$F$7105</definedName>
  </definedNames>
  <calcPr calcId="191029"/>
  <pivotCaches>
    <pivotCache cacheId="54" r:id="rId5"/>
  </pivotCache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9054" uniqueCount="8025">
  <si>
    <t>Local Government District</t>
  </si>
  <si>
    <t>Local Government Ward</t>
  </si>
  <si>
    <t>Locality</t>
  </si>
  <si>
    <t>SA1</t>
  </si>
  <si>
    <t>Number of Electors</t>
  </si>
  <si>
    <t>Local Government Sort Name</t>
  </si>
  <si>
    <t>City of Albany</t>
  </si>
  <si>
    <t>Bayonet Head</t>
  </si>
  <si>
    <t>Albany</t>
  </si>
  <si>
    <t>Collingwood Heights</t>
  </si>
  <si>
    <t>Collingwood Park</t>
  </si>
  <si>
    <t>Emu Point</t>
  </si>
  <si>
    <t>Seppings</t>
  </si>
  <si>
    <t>Spencer Park</t>
  </si>
  <si>
    <t>Centennial Park</t>
  </si>
  <si>
    <t>Middleton Beach</t>
  </si>
  <si>
    <t>Mira Mar</t>
  </si>
  <si>
    <t>Mt Clarence</t>
  </si>
  <si>
    <t>Mt Melville</t>
  </si>
  <si>
    <t>Port Albany</t>
  </si>
  <si>
    <t>Kalgan</t>
  </si>
  <si>
    <t>Cheynes</t>
  </si>
  <si>
    <t>Drome</t>
  </si>
  <si>
    <t>Gnowellen</t>
  </si>
  <si>
    <t>Green Range</t>
  </si>
  <si>
    <t>Green Valley</t>
  </si>
  <si>
    <t>Kojaneerup South</t>
  </si>
  <si>
    <t>Lower King</t>
  </si>
  <si>
    <t>Manypeaks</t>
  </si>
  <si>
    <t>Mettler</t>
  </si>
  <si>
    <t>Millbrook</t>
  </si>
  <si>
    <t>Nanarup</t>
  </si>
  <si>
    <t>Napier</t>
  </si>
  <si>
    <t>Palmdale</t>
  </si>
  <si>
    <t>South Stirling</t>
  </si>
  <si>
    <t>Wellstead</t>
  </si>
  <si>
    <t>Willyung</t>
  </si>
  <si>
    <t>Big Grove</t>
  </si>
  <si>
    <t>Gledhow</t>
  </si>
  <si>
    <t>Goode Beach</t>
  </si>
  <si>
    <t>Little Grove</t>
  </si>
  <si>
    <t>Lockyer</t>
  </si>
  <si>
    <t>McKail</t>
  </si>
  <si>
    <t>Mt Elphinstone</t>
  </si>
  <si>
    <t>Robinson</t>
  </si>
  <si>
    <t>Torndirrup</t>
  </si>
  <si>
    <t>West</t>
  </si>
  <si>
    <t>Bornholm</t>
  </si>
  <si>
    <t>Cuthbert</t>
  </si>
  <si>
    <t>Elleker</t>
  </si>
  <si>
    <t>Kronkup</t>
  </si>
  <si>
    <t>Lowlands</t>
  </si>
  <si>
    <t>Marbelup</t>
  </si>
  <si>
    <t>Milpara</t>
  </si>
  <si>
    <t>Nullaki</t>
  </si>
  <si>
    <t>Redmond</t>
  </si>
  <si>
    <t>Redmond West</t>
  </si>
  <si>
    <t>Torbay</t>
  </si>
  <si>
    <t>Warrenup</t>
  </si>
  <si>
    <t>Youngs Siding</t>
  </si>
  <si>
    <t>Yakamia</t>
  </si>
  <si>
    <t>King River</t>
  </si>
  <si>
    <t>Lange</t>
  </si>
  <si>
    <t>Orana</t>
  </si>
  <si>
    <t>Walmsley</t>
  </si>
  <si>
    <t>City of Armadale</t>
  </si>
  <si>
    <t>Heron</t>
  </si>
  <si>
    <t>Armadale</t>
  </si>
  <si>
    <t>Camillo</t>
  </si>
  <si>
    <t>Champion Lakes</t>
  </si>
  <si>
    <t>Kelmscott</t>
  </si>
  <si>
    <t>Seville Grove</t>
  </si>
  <si>
    <t>Hills</t>
  </si>
  <si>
    <t>Ashendon</t>
  </si>
  <si>
    <t>Bedfordale</t>
  </si>
  <si>
    <t>Karragullen</t>
  </si>
  <si>
    <t>Mt Richon</t>
  </si>
  <si>
    <t>Roleystone</t>
  </si>
  <si>
    <t>Wungong</t>
  </si>
  <si>
    <t>Lake</t>
  </si>
  <si>
    <t>Forrestdale</t>
  </si>
  <si>
    <t>Harrisdale</t>
  </si>
  <si>
    <t>Hilbert</t>
  </si>
  <si>
    <t>Piara Waters</t>
  </si>
  <si>
    <t>Minnawarra</t>
  </si>
  <si>
    <t>Palomino</t>
  </si>
  <si>
    <t>Ranford</t>
  </si>
  <si>
    <t>Brookdale</t>
  </si>
  <si>
    <t>Haynes</t>
  </si>
  <si>
    <t>River</t>
  </si>
  <si>
    <t>Mt Nasura</t>
  </si>
  <si>
    <t>Shire of Ashburton</t>
  </si>
  <si>
    <t>Ashburton</t>
  </si>
  <si>
    <t>Cane</t>
  </si>
  <si>
    <t>Fortescue</t>
  </si>
  <si>
    <t>Innawanga</t>
  </si>
  <si>
    <t>Nanutarra</t>
  </si>
  <si>
    <t>Peedamulla</t>
  </si>
  <si>
    <t>Talandji</t>
  </si>
  <si>
    <t>Yannarie</t>
  </si>
  <si>
    <t>Onslow</t>
  </si>
  <si>
    <t>Pannawonica</t>
  </si>
  <si>
    <t>Paraburdoo</t>
  </si>
  <si>
    <t>Chichester</t>
  </si>
  <si>
    <t>Karijini</t>
  </si>
  <si>
    <t>Millstream</t>
  </si>
  <si>
    <t>Mt Sheila</t>
  </si>
  <si>
    <t>Rocklea</t>
  </si>
  <si>
    <t>Tom Price</t>
  </si>
  <si>
    <t>Wittenoom</t>
  </si>
  <si>
    <t>Shire of Augusta-Margaret River</t>
  </si>
  <si>
    <t>Augusta-Margaret River</t>
  </si>
  <si>
    <t>Alexandra Bridge</t>
  </si>
  <si>
    <t>Augusta</t>
  </si>
  <si>
    <t>Bramley</t>
  </si>
  <si>
    <t>Burnside</t>
  </si>
  <si>
    <t>Courtenay</t>
  </si>
  <si>
    <t>Cowaramup</t>
  </si>
  <si>
    <t>Deepdene</t>
  </si>
  <si>
    <t>East Augusta</t>
  </si>
  <si>
    <t>Forest Grove</t>
  </si>
  <si>
    <t>Gnarabup</t>
  </si>
  <si>
    <t>Gracetown</t>
  </si>
  <si>
    <t>Hamelin Bay</t>
  </si>
  <si>
    <t>Karridale</t>
  </si>
  <si>
    <t>Kudardup</t>
  </si>
  <si>
    <t>Leeuwin</t>
  </si>
  <si>
    <t>Margaret River</t>
  </si>
  <si>
    <t>Molloy Island</t>
  </si>
  <si>
    <t>Nillup</t>
  </si>
  <si>
    <t>Osmington</t>
  </si>
  <si>
    <t>Prevelly</t>
  </si>
  <si>
    <t>Redgate</t>
  </si>
  <si>
    <t>Rosa Brook</t>
  </si>
  <si>
    <t>Rosa Glen</t>
  </si>
  <si>
    <t>Scott River</t>
  </si>
  <si>
    <t>Treeton</t>
  </si>
  <si>
    <t>Warner Glen</t>
  </si>
  <si>
    <t>Witchcliffe</t>
  </si>
  <si>
    <t>Town of Bassendean</t>
  </si>
  <si>
    <t>Bassendean</t>
  </si>
  <si>
    <t>Ashfield</t>
  </si>
  <si>
    <t>Eden Hill</t>
  </si>
  <si>
    <t>City of Bayswater</t>
  </si>
  <si>
    <t>Central</t>
  </si>
  <si>
    <t>Bayswater</t>
  </si>
  <si>
    <t>Dianella</t>
  </si>
  <si>
    <t>Embleton</t>
  </si>
  <si>
    <t>Morley</t>
  </si>
  <si>
    <t>North</t>
  </si>
  <si>
    <t>Noranda</t>
  </si>
  <si>
    <t>South</t>
  </si>
  <si>
    <t>Maylands</t>
  </si>
  <si>
    <t>Mt Lawley</t>
  </si>
  <si>
    <t>Bedford</t>
  </si>
  <si>
    <t>City of Belmont</t>
  </si>
  <si>
    <t>East</t>
  </si>
  <si>
    <t>Ascot</t>
  </si>
  <si>
    <t>Belmont</t>
  </si>
  <si>
    <t>Cloverdale</t>
  </si>
  <si>
    <t>Redcliffe</t>
  </si>
  <si>
    <t>Kewdale</t>
  </si>
  <si>
    <t>Rivervale</t>
  </si>
  <si>
    <t>Shire of Beverley</t>
  </si>
  <si>
    <t>Beverley</t>
  </si>
  <si>
    <t>Bally Bally</t>
  </si>
  <si>
    <t>Dale</t>
  </si>
  <si>
    <t>East Beverley</t>
  </si>
  <si>
    <t>Kokeby</t>
  </si>
  <si>
    <t>Morbinning</t>
  </si>
  <si>
    <t>Talbot West</t>
  </si>
  <si>
    <t>Westdale</t>
  </si>
  <si>
    <t>Shire of Boddington</t>
  </si>
  <si>
    <t>Boddington</t>
  </si>
  <si>
    <t>Bannister</t>
  </si>
  <si>
    <t>Crossman</t>
  </si>
  <si>
    <t>Lower Hotham</t>
  </si>
  <si>
    <t>Marradong</t>
  </si>
  <si>
    <t>Quindanning</t>
  </si>
  <si>
    <t>Upper Murray</t>
  </si>
  <si>
    <t>Wuraming</t>
  </si>
  <si>
    <t>Shire of Boyup Brook</t>
  </si>
  <si>
    <t>Benjinup</t>
  </si>
  <si>
    <t>Boyup Brook</t>
  </si>
  <si>
    <t>McAlinden</t>
  </si>
  <si>
    <t>Wilga</t>
  </si>
  <si>
    <t>Dinninup</t>
  </si>
  <si>
    <t>Kulikup</t>
  </si>
  <si>
    <t>Chowerup</t>
  </si>
  <si>
    <t>Mayanup</t>
  </si>
  <si>
    <t>Scotts Brook</t>
  </si>
  <si>
    <t>Tonebridge</t>
  </si>
  <si>
    <t>Shire of Bridgetown-Greenbushes</t>
  </si>
  <si>
    <t>Catterick</t>
  </si>
  <si>
    <t>Bridgetown-Greenbushes</t>
  </si>
  <si>
    <t>Greenbushes</t>
  </si>
  <si>
    <t>Hester</t>
  </si>
  <si>
    <t>Hester Brook</t>
  </si>
  <si>
    <t>Maranup</t>
  </si>
  <si>
    <t>North Greenbushes</t>
  </si>
  <si>
    <t>Winnejup</t>
  </si>
  <si>
    <t>Bridgetown</t>
  </si>
  <si>
    <t>Glenlynn</t>
  </si>
  <si>
    <t>Kangaroo Gully</t>
  </si>
  <si>
    <t>Kingston</t>
  </si>
  <si>
    <t>Sunnyside</t>
  </si>
  <si>
    <t>Wandillup</t>
  </si>
  <si>
    <t>Yornup</t>
  </si>
  <si>
    <t>Shire of Brookton</t>
  </si>
  <si>
    <t>Brookton</t>
  </si>
  <si>
    <t>Aldersyde</t>
  </si>
  <si>
    <t>Jelcobine</t>
  </si>
  <si>
    <t>Kweda</t>
  </si>
  <si>
    <t>Shire of Broome</t>
  </si>
  <si>
    <t>Broome</t>
  </si>
  <si>
    <t>Bilingurr</t>
  </si>
  <si>
    <t>Cable Beach</t>
  </si>
  <si>
    <t>Djugun</t>
  </si>
  <si>
    <t>Minyirr</t>
  </si>
  <si>
    <t>Roebuck</t>
  </si>
  <si>
    <t>Dampier</t>
  </si>
  <si>
    <t>Dampier Peninsula</t>
  </si>
  <si>
    <t>Eighty Mile Beach</t>
  </si>
  <si>
    <t>Gingerah</t>
  </si>
  <si>
    <t>Lagrange</t>
  </si>
  <si>
    <t>Waterbank</t>
  </si>
  <si>
    <t>Shire of Broomehill-Tambellup</t>
  </si>
  <si>
    <t>Broomehill-Tambellup</t>
  </si>
  <si>
    <t>Bobalong</t>
  </si>
  <si>
    <t>Borderdale</t>
  </si>
  <si>
    <t>Broomehill East</t>
  </si>
  <si>
    <t>Broomehill Village</t>
  </si>
  <si>
    <t>Broomehill West</t>
  </si>
  <si>
    <t>Dartnall</t>
  </si>
  <si>
    <t>Lake Toolbrunup</t>
  </si>
  <si>
    <t>Moonies Hill</t>
  </si>
  <si>
    <t>Tambellup</t>
  </si>
  <si>
    <t>Wansbrough</t>
  </si>
  <si>
    <t>Shire of Bruce Rock</t>
  </si>
  <si>
    <t>Bruce Rock</t>
  </si>
  <si>
    <t>Ardath</t>
  </si>
  <si>
    <t>Babakin</t>
  </si>
  <si>
    <t>Cramphorne</t>
  </si>
  <si>
    <t>Kwolyin</t>
  </si>
  <si>
    <t>Shackleton</t>
  </si>
  <si>
    <t>City of Bunbury</t>
  </si>
  <si>
    <t>Bunbury</t>
  </si>
  <si>
    <t>Carey Park</t>
  </si>
  <si>
    <t>College Grove</t>
  </si>
  <si>
    <t>Davenport</t>
  </si>
  <si>
    <t>East Bunbury</t>
  </si>
  <si>
    <t>Glen Iris</t>
  </si>
  <si>
    <t>Pelican Point</t>
  </si>
  <si>
    <t>Picton</t>
  </si>
  <si>
    <t>South Bunbury</t>
  </si>
  <si>
    <t>Usher</t>
  </si>
  <si>
    <t>Withers</t>
  </si>
  <si>
    <t>City of Busselton</t>
  </si>
  <si>
    <t>Busselton</t>
  </si>
  <si>
    <t>Abba River</t>
  </si>
  <si>
    <t>Abbey</t>
  </si>
  <si>
    <t>Acton Park</t>
  </si>
  <si>
    <t>Ambergate</t>
  </si>
  <si>
    <t>Anniebrook</t>
  </si>
  <si>
    <t>Boallia</t>
  </si>
  <si>
    <t>Bovell</t>
  </si>
  <si>
    <t>Broadwater</t>
  </si>
  <si>
    <t>Carbunup River</t>
  </si>
  <si>
    <t>Chapman Hill</t>
  </si>
  <si>
    <t>Dunsborough</t>
  </si>
  <si>
    <t>Eagle Bay</t>
  </si>
  <si>
    <t>Geographe</t>
  </si>
  <si>
    <t>Hithergreen</t>
  </si>
  <si>
    <t>Jarrahwood</t>
  </si>
  <si>
    <t>Jindong</t>
  </si>
  <si>
    <t>Kalgup</t>
  </si>
  <si>
    <t>Kaloorup</t>
  </si>
  <si>
    <t>Kealy</t>
  </si>
  <si>
    <t>Ludlow</t>
  </si>
  <si>
    <t>Marybrook</t>
  </si>
  <si>
    <t>Metricup</t>
  </si>
  <si>
    <t>Naturaliste</t>
  </si>
  <si>
    <t>North Jindong</t>
  </si>
  <si>
    <t>Quedjinup</t>
  </si>
  <si>
    <t>Quindalup</t>
  </si>
  <si>
    <t>Reinscourt</t>
  </si>
  <si>
    <t>Ruabon</t>
  </si>
  <si>
    <t>Sabina River</t>
  </si>
  <si>
    <t>Siesta Park</t>
  </si>
  <si>
    <t>Tutunup</t>
  </si>
  <si>
    <t>Vasse</t>
  </si>
  <si>
    <t>Walsall</t>
  </si>
  <si>
    <t>West Busselton</t>
  </si>
  <si>
    <t>Wilyabrup</t>
  </si>
  <si>
    <t>Wonnerup</t>
  </si>
  <si>
    <t>Yallingup</t>
  </si>
  <si>
    <t>Yallingup Siding</t>
  </si>
  <si>
    <t>Yalyalup</t>
  </si>
  <si>
    <t>Yelverton</t>
  </si>
  <si>
    <t>Yoganup</t>
  </si>
  <si>
    <t>Yoongarillup</t>
  </si>
  <si>
    <t>Town of Cambridge</t>
  </si>
  <si>
    <t>Coast</t>
  </si>
  <si>
    <t>City Beach</t>
  </si>
  <si>
    <t>Cambridge</t>
  </si>
  <si>
    <t>Floreat</t>
  </si>
  <si>
    <t>Mt Claremont</t>
  </si>
  <si>
    <t>Wembley</t>
  </si>
  <si>
    <t>Jolimont</t>
  </si>
  <si>
    <t>Subiaco</t>
  </si>
  <si>
    <t>West Leederville</t>
  </si>
  <si>
    <t>City of Canning</t>
  </si>
  <si>
    <t>Riverton</t>
  </si>
  <si>
    <t>Canning</t>
  </si>
  <si>
    <t>Rossmoyne</t>
  </si>
  <si>
    <t>Shelley</t>
  </si>
  <si>
    <t>Willetton</t>
  </si>
  <si>
    <t>Beeliar</t>
  </si>
  <si>
    <t>Leeming</t>
  </si>
  <si>
    <t>Beeloo</t>
  </si>
  <si>
    <t>Cannington</t>
  </si>
  <si>
    <t>Ferndale</t>
  </si>
  <si>
    <t>Lynwood</t>
  </si>
  <si>
    <t>Wilson</t>
  </si>
  <si>
    <t>Mason</t>
  </si>
  <si>
    <t>Bentley</t>
  </si>
  <si>
    <t>East Cannington</t>
  </si>
  <si>
    <t>Queens Park</t>
  </si>
  <si>
    <t>St James</t>
  </si>
  <si>
    <t>Welshpool</t>
  </si>
  <si>
    <t>Nicholson</t>
  </si>
  <si>
    <t>Canning Vale</t>
  </si>
  <si>
    <t>Parkwood</t>
  </si>
  <si>
    <t>Shire of Capel</t>
  </si>
  <si>
    <t>Capel</t>
  </si>
  <si>
    <t>Boyanup</t>
  </si>
  <si>
    <t>Capel River</t>
  </si>
  <si>
    <t>Dalyellup</t>
  </si>
  <si>
    <t>Elgin</t>
  </si>
  <si>
    <t>Forrest Beach</t>
  </si>
  <si>
    <t>Gelorup</t>
  </si>
  <si>
    <t>Gwindinup</t>
  </si>
  <si>
    <t>North Boyanup</t>
  </si>
  <si>
    <t>Peppermint Grove Beach</t>
  </si>
  <si>
    <t>Stirling Estate</t>
  </si>
  <si>
    <t>Stratham</t>
  </si>
  <si>
    <t>The Plains</t>
  </si>
  <si>
    <t>Shire of Carnamah</t>
  </si>
  <si>
    <t>Carnamah</t>
  </si>
  <si>
    <t>Eneabba</t>
  </si>
  <si>
    <t>Shire of Carnarvon</t>
  </si>
  <si>
    <t>Coral Bay</t>
  </si>
  <si>
    <t>Carnarvon</t>
  </si>
  <si>
    <t>Gascoyne/Minilya</t>
  </si>
  <si>
    <t>Inggarda</t>
  </si>
  <si>
    <t>Lyndon</t>
  </si>
  <si>
    <t>Macleod</t>
  </si>
  <si>
    <t>Minilya</t>
  </si>
  <si>
    <t>Wooramel</t>
  </si>
  <si>
    <t>Yandoo Creek</t>
  </si>
  <si>
    <t>Plantation</t>
  </si>
  <si>
    <t>Brown Range</t>
  </si>
  <si>
    <t>Kingsford</t>
  </si>
  <si>
    <t>North Plantations</t>
  </si>
  <si>
    <t>South Plantations</t>
  </si>
  <si>
    <t>Town</t>
  </si>
  <si>
    <t>Babbage Island</t>
  </si>
  <si>
    <t>Brockman</t>
  </si>
  <si>
    <t>East Carnarvon</t>
  </si>
  <si>
    <t>Greys Plain</t>
  </si>
  <si>
    <t>Morgantown</t>
  </si>
  <si>
    <t>South Carnarvon</t>
  </si>
  <si>
    <t>Shire of Chapman Valley</t>
  </si>
  <si>
    <t>Chapman Valley</t>
  </si>
  <si>
    <t>Buller</t>
  </si>
  <si>
    <t>Dartmoor</t>
  </si>
  <si>
    <t>Dindiloa</t>
  </si>
  <si>
    <t>Durawah</t>
  </si>
  <si>
    <t>East Nabawa</t>
  </si>
  <si>
    <t>East Yuna</t>
  </si>
  <si>
    <t>Hickety</t>
  </si>
  <si>
    <t>Howatharra</t>
  </si>
  <si>
    <t>Mt Erin</t>
  </si>
  <si>
    <t>Nabawa</t>
  </si>
  <si>
    <t>Nanson</t>
  </si>
  <si>
    <t>Naraling</t>
  </si>
  <si>
    <t>Narra Tarra</t>
  </si>
  <si>
    <t>Nolba</t>
  </si>
  <si>
    <t>North Eradu</t>
  </si>
  <si>
    <t>Oakajee</t>
  </si>
  <si>
    <t>South Yuna</t>
  </si>
  <si>
    <t>Waggrakine</t>
  </si>
  <si>
    <t>Wandana</t>
  </si>
  <si>
    <t>White Peak</t>
  </si>
  <si>
    <t>Yetna</t>
  </si>
  <si>
    <t>Yuna</t>
  </si>
  <si>
    <t>Shire of Chittering</t>
  </si>
  <si>
    <t>Chittering</t>
  </si>
  <si>
    <t>Bindoon</t>
  </si>
  <si>
    <t>Lower Chittering</t>
  </si>
  <si>
    <t>Mooliabeenee</t>
  </si>
  <si>
    <t>Muchea</t>
  </si>
  <si>
    <t>Wannamal</t>
  </si>
  <si>
    <t>Town of Claremont</t>
  </si>
  <si>
    <t>Claremont</t>
  </si>
  <si>
    <t>Swanbourne</t>
  </si>
  <si>
    <t>City of Cockburn</t>
  </si>
  <si>
    <t>Cockburn</t>
  </si>
  <si>
    <t>Bibra Lake</t>
  </si>
  <si>
    <t>Cockburn Central</t>
  </si>
  <si>
    <t>Coolbellup</t>
  </si>
  <si>
    <t>Munster</t>
  </si>
  <si>
    <t>North Lake</t>
  </si>
  <si>
    <t>South Lake</t>
  </si>
  <si>
    <t>Wattleup</t>
  </si>
  <si>
    <t>Yangebup</t>
  </si>
  <si>
    <t>Atwell</t>
  </si>
  <si>
    <t>Aubin Grove</t>
  </si>
  <si>
    <t>Banjup</t>
  </si>
  <si>
    <t>Hammond Park</t>
  </si>
  <si>
    <t>Jandakot</t>
  </si>
  <si>
    <t>Success</t>
  </si>
  <si>
    <t>Treeby</t>
  </si>
  <si>
    <t>Coogee</t>
  </si>
  <si>
    <t>Hamilton Hill</t>
  </si>
  <si>
    <t>Henderson</t>
  </si>
  <si>
    <t>North Coogee</t>
  </si>
  <si>
    <t>Rottnest Island</t>
  </si>
  <si>
    <t>Spearwood</t>
  </si>
  <si>
    <t>Shire of Collie</t>
  </si>
  <si>
    <t>Collie</t>
  </si>
  <si>
    <t>Allanson</t>
  </si>
  <si>
    <t>Buckingham</t>
  </si>
  <si>
    <t>Cardiff</t>
  </si>
  <si>
    <t>Collie Burn</t>
  </si>
  <si>
    <t>Harris River</t>
  </si>
  <si>
    <t>Lyalls Mill</t>
  </si>
  <si>
    <t>Muja</t>
  </si>
  <si>
    <t>Mungalup</t>
  </si>
  <si>
    <t>Palmer</t>
  </si>
  <si>
    <t>Preston Settlement</t>
  </si>
  <si>
    <t>Worsley</t>
  </si>
  <si>
    <t>Yourdamung Lake</t>
  </si>
  <si>
    <t>Shire of Coolgardie</t>
  </si>
  <si>
    <t>Coolgardie</t>
  </si>
  <si>
    <t>Bullabulling</t>
  </si>
  <si>
    <t>Kambalda East</t>
  </si>
  <si>
    <t>Kambalda West</t>
  </si>
  <si>
    <t>Mt Burges</t>
  </si>
  <si>
    <t>Widgiemooltha</t>
  </si>
  <si>
    <t>Shire of Coorow</t>
  </si>
  <si>
    <t>Coorow</t>
  </si>
  <si>
    <t>Eganu</t>
  </si>
  <si>
    <t>Green Head</t>
  </si>
  <si>
    <t>Gunyidi</t>
  </si>
  <si>
    <t>Leeman</t>
  </si>
  <si>
    <t>Marchagee</t>
  </si>
  <si>
    <t>Waddy Forest</t>
  </si>
  <si>
    <t>Warradarge</t>
  </si>
  <si>
    <t>Shire of Corrigin</t>
  </si>
  <si>
    <t>Corrigin</t>
  </si>
  <si>
    <t>Adamsvale</t>
  </si>
  <si>
    <t>Bilbarin</t>
  </si>
  <si>
    <t>Bullaring</t>
  </si>
  <si>
    <t>Bulyee</t>
  </si>
  <si>
    <t>Gorge Rock</t>
  </si>
  <si>
    <t>Kunjin</t>
  </si>
  <si>
    <t>Kurrenkutten</t>
  </si>
  <si>
    <t>Town of Cottesloe</t>
  </si>
  <si>
    <t>Cottesloe</t>
  </si>
  <si>
    <t>Shire of Cranbrook</t>
  </si>
  <si>
    <t>Cranbrook</t>
  </si>
  <si>
    <t>Frankland River</t>
  </si>
  <si>
    <t>Tenterden</t>
  </si>
  <si>
    <t>Shire of Cuballing</t>
  </si>
  <si>
    <t>Cuballing</t>
  </si>
  <si>
    <t>Commodine</t>
  </si>
  <si>
    <t>Contine</t>
  </si>
  <si>
    <t>Dryandra</t>
  </si>
  <si>
    <t>East Popanyinning</t>
  </si>
  <si>
    <t>Lol Gray</t>
  </si>
  <si>
    <t>Popanyinning</t>
  </si>
  <si>
    <t>Stratherne</t>
  </si>
  <si>
    <t>Townsendale</t>
  </si>
  <si>
    <t>Wardering</t>
  </si>
  <si>
    <t>West Popanyinning</t>
  </si>
  <si>
    <t>Yornaning</t>
  </si>
  <si>
    <t>Shire of Cue</t>
  </si>
  <si>
    <t>Cue</t>
  </si>
  <si>
    <t>Lake Austin</t>
  </si>
  <si>
    <t>Reedy</t>
  </si>
  <si>
    <t>Weld Range</t>
  </si>
  <si>
    <t>Shire of Cunderdin</t>
  </si>
  <si>
    <t>Cunderdin</t>
  </si>
  <si>
    <t>Greenwoods Valley</t>
  </si>
  <si>
    <t>Meckering</t>
  </si>
  <si>
    <t>Quelagetting</t>
  </si>
  <si>
    <t>Waeel</t>
  </si>
  <si>
    <t>Warding East</t>
  </si>
  <si>
    <t>Watercarrin</t>
  </si>
  <si>
    <t>Wyola West</t>
  </si>
  <si>
    <t>Youndegin</t>
  </si>
  <si>
    <t>Shire of Dalwallinu</t>
  </si>
  <si>
    <t>Dalwallinu</t>
  </si>
  <si>
    <t>Buntine</t>
  </si>
  <si>
    <t>East Damboring</t>
  </si>
  <si>
    <t>Goodlands</t>
  </si>
  <si>
    <t>Jibberding</t>
  </si>
  <si>
    <t>Kalannie</t>
  </si>
  <si>
    <t>Marne</t>
  </si>
  <si>
    <t>Miamoon</t>
  </si>
  <si>
    <t>Nugadong</t>
  </si>
  <si>
    <t>Petrudor</t>
  </si>
  <si>
    <t>Pithara</t>
  </si>
  <si>
    <t>Wubin</t>
  </si>
  <si>
    <t>Xantippe</t>
  </si>
  <si>
    <t>Shire of Dandaragan</t>
  </si>
  <si>
    <t>Dandaragan</t>
  </si>
  <si>
    <t>Badgingarra</t>
  </si>
  <si>
    <t>Boothendarra</t>
  </si>
  <si>
    <t>Cataby</t>
  </si>
  <si>
    <t>Cervantes</t>
  </si>
  <si>
    <t>Cooljarloo</t>
  </si>
  <si>
    <t>Grey</t>
  </si>
  <si>
    <t>Hill River</t>
  </si>
  <si>
    <t>Jurien Bay</t>
  </si>
  <si>
    <t>Mimegarra</t>
  </si>
  <si>
    <t>Nambung</t>
  </si>
  <si>
    <t>Regans Ford</t>
  </si>
  <si>
    <t>Wedge Island</t>
  </si>
  <si>
    <t>Yathroo</t>
  </si>
  <si>
    <t>Shire of Dardanup</t>
  </si>
  <si>
    <t>Dardanup</t>
  </si>
  <si>
    <t>Burekup</t>
  </si>
  <si>
    <t>Crooked Brook</t>
  </si>
  <si>
    <t>Dardanup West</t>
  </si>
  <si>
    <t>Eaton</t>
  </si>
  <si>
    <t>Ferguson</t>
  </si>
  <si>
    <t>Henty</t>
  </si>
  <si>
    <t>Millbridge</t>
  </si>
  <si>
    <t>Paradise</t>
  </si>
  <si>
    <t>Picton East</t>
  </si>
  <si>
    <t>Waterloo</t>
  </si>
  <si>
    <t>Wellington Forest</t>
  </si>
  <si>
    <t>Wellington Mill</t>
  </si>
  <si>
    <t>Shire of Denmark</t>
  </si>
  <si>
    <t>Bow Bridge</t>
  </si>
  <si>
    <t>Denmark</t>
  </si>
  <si>
    <t>Hazelvale</t>
  </si>
  <si>
    <t>Kentdale</t>
  </si>
  <si>
    <t>Kordabup</t>
  </si>
  <si>
    <t>Nornalup</t>
  </si>
  <si>
    <t>Ocean Beach</t>
  </si>
  <si>
    <t>Parryville</t>
  </si>
  <si>
    <t>Peaceful Bay</t>
  </si>
  <si>
    <t>Scotsdale</t>
  </si>
  <si>
    <t>Shadforth</t>
  </si>
  <si>
    <t>Tingledale</t>
  </si>
  <si>
    <t>William Bay</t>
  </si>
  <si>
    <t>Hay</t>
  </si>
  <si>
    <t>Shire of Derby-West Kimberley</t>
  </si>
  <si>
    <t>Derby/West Kimberley</t>
  </si>
  <si>
    <t>Camballin</t>
  </si>
  <si>
    <t>Derby-West Kimberley</t>
  </si>
  <si>
    <t>Derby</t>
  </si>
  <si>
    <t>Fitzroy Crossing</t>
  </si>
  <si>
    <t>Geegully Creek</t>
  </si>
  <si>
    <t>Kimbolton</t>
  </si>
  <si>
    <t>Meda</t>
  </si>
  <si>
    <t>Mt Hardman</t>
  </si>
  <si>
    <t>Mueller Ranges</t>
  </si>
  <si>
    <t>St George Ranges</t>
  </si>
  <si>
    <t>Willare</t>
  </si>
  <si>
    <t>Shire of Donnybrook-Balingup</t>
  </si>
  <si>
    <t>Donnybrook/Balingup</t>
  </si>
  <si>
    <t>Argyle</t>
  </si>
  <si>
    <t>Donnybrook-Balingup</t>
  </si>
  <si>
    <t>Balingup</t>
  </si>
  <si>
    <t>Beelerup</t>
  </si>
  <si>
    <t>Brazier</t>
  </si>
  <si>
    <t>Brookhampton</t>
  </si>
  <si>
    <t>Charley Creek</t>
  </si>
  <si>
    <t>Cundinup</t>
  </si>
  <si>
    <t>Donnybrook</t>
  </si>
  <si>
    <t>Glen Mervyn</t>
  </si>
  <si>
    <t>Kirup</t>
  </si>
  <si>
    <t>Lowden</t>
  </si>
  <si>
    <t>Mullalyup</t>
  </si>
  <si>
    <t>Mumballup</t>
  </si>
  <si>
    <t>Newlands</t>
  </si>
  <si>
    <t>Noggerup</t>
  </si>
  <si>
    <t>Paynedale</t>
  </si>
  <si>
    <t>Queenwood</t>
  </si>
  <si>
    <t>Southampton</t>
  </si>
  <si>
    <t>Thomson Brook</t>
  </si>
  <si>
    <t>Upper Capel</t>
  </si>
  <si>
    <t>Wilga West</t>
  </si>
  <si>
    <t>Yabberup</t>
  </si>
  <si>
    <t>Shire of Dowerin</t>
  </si>
  <si>
    <t>Dowerin</t>
  </si>
  <si>
    <t>Hindmarsh</t>
  </si>
  <si>
    <t>Koomberkine</t>
  </si>
  <si>
    <t>Manmanning</t>
  </si>
  <si>
    <t>Minnivale</t>
  </si>
  <si>
    <t>Ucarty</t>
  </si>
  <si>
    <t>Shire of Dumbleyung</t>
  </si>
  <si>
    <t>Dumbleyung</t>
  </si>
  <si>
    <t>Bullock Hills</t>
  </si>
  <si>
    <t>Nippering</t>
  </si>
  <si>
    <t>Kukerin</t>
  </si>
  <si>
    <t>North Kukerin</t>
  </si>
  <si>
    <t>South Kukerin</t>
  </si>
  <si>
    <t>Dongolocking</t>
  </si>
  <si>
    <t>Moulyinning</t>
  </si>
  <si>
    <t>North Moulyinning</t>
  </si>
  <si>
    <t>Tarin Rock</t>
  </si>
  <si>
    <t>Datatine</t>
  </si>
  <si>
    <t>Merilup</t>
  </si>
  <si>
    <t>Nairibin</t>
  </si>
  <si>
    <t>Shire of Dundas</t>
  </si>
  <si>
    <t>Dundas</t>
  </si>
  <si>
    <t>Eucla</t>
  </si>
  <si>
    <t>Madura</t>
  </si>
  <si>
    <t>Mundrabilla</t>
  </si>
  <si>
    <t>Norseman</t>
  </si>
  <si>
    <t>Town of East Fremantle</t>
  </si>
  <si>
    <t>East Fremantle</t>
  </si>
  <si>
    <t>Shire of East Pilbara</t>
  </si>
  <si>
    <t>Marble Bar</t>
  </si>
  <si>
    <t>East Pilbara</t>
  </si>
  <si>
    <t>Nullagine</t>
  </si>
  <si>
    <t>Gibson Desert North</t>
  </si>
  <si>
    <t>Telfer</t>
  </si>
  <si>
    <t>Newman</t>
  </si>
  <si>
    <t>North West</t>
  </si>
  <si>
    <t>Pardoo</t>
  </si>
  <si>
    <t>Shire of Esperance</t>
  </si>
  <si>
    <t>Rural</t>
  </si>
  <si>
    <t>Bandy Creek</t>
  </si>
  <si>
    <t>Esperance</t>
  </si>
  <si>
    <t>Beaumont</t>
  </si>
  <si>
    <t>Boyatup</t>
  </si>
  <si>
    <t>Cascade</t>
  </si>
  <si>
    <t>Castletown</t>
  </si>
  <si>
    <t>Chadwick</t>
  </si>
  <si>
    <t>Condingup</t>
  </si>
  <si>
    <t>Coomalbidgup</t>
  </si>
  <si>
    <t>Dalyup</t>
  </si>
  <si>
    <t>East Munglinup</t>
  </si>
  <si>
    <t>Gibson</t>
  </si>
  <si>
    <t>Grass Patch</t>
  </si>
  <si>
    <t>Howick</t>
  </si>
  <si>
    <t>Lort River</t>
  </si>
  <si>
    <t>Merivale</t>
  </si>
  <si>
    <t>Monjingup</t>
  </si>
  <si>
    <t>Mt Ney</t>
  </si>
  <si>
    <t>Myrup</t>
  </si>
  <si>
    <t>Neridup</t>
  </si>
  <si>
    <t>North Cascade</t>
  </si>
  <si>
    <t>Pink Lake</t>
  </si>
  <si>
    <t>Salmon Gums</t>
  </si>
  <si>
    <t>Scaddan</t>
  </si>
  <si>
    <t>Sinclair</t>
  </si>
  <si>
    <t>West Beach</t>
  </si>
  <si>
    <t>Windabout</t>
  </si>
  <si>
    <t>Wittenoom Hills</t>
  </si>
  <si>
    <t>Nulsen</t>
  </si>
  <si>
    <t>Shire of Exmouth</t>
  </si>
  <si>
    <t>Exmouth</t>
  </si>
  <si>
    <t>Cape Range National Park</t>
  </si>
  <si>
    <t>Exmouth Gulf</t>
  </si>
  <si>
    <t>Learmonth</t>
  </si>
  <si>
    <t>North West Cape</t>
  </si>
  <si>
    <t>City of Fremantle</t>
  </si>
  <si>
    <t>Beaconsfield</t>
  </si>
  <si>
    <t>Fremantle</t>
  </si>
  <si>
    <t>Hilton</t>
  </si>
  <si>
    <t>White Gum Valley</t>
  </si>
  <si>
    <t>O'Connor</t>
  </si>
  <si>
    <t>Samson</t>
  </si>
  <si>
    <t>North Fremantle</t>
  </si>
  <si>
    <t>South Fremantle</t>
  </si>
  <si>
    <t>Shire of Gingin</t>
  </si>
  <si>
    <t>Gingin</t>
  </si>
  <si>
    <t>Bambun</t>
  </si>
  <si>
    <t>Beermullah</t>
  </si>
  <si>
    <t>Boonanarring</t>
  </si>
  <si>
    <t>Breera</t>
  </si>
  <si>
    <t>Caraban</t>
  </si>
  <si>
    <t>Coonabidgee</t>
  </si>
  <si>
    <t>Cowalla</t>
  </si>
  <si>
    <t>Cullalla</t>
  </si>
  <si>
    <t>Gabbadah</t>
  </si>
  <si>
    <t>Ginginup</t>
  </si>
  <si>
    <t>Granville</t>
  </si>
  <si>
    <t>Guilderton</t>
  </si>
  <si>
    <t>Karakin</t>
  </si>
  <si>
    <t>Lancelin</t>
  </si>
  <si>
    <t>Ledge Point</t>
  </si>
  <si>
    <t>Lennard Brook</t>
  </si>
  <si>
    <t>Mindarra</t>
  </si>
  <si>
    <t>Moondah</t>
  </si>
  <si>
    <t>Muckenburra</t>
  </si>
  <si>
    <t>Neergabby</t>
  </si>
  <si>
    <t>Nilgen</t>
  </si>
  <si>
    <t>Orange Springs</t>
  </si>
  <si>
    <t>Red Gully</t>
  </si>
  <si>
    <t>Seabird</t>
  </si>
  <si>
    <t>Wanerie</t>
  </si>
  <si>
    <t>Wilbinga</t>
  </si>
  <si>
    <t>Woodridge</t>
  </si>
  <si>
    <t>Shire of Gnowangerup</t>
  </si>
  <si>
    <t>Gnowangerup</t>
  </si>
  <si>
    <t>Amelup</t>
  </si>
  <si>
    <t>Borden</t>
  </si>
  <si>
    <t>Cowalellup</t>
  </si>
  <si>
    <t>Jackitup</t>
  </si>
  <si>
    <t>Kebaringup</t>
  </si>
  <si>
    <t>Magitup</t>
  </si>
  <si>
    <t>Mills Lake</t>
  </si>
  <si>
    <t>Mindarabin</t>
  </si>
  <si>
    <t>Monjebup</t>
  </si>
  <si>
    <t>Nalyerlup</t>
  </si>
  <si>
    <t>North Stirlings</t>
  </si>
  <si>
    <t>Ongerup</t>
  </si>
  <si>
    <t>Pallinup</t>
  </si>
  <si>
    <t>Toompup</t>
  </si>
  <si>
    <t>Shire of Goomalling</t>
  </si>
  <si>
    <t>Goomalling</t>
  </si>
  <si>
    <t>Cunjardine</t>
  </si>
  <si>
    <t>Hulongine</t>
  </si>
  <si>
    <t>Jennacubbine</t>
  </si>
  <si>
    <t>Karranadgin</t>
  </si>
  <si>
    <t>Konnongorring</t>
  </si>
  <si>
    <t>Mumberkine</t>
  </si>
  <si>
    <t>Rossmore</t>
  </si>
  <si>
    <t>Ucarty West</t>
  </si>
  <si>
    <t>Walyormouring</t>
  </si>
  <si>
    <t>Wongamine</t>
  </si>
  <si>
    <t>City of Gosnells</t>
  </si>
  <si>
    <t>Gosnells</t>
  </si>
  <si>
    <t>Beckenham</t>
  </si>
  <si>
    <t>Huntingdale</t>
  </si>
  <si>
    <t>Kenwick</t>
  </si>
  <si>
    <t>Langford</t>
  </si>
  <si>
    <t>Maddington</t>
  </si>
  <si>
    <t>Martin</t>
  </si>
  <si>
    <t>Orange Grove</t>
  </si>
  <si>
    <t>Southern River</t>
  </si>
  <si>
    <t>Thornlie</t>
  </si>
  <si>
    <t>City of Greater Geraldton</t>
  </si>
  <si>
    <t>Beresford</t>
  </si>
  <si>
    <t>Greater Geraldton</t>
  </si>
  <si>
    <t>Geraldton</t>
  </si>
  <si>
    <t>Spalding</t>
  </si>
  <si>
    <t>Webberton</t>
  </si>
  <si>
    <t>Wonthella</t>
  </si>
  <si>
    <t>Bluff Point</t>
  </si>
  <si>
    <t>Drummond Cove</t>
  </si>
  <si>
    <t>Glenfield</t>
  </si>
  <si>
    <t>Sunset Beach</t>
  </si>
  <si>
    <t>Bootenal</t>
  </si>
  <si>
    <t>Bringo</t>
  </si>
  <si>
    <t>Burma Road</t>
  </si>
  <si>
    <t>Cape Burney</t>
  </si>
  <si>
    <t>Deepdale</t>
  </si>
  <si>
    <t>East Chapman</t>
  </si>
  <si>
    <t>Ellendale</t>
  </si>
  <si>
    <t>Eradu</t>
  </si>
  <si>
    <t>Eradu South</t>
  </si>
  <si>
    <t>Georgina</t>
  </si>
  <si>
    <t>Greenough</t>
  </si>
  <si>
    <t>Kojarena</t>
  </si>
  <si>
    <t>Meru</t>
  </si>
  <si>
    <t>Minnenooka</t>
  </si>
  <si>
    <t>Moonyoonooka</t>
  </si>
  <si>
    <t>Moresby</t>
  </si>
  <si>
    <t>Mt Hill</t>
  </si>
  <si>
    <t>Narngulu</t>
  </si>
  <si>
    <t>Northern Gully</t>
  </si>
  <si>
    <t>Rudds Gully</t>
  </si>
  <si>
    <t>Sandsprings</t>
  </si>
  <si>
    <t>South Greenough</t>
  </si>
  <si>
    <t>Strathalbyn</t>
  </si>
  <si>
    <t>Tibradden</t>
  </si>
  <si>
    <t>Utakarra</t>
  </si>
  <si>
    <t>Walkaway</t>
  </si>
  <si>
    <t>Wicherina</t>
  </si>
  <si>
    <t>Woorree</t>
  </si>
  <si>
    <t>Mullewa</t>
  </si>
  <si>
    <t>Ambania</t>
  </si>
  <si>
    <t>Devils Creek</t>
  </si>
  <si>
    <t>Nunierra</t>
  </si>
  <si>
    <t>Pindar</t>
  </si>
  <si>
    <t>Tardun</t>
  </si>
  <si>
    <t>Tenindewa</t>
  </si>
  <si>
    <t>West Casuarinas</t>
  </si>
  <si>
    <t>Wongoondy</t>
  </si>
  <si>
    <t>Beachlands</t>
  </si>
  <si>
    <t>Mahomets Flats</t>
  </si>
  <si>
    <t>Tarcoola Beach</t>
  </si>
  <si>
    <t>West End</t>
  </si>
  <si>
    <t>Mt Tarcoola</t>
  </si>
  <si>
    <t>Wandina</t>
  </si>
  <si>
    <t>Karloo</t>
  </si>
  <si>
    <t>Rangeway</t>
  </si>
  <si>
    <t>Shire of Halls Creek</t>
  </si>
  <si>
    <t>Halls Creek</t>
  </si>
  <si>
    <t>McBeath</t>
  </si>
  <si>
    <t>Ord River</t>
  </si>
  <si>
    <t>Sturt Creek</t>
  </si>
  <si>
    <t>Tanami</t>
  </si>
  <si>
    <t>Warmun</t>
  </si>
  <si>
    <t>Shire of Harvey</t>
  </si>
  <si>
    <t>Harvey</t>
  </si>
  <si>
    <t>Australind</t>
  </si>
  <si>
    <t>Beela</t>
  </si>
  <si>
    <t>Benger</t>
  </si>
  <si>
    <t>Binningup</t>
  </si>
  <si>
    <t>Brunswick</t>
  </si>
  <si>
    <t>Cookernup</t>
  </si>
  <si>
    <t>Hoffman</t>
  </si>
  <si>
    <t>Leschenault</t>
  </si>
  <si>
    <t>Mornington</t>
  </si>
  <si>
    <t>Myalup</t>
  </si>
  <si>
    <t>Parkfield</t>
  </si>
  <si>
    <t>Roelands</t>
  </si>
  <si>
    <t>Uduc</t>
  </si>
  <si>
    <t>Warawarrup</t>
  </si>
  <si>
    <t>Wellesley</t>
  </si>
  <si>
    <t>Wokalup</t>
  </si>
  <si>
    <t>Yarloop</t>
  </si>
  <si>
    <t>Shire of Irwin</t>
  </si>
  <si>
    <t>Irwin</t>
  </si>
  <si>
    <t>Allanooka</t>
  </si>
  <si>
    <t>Arrowsmith</t>
  </si>
  <si>
    <t>Bonniefield</t>
  </si>
  <si>
    <t>Bookara</t>
  </si>
  <si>
    <t>Dongara</t>
  </si>
  <si>
    <t>Milo</t>
  </si>
  <si>
    <t>Mt Adams</t>
  </si>
  <si>
    <t>Mt Horner</t>
  </si>
  <si>
    <t>Port Denison</t>
  </si>
  <si>
    <t>Springfield</t>
  </si>
  <si>
    <t>Yardarino</t>
  </si>
  <si>
    <t>Shire of Jerramungup</t>
  </si>
  <si>
    <t>Jerramungup</t>
  </si>
  <si>
    <t>Boxwood Hill</t>
  </si>
  <si>
    <t>Bremer Bay</t>
  </si>
  <si>
    <t>Gairdner</t>
  </si>
  <si>
    <t>Jacup</t>
  </si>
  <si>
    <t>Needilup</t>
  </si>
  <si>
    <t>West Fitzgerald</t>
  </si>
  <si>
    <t>City of Joondalup</t>
  </si>
  <si>
    <t>Beldon</t>
  </si>
  <si>
    <t>Joondalup</t>
  </si>
  <si>
    <t>Craigie</t>
  </si>
  <si>
    <t>Kallaroo</t>
  </si>
  <si>
    <t>Woodvale</t>
  </si>
  <si>
    <t>Burns Beach</t>
  </si>
  <si>
    <t>Currambine</t>
  </si>
  <si>
    <t>Iluka</t>
  </si>
  <si>
    <t>Kinross</t>
  </si>
  <si>
    <t>North-Central</t>
  </si>
  <si>
    <t>Connolly</t>
  </si>
  <si>
    <t>Edgewater</t>
  </si>
  <si>
    <t>Heathridge</t>
  </si>
  <si>
    <t>Mullaloo</t>
  </si>
  <si>
    <t>Ocean Reef</t>
  </si>
  <si>
    <t>Duncraig</t>
  </si>
  <si>
    <t>Marmion</t>
  </si>
  <si>
    <t>Warwick</t>
  </si>
  <si>
    <t>South-East</t>
  </si>
  <si>
    <t>Greenwood</t>
  </si>
  <si>
    <t>Kingsley</t>
  </si>
  <si>
    <t>South-West</t>
  </si>
  <si>
    <t>Hillarys</t>
  </si>
  <si>
    <t>Padbury</t>
  </si>
  <si>
    <t>Sorrento</t>
  </si>
  <si>
    <t>City of Kalamunda</t>
  </si>
  <si>
    <t>Gooseberry Hill</t>
  </si>
  <si>
    <t>Kalamunda</t>
  </si>
  <si>
    <t>Maida Vale</t>
  </si>
  <si>
    <t>Forrestfield</t>
  </si>
  <si>
    <t>High Wycombe</t>
  </si>
  <si>
    <t>South East</t>
  </si>
  <si>
    <t>Bickley</t>
  </si>
  <si>
    <t>Canning Mills</t>
  </si>
  <si>
    <t>Carmel</t>
  </si>
  <si>
    <t>Hacketts Gully</t>
  </si>
  <si>
    <t>Lesmurdie</t>
  </si>
  <si>
    <t>Paulls Valley</t>
  </si>
  <si>
    <t>Pickering Brook</t>
  </si>
  <si>
    <t>Piesse Brook</t>
  </si>
  <si>
    <t>Walliston</t>
  </si>
  <si>
    <t>Wattle Grove</t>
  </si>
  <si>
    <t>South West</t>
  </si>
  <si>
    <t>City of Kalgoorlie-Boulder</t>
  </si>
  <si>
    <t>Kalgoorlie-Boulder</t>
  </si>
  <si>
    <t>Binduli</t>
  </si>
  <si>
    <t>Boulder</t>
  </si>
  <si>
    <t>Broadwood</t>
  </si>
  <si>
    <t>Bulong</t>
  </si>
  <si>
    <t>Cundeelee</t>
  </si>
  <si>
    <t>Emu Flat</t>
  </si>
  <si>
    <t>Feysville</t>
  </si>
  <si>
    <t>Forrest</t>
  </si>
  <si>
    <t>Hannans</t>
  </si>
  <si>
    <t>Kalgoorlie</t>
  </si>
  <si>
    <t>Kanowna</t>
  </si>
  <si>
    <t>Karlkurla</t>
  </si>
  <si>
    <t>Kurnalpi</t>
  </si>
  <si>
    <t>Lamington</t>
  </si>
  <si>
    <t>Mullingar</t>
  </si>
  <si>
    <t>Ora Banda</t>
  </si>
  <si>
    <t>Parkeston</t>
  </si>
  <si>
    <t>Piccadilly</t>
  </si>
  <si>
    <t>Rawlinna</t>
  </si>
  <si>
    <t>Somerville</t>
  </si>
  <si>
    <t>South Boulder</t>
  </si>
  <si>
    <t>South Kalgoorlie</t>
  </si>
  <si>
    <t>Victory Heights</t>
  </si>
  <si>
    <t>West Kalgoorlie</t>
  </si>
  <si>
    <t>West Lamington</t>
  </si>
  <si>
    <t>Williamstown</t>
  </si>
  <si>
    <t>City of Karratha</t>
  </si>
  <si>
    <t>Karratha</t>
  </si>
  <si>
    <t>Baynton</t>
  </si>
  <si>
    <t>Bulgarra</t>
  </si>
  <si>
    <t>Gap Ridge</t>
  </si>
  <si>
    <t>Karratha Industrial Est</t>
  </si>
  <si>
    <t>Millars Well</t>
  </si>
  <si>
    <t>Nickol</t>
  </si>
  <si>
    <t>Pegs Creek</t>
  </si>
  <si>
    <t>Stove Hill</t>
  </si>
  <si>
    <t>Cooya Pooya</t>
  </si>
  <si>
    <t>Mardie</t>
  </si>
  <si>
    <t>Point Samson</t>
  </si>
  <si>
    <t>Roebourne</t>
  </si>
  <si>
    <t>Sherlock</t>
  </si>
  <si>
    <t>Wickham</t>
  </si>
  <si>
    <t>Shire of Katanning</t>
  </si>
  <si>
    <t>Katanning</t>
  </si>
  <si>
    <t>Badgebup</t>
  </si>
  <si>
    <t>Carrolup</t>
  </si>
  <si>
    <t>Coblinine</t>
  </si>
  <si>
    <t>Coyrecup</t>
  </si>
  <si>
    <t>Ewlyamartup</t>
  </si>
  <si>
    <t>Marracoonda</t>
  </si>
  <si>
    <t>Moojebing</t>
  </si>
  <si>
    <t>Murdong</t>
  </si>
  <si>
    <t>Pinwernying</t>
  </si>
  <si>
    <t>South Datatine</t>
  </si>
  <si>
    <t>South Glencoe</t>
  </si>
  <si>
    <t>Shire of Kellerberrin</t>
  </si>
  <si>
    <t>Kellerberrin</t>
  </si>
  <si>
    <t>Baandee</t>
  </si>
  <si>
    <t>Daadenning Creek</t>
  </si>
  <si>
    <t>Doodlakine</t>
  </si>
  <si>
    <t>Mt Caroline</t>
  </si>
  <si>
    <t>North Baandee</t>
  </si>
  <si>
    <t>North Kellerberrin</t>
  </si>
  <si>
    <t>South Doodlakine</t>
  </si>
  <si>
    <t>Shire of Kent</t>
  </si>
  <si>
    <t>Kent</t>
  </si>
  <si>
    <t>Nyabing</t>
  </si>
  <si>
    <t>Pingrup</t>
  </si>
  <si>
    <t>Shire of Kojonup</t>
  </si>
  <si>
    <t>Kojonup</t>
  </si>
  <si>
    <t>Boilup</t>
  </si>
  <si>
    <t>Boscabel</t>
  </si>
  <si>
    <t>Changerup</t>
  </si>
  <si>
    <t>Cherry Tree Pool</t>
  </si>
  <si>
    <t>Jingalup</t>
  </si>
  <si>
    <t>Lumeah</t>
  </si>
  <si>
    <t>Mobrup</t>
  </si>
  <si>
    <t>Muradup</t>
  </si>
  <si>
    <t>Orchid Valley</t>
  </si>
  <si>
    <t>Qualeup</t>
  </si>
  <si>
    <t>Ryansbrook</t>
  </si>
  <si>
    <t>Shire of Kondinin</t>
  </si>
  <si>
    <t>Kondinin</t>
  </si>
  <si>
    <t>Hyden</t>
  </si>
  <si>
    <t>Karlgarin</t>
  </si>
  <si>
    <t>Shire of Koorda</t>
  </si>
  <si>
    <t>Koorda</t>
  </si>
  <si>
    <t>Badgerin Rock</t>
  </si>
  <si>
    <t>Booralaming</t>
  </si>
  <si>
    <t>Dukin</t>
  </si>
  <si>
    <t>Kulja</t>
  </si>
  <si>
    <t>Lake Margarette</t>
  </si>
  <si>
    <t>Mollerin</t>
  </si>
  <si>
    <t>Newcarlbeon</t>
  </si>
  <si>
    <t>Shire of Kulin</t>
  </si>
  <si>
    <t>Jilakin</t>
  </si>
  <si>
    <t>Kulin</t>
  </si>
  <si>
    <t>Pingaring</t>
  </si>
  <si>
    <t>Walyurin</t>
  </si>
  <si>
    <t>Holt Rock</t>
  </si>
  <si>
    <t>Little Italy</t>
  </si>
  <si>
    <t>Dudinin</t>
  </si>
  <si>
    <t>Jitarning</t>
  </si>
  <si>
    <t>Kulin West</t>
  </si>
  <si>
    <t>City of Kwinana</t>
  </si>
  <si>
    <t>Kwinana</t>
  </si>
  <si>
    <t>Anketell</t>
  </si>
  <si>
    <t>Bertram</t>
  </si>
  <si>
    <t>Calista</t>
  </si>
  <si>
    <t>Casuarina</t>
  </si>
  <si>
    <t>Hope Valley</t>
  </si>
  <si>
    <t>Kwinana Beach</t>
  </si>
  <si>
    <t>Kwinana Town Centre</t>
  </si>
  <si>
    <t>Leda</t>
  </si>
  <si>
    <t>Mandogalup</t>
  </si>
  <si>
    <t>Medina</t>
  </si>
  <si>
    <t>Naval Base</t>
  </si>
  <si>
    <t>Orelia</t>
  </si>
  <si>
    <t>Parmelia</t>
  </si>
  <si>
    <t>The Spectacles</t>
  </si>
  <si>
    <t>Wandi</t>
  </si>
  <si>
    <t>Wellard</t>
  </si>
  <si>
    <t>Shire of Lake Grace</t>
  </si>
  <si>
    <t>Lake Grace</t>
  </si>
  <si>
    <t>Beenong</t>
  </si>
  <si>
    <t>Buniche</t>
  </si>
  <si>
    <t>Dunn Rock</t>
  </si>
  <si>
    <t>East Newdegate</t>
  </si>
  <si>
    <t>Kuender</t>
  </si>
  <si>
    <t>Lake Biddy</t>
  </si>
  <si>
    <t>Lake Camm</t>
  </si>
  <si>
    <t>Lake King</t>
  </si>
  <si>
    <t>Magenta</t>
  </si>
  <si>
    <t>Mallee Hill</t>
  </si>
  <si>
    <t>Mt Madden</t>
  </si>
  <si>
    <t>Mt Sheridan</t>
  </si>
  <si>
    <t>Neendaling</t>
  </si>
  <si>
    <t>Newdegate</t>
  </si>
  <si>
    <t>North Burngup</t>
  </si>
  <si>
    <t>North Lake Grace</t>
  </si>
  <si>
    <t>South Lake Grace</t>
  </si>
  <si>
    <t>South Newdegate</t>
  </si>
  <si>
    <t>Varley</t>
  </si>
  <si>
    <t>Shire of Laverton</t>
  </si>
  <si>
    <t>Laverton</t>
  </si>
  <si>
    <t>Bandya</t>
  </si>
  <si>
    <t>Cosmo Newbery</t>
  </si>
  <si>
    <t>Shire of Leonora</t>
  </si>
  <si>
    <t>Leonora</t>
  </si>
  <si>
    <t>Lake Darlot</t>
  </si>
  <si>
    <t>Leinster</t>
  </si>
  <si>
    <t>City of Mandurah</t>
  </si>
  <si>
    <t>Coastal</t>
  </si>
  <si>
    <t>Bouvard</t>
  </si>
  <si>
    <t>Mandurah</t>
  </si>
  <si>
    <t>Dawesville</t>
  </si>
  <si>
    <t>Erskine</t>
  </si>
  <si>
    <t>Falcon</t>
  </si>
  <si>
    <t>Herron</t>
  </si>
  <si>
    <t>Wannanup</t>
  </si>
  <si>
    <t>Coodanup</t>
  </si>
  <si>
    <t>Dudley Park</t>
  </si>
  <si>
    <t>Greenfields</t>
  </si>
  <si>
    <t>Lakelands</t>
  </si>
  <si>
    <t>Madora Bay</t>
  </si>
  <si>
    <t>Meadow Springs</t>
  </si>
  <si>
    <t>Parklands</t>
  </si>
  <si>
    <t>San Remo</t>
  </si>
  <si>
    <t>Silver Sands</t>
  </si>
  <si>
    <t>Halls Head</t>
  </si>
  <si>
    <t>Shire of Manjimup</t>
  </si>
  <si>
    <t>Deanmill</t>
  </si>
  <si>
    <t>Manjimup</t>
  </si>
  <si>
    <t>Jardee</t>
  </si>
  <si>
    <t>Middlesex</t>
  </si>
  <si>
    <t>Boorara Brook</t>
  </si>
  <si>
    <t>Crowea</t>
  </si>
  <si>
    <t>Meerup</t>
  </si>
  <si>
    <t>Northcliffe</t>
  </si>
  <si>
    <t>Shannon</t>
  </si>
  <si>
    <t>Windy Harbour</t>
  </si>
  <si>
    <t>Dingup</t>
  </si>
  <si>
    <t>Lake Muir</t>
  </si>
  <si>
    <t>Mordalup</t>
  </si>
  <si>
    <t>Perup</t>
  </si>
  <si>
    <t>Quinninup</t>
  </si>
  <si>
    <t>Smith Brook</t>
  </si>
  <si>
    <t>Upper Warren</t>
  </si>
  <si>
    <t>Balbarrup</t>
  </si>
  <si>
    <t>Dixvale</t>
  </si>
  <si>
    <t>Glenoran</t>
  </si>
  <si>
    <t>Linfarne</t>
  </si>
  <si>
    <t>Palgarup</t>
  </si>
  <si>
    <t>Ringbark</t>
  </si>
  <si>
    <t>Wilgarrup</t>
  </si>
  <si>
    <t>Yanmah</t>
  </si>
  <si>
    <t>Broke</t>
  </si>
  <si>
    <t>North Walpole</t>
  </si>
  <si>
    <t>Walpole</t>
  </si>
  <si>
    <t>Beedelup</t>
  </si>
  <si>
    <t>Callcup</t>
  </si>
  <si>
    <t>Channybearup</t>
  </si>
  <si>
    <t>Collins</t>
  </si>
  <si>
    <t>Diamond Tree</t>
  </si>
  <si>
    <t>Eastbrook</t>
  </si>
  <si>
    <t>Pemberton</t>
  </si>
  <si>
    <t>Yeagarup</t>
  </si>
  <si>
    <t>Shire of Meekatharra</t>
  </si>
  <si>
    <t>Meekatharra</t>
  </si>
  <si>
    <t>Angelo River</t>
  </si>
  <si>
    <t>Capricorn</t>
  </si>
  <si>
    <t>Gascoyne River</t>
  </si>
  <si>
    <t>Karalundi</t>
  </si>
  <si>
    <t>Kumarina</t>
  </si>
  <si>
    <t>Peak Hill</t>
  </si>
  <si>
    <t>City of Melville</t>
  </si>
  <si>
    <t>Applecross-Mount Pleasant</t>
  </si>
  <si>
    <t>Applecross</t>
  </si>
  <si>
    <t>Melville</t>
  </si>
  <si>
    <t>Booragoon</t>
  </si>
  <si>
    <t>Brentwood</t>
  </si>
  <si>
    <t>Mt Pleasant</t>
  </si>
  <si>
    <t>Bateman-Kardinya-Murdoch</t>
  </si>
  <si>
    <t>Bateman</t>
  </si>
  <si>
    <t>Kardinya</t>
  </si>
  <si>
    <t>Murdoch</t>
  </si>
  <si>
    <t>Bicton-Attadale-Alfred Cove</t>
  </si>
  <si>
    <t>Alfred Cove</t>
  </si>
  <si>
    <t>Attadale</t>
  </si>
  <si>
    <t>Bicton</t>
  </si>
  <si>
    <t>Bull Creek-Leeming</t>
  </si>
  <si>
    <t>Bull Creek</t>
  </si>
  <si>
    <t>Ardross</t>
  </si>
  <si>
    <t>Myaree</t>
  </si>
  <si>
    <t>Winthrop</t>
  </si>
  <si>
    <t>Palmyra-Melville-Willagee</t>
  </si>
  <si>
    <t>Palmyra</t>
  </si>
  <si>
    <t>Willagee</t>
  </si>
  <si>
    <t>Shire of Menzies</t>
  </si>
  <si>
    <t>Kookynie</t>
  </si>
  <si>
    <t>Menzies</t>
  </si>
  <si>
    <t>Plumridge Lakes</t>
  </si>
  <si>
    <t>Ularring</t>
  </si>
  <si>
    <t>Shire of Merredin</t>
  </si>
  <si>
    <t>Merredin</t>
  </si>
  <si>
    <t>Burracoppin</t>
  </si>
  <si>
    <t>Goomarin</t>
  </si>
  <si>
    <t>Hines Hill</t>
  </si>
  <si>
    <t>Korbel</t>
  </si>
  <si>
    <t>Muntadgin</t>
  </si>
  <si>
    <t>Nangeenan</t>
  </si>
  <si>
    <t>Nokaning</t>
  </si>
  <si>
    <t>Norpa</t>
  </si>
  <si>
    <t>Nukarni</t>
  </si>
  <si>
    <t>South Burracoppin</t>
  </si>
  <si>
    <t>Tandegin</t>
  </si>
  <si>
    <t>Shire of Mingenew</t>
  </si>
  <si>
    <t>Bundanoon</t>
  </si>
  <si>
    <t>Mingenew</t>
  </si>
  <si>
    <t>Holmwood</t>
  </si>
  <si>
    <t>Ikewa</t>
  </si>
  <si>
    <t>Lockier</t>
  </si>
  <si>
    <t>Mooriary</t>
  </si>
  <si>
    <t>Mt Budd</t>
  </si>
  <si>
    <t>Nangetty</t>
  </si>
  <si>
    <t>Yandanooka</t>
  </si>
  <si>
    <t>Yarragadee</t>
  </si>
  <si>
    <t>Shire of Moora</t>
  </si>
  <si>
    <t>Moora</t>
  </si>
  <si>
    <t>Barberton</t>
  </si>
  <si>
    <t>Berkshire Valley</t>
  </si>
  <si>
    <t>Bindi Bindi</t>
  </si>
  <si>
    <t>Coomberdale</t>
  </si>
  <si>
    <t>Gabalong</t>
  </si>
  <si>
    <t>Koojan</t>
  </si>
  <si>
    <t>Miling</t>
  </si>
  <si>
    <t>Namban</t>
  </si>
  <si>
    <t>Walebing</t>
  </si>
  <si>
    <t>Watheroo</t>
  </si>
  <si>
    <t>Shire of Morawa</t>
  </si>
  <si>
    <t>Morawa</t>
  </si>
  <si>
    <t>Canna</t>
  </si>
  <si>
    <t>Gutha</t>
  </si>
  <si>
    <t>Koolanooka</t>
  </si>
  <si>
    <t>Merkanooka</t>
  </si>
  <si>
    <t>Pintharuka</t>
  </si>
  <si>
    <t>Town of Mosman Park</t>
  </si>
  <si>
    <t>Mosman Park</t>
  </si>
  <si>
    <t>Shire of Mount Magnet</t>
  </si>
  <si>
    <t>Mount Magnet</t>
  </si>
  <si>
    <t>Cooladar Hill</t>
  </si>
  <si>
    <t>Daggar Hills</t>
  </si>
  <si>
    <t>Mt Magnet</t>
  </si>
  <si>
    <t>Paynesville</t>
  </si>
  <si>
    <t>Shire of Mount Marshall</t>
  </si>
  <si>
    <t>Mount Marshall</t>
  </si>
  <si>
    <t>Beacon</t>
  </si>
  <si>
    <t>Bencubbin</t>
  </si>
  <si>
    <t>Cleary</t>
  </si>
  <si>
    <t>Gabbin</t>
  </si>
  <si>
    <t>Tampu</t>
  </si>
  <si>
    <t>Welbungin</t>
  </si>
  <si>
    <t>Wialki</t>
  </si>
  <si>
    <t>Shire of Mukinbudin</t>
  </si>
  <si>
    <t>Mukinbudin</t>
  </si>
  <si>
    <t>Barbalin</t>
  </si>
  <si>
    <t>Bonnie Rock</t>
  </si>
  <si>
    <t>Dandanning</t>
  </si>
  <si>
    <t>Karloning</t>
  </si>
  <si>
    <t>Lake Brown</t>
  </si>
  <si>
    <t>North Wialki</t>
  </si>
  <si>
    <t>Wattoning</t>
  </si>
  <si>
    <t>Wilgoyne</t>
  </si>
  <si>
    <t>Shire of Mundaring</t>
  </si>
  <si>
    <t>Glen Forrest</t>
  </si>
  <si>
    <t>Mundaring</t>
  </si>
  <si>
    <t>Hovea</t>
  </si>
  <si>
    <t>Mahogany Creek</t>
  </si>
  <si>
    <t>Parkerville</t>
  </si>
  <si>
    <t>Bailup</t>
  </si>
  <si>
    <t>Beechina</t>
  </si>
  <si>
    <t>Chidlow</t>
  </si>
  <si>
    <t>Mt Helena</t>
  </si>
  <si>
    <t>Sawyers Valley</t>
  </si>
  <si>
    <t>Stoneville</t>
  </si>
  <si>
    <t>The Lakes</t>
  </si>
  <si>
    <t>Wooroloo</t>
  </si>
  <si>
    <t>Boya</t>
  </si>
  <si>
    <t>Darlington</t>
  </si>
  <si>
    <t>Helena Valley</t>
  </si>
  <si>
    <t>Bellevue</t>
  </si>
  <si>
    <t>Greenmount</t>
  </si>
  <si>
    <t>Midvale</t>
  </si>
  <si>
    <t>Swan View</t>
  </si>
  <si>
    <t>Shire of Murchison</t>
  </si>
  <si>
    <t>Murchison</t>
  </si>
  <si>
    <t>East Murchison</t>
  </si>
  <si>
    <t>South Murchison</t>
  </si>
  <si>
    <t>Woolgorong</t>
  </si>
  <si>
    <t>Shire of Murray</t>
  </si>
  <si>
    <t>Murray</t>
  </si>
  <si>
    <t>Barragup</t>
  </si>
  <si>
    <t>Birchmont</t>
  </si>
  <si>
    <t>Blythewood</t>
  </si>
  <si>
    <t>Coolup</t>
  </si>
  <si>
    <t>Dwellingup</t>
  </si>
  <si>
    <t>Fairbridge</t>
  </si>
  <si>
    <t>Furnissdale</t>
  </si>
  <si>
    <t>Holyoake</t>
  </si>
  <si>
    <t>Inglehope</t>
  </si>
  <si>
    <t>Keysbrook</t>
  </si>
  <si>
    <t>Marrinup</t>
  </si>
  <si>
    <t>Meelon</t>
  </si>
  <si>
    <t>Myara</t>
  </si>
  <si>
    <t>Nambeelup</t>
  </si>
  <si>
    <t>Nirimba</t>
  </si>
  <si>
    <t>North Dandalup</t>
  </si>
  <si>
    <t>North Yunderup</t>
  </si>
  <si>
    <t>Pinjarra</t>
  </si>
  <si>
    <t>Point Grey</t>
  </si>
  <si>
    <t>Ravenswood</t>
  </si>
  <si>
    <t>South Yunderup</t>
  </si>
  <si>
    <t>Stake Hill</t>
  </si>
  <si>
    <t>Teesdale</t>
  </si>
  <si>
    <t>West Coolup</t>
  </si>
  <si>
    <t>West Pinjarra</t>
  </si>
  <si>
    <t>Whittaker</t>
  </si>
  <si>
    <t>Shire of Nannup</t>
  </si>
  <si>
    <t>Nannup</t>
  </si>
  <si>
    <t>Barrabup</t>
  </si>
  <si>
    <t>Darradup</t>
  </si>
  <si>
    <t>Jalbarragup</t>
  </si>
  <si>
    <t>Biddelia</t>
  </si>
  <si>
    <t>Carlotta</t>
  </si>
  <si>
    <t>East Nannup</t>
  </si>
  <si>
    <t>Lake Jasper</t>
  </si>
  <si>
    <t>Peerabeelup</t>
  </si>
  <si>
    <t>Scott River East</t>
  </si>
  <si>
    <t>Shire of Narembeen</t>
  </si>
  <si>
    <t>Narembeen</t>
  </si>
  <si>
    <t>Mt Walker</t>
  </si>
  <si>
    <t>South Kumminin</t>
  </si>
  <si>
    <t>Wadderin</t>
  </si>
  <si>
    <t>West Holleton</t>
  </si>
  <si>
    <t>Woolocutty</t>
  </si>
  <si>
    <t>Shire of Narrogin</t>
  </si>
  <si>
    <t>Boundain</t>
  </si>
  <si>
    <t>Narrogin</t>
  </si>
  <si>
    <t>Dumberning</t>
  </si>
  <si>
    <t>Highbury</t>
  </si>
  <si>
    <t>Hillside</t>
  </si>
  <si>
    <t>Minigin</t>
  </si>
  <si>
    <t>Narrogin Valley</t>
  </si>
  <si>
    <t>Nomans Lake</t>
  </si>
  <si>
    <t>Yilliminning</t>
  </si>
  <si>
    <t>City of Nedlands</t>
  </si>
  <si>
    <t>Nedlands</t>
  </si>
  <si>
    <t>Dalkeith</t>
  </si>
  <si>
    <t>Hollywood</t>
  </si>
  <si>
    <t>Shenton Park</t>
  </si>
  <si>
    <t>Melvista</t>
  </si>
  <si>
    <t>Shire of Ngaanyatjarraku</t>
  </si>
  <si>
    <t>Ngaanyatjarraku</t>
  </si>
  <si>
    <t>Ngaanyatjarra-Giles</t>
  </si>
  <si>
    <t>Warburton</t>
  </si>
  <si>
    <t>Shire of Northam</t>
  </si>
  <si>
    <t>Bakers Hill</t>
  </si>
  <si>
    <t>Northam</t>
  </si>
  <si>
    <t>Burlong</t>
  </si>
  <si>
    <t>Clackline</t>
  </si>
  <si>
    <t>Copley</t>
  </si>
  <si>
    <t>Katrine</t>
  </si>
  <si>
    <t>Mokine</t>
  </si>
  <si>
    <t>Muresk</t>
  </si>
  <si>
    <t>Spencers Brook</t>
  </si>
  <si>
    <t>Buckland</t>
  </si>
  <si>
    <t>Grass Valley</t>
  </si>
  <si>
    <t>Irishtown</t>
  </si>
  <si>
    <t>Jennapullin</t>
  </si>
  <si>
    <t>Malabaine</t>
  </si>
  <si>
    <t>Meenaar</t>
  </si>
  <si>
    <t>Muluckine</t>
  </si>
  <si>
    <t>Southern Brook</t>
  </si>
  <si>
    <t>Throssell</t>
  </si>
  <si>
    <t>Woottating</t>
  </si>
  <si>
    <t>Wundowie</t>
  </si>
  <si>
    <t>Shire of Northampton</t>
  </si>
  <si>
    <t>Kalbarri</t>
  </si>
  <si>
    <t>Northampton</t>
  </si>
  <si>
    <t>Ajana</t>
  </si>
  <si>
    <t>Alma</t>
  </si>
  <si>
    <t>Binnu</t>
  </si>
  <si>
    <t>Bowes</t>
  </si>
  <si>
    <t>Coolcalalaya</t>
  </si>
  <si>
    <t>East Bowes</t>
  </si>
  <si>
    <t>Gregory</t>
  </si>
  <si>
    <t>Horrocks</t>
  </si>
  <si>
    <t>Isseka</t>
  </si>
  <si>
    <t>Ogilvie</t>
  </si>
  <si>
    <t>Sandy Gully</t>
  </si>
  <si>
    <t>West Binnu</t>
  </si>
  <si>
    <t>Yallabatharra</t>
  </si>
  <si>
    <t>Shire of Nungarin</t>
  </si>
  <si>
    <t>Nungarin</t>
  </si>
  <si>
    <t>Burran Rock</t>
  </si>
  <si>
    <t>Elabbin</t>
  </si>
  <si>
    <t>Kwelkan</t>
  </si>
  <si>
    <t>Talgomine</t>
  </si>
  <si>
    <t>Chandler</t>
  </si>
  <si>
    <t>Shire of Peppermint Grove</t>
  </si>
  <si>
    <t>Peppermint Grove</t>
  </si>
  <si>
    <t>Shire of Perenjori</t>
  </si>
  <si>
    <t>Bowgada</t>
  </si>
  <si>
    <t>Perenjori</t>
  </si>
  <si>
    <t>Bunjil</t>
  </si>
  <si>
    <t>Latham</t>
  </si>
  <si>
    <t>Maya</t>
  </si>
  <si>
    <t>Rothsay</t>
  </si>
  <si>
    <t>City of Perth</t>
  </si>
  <si>
    <t>Perth</t>
  </si>
  <si>
    <t>Crawley</t>
  </si>
  <si>
    <t>East Perth</t>
  </si>
  <si>
    <t>Northbridge</t>
  </si>
  <si>
    <t>West Perth</t>
  </si>
  <si>
    <t>Shire of Pingelly</t>
  </si>
  <si>
    <t>Pingelly</t>
  </si>
  <si>
    <t>East Pingelly</t>
  </si>
  <si>
    <t>West Pingelly</t>
  </si>
  <si>
    <t>Shire of Plantagenet</t>
  </si>
  <si>
    <t>Plantagenet</t>
  </si>
  <si>
    <t>Denbarker</t>
  </si>
  <si>
    <t>Forest Hill</t>
  </si>
  <si>
    <t>Kendenup</t>
  </si>
  <si>
    <t>Mt Barker</t>
  </si>
  <si>
    <t>Narrikup</t>
  </si>
  <si>
    <t>Perillup</t>
  </si>
  <si>
    <t>Porongurup</t>
  </si>
  <si>
    <t>Rocky Gully</t>
  </si>
  <si>
    <t>Takalarup</t>
  </si>
  <si>
    <t>Woogenellup</t>
  </si>
  <si>
    <t>Town of Port Hedland</t>
  </si>
  <si>
    <t>Port Hedland</t>
  </si>
  <si>
    <t>Boodarie</t>
  </si>
  <si>
    <t>De Grey</t>
  </si>
  <si>
    <t>Indee</t>
  </si>
  <si>
    <t>Pippingarra</t>
  </si>
  <si>
    <t>Redbank</t>
  </si>
  <si>
    <t>South Hedland</t>
  </si>
  <si>
    <t>Strelley</t>
  </si>
  <si>
    <t>Wallareenya</t>
  </si>
  <si>
    <t>Wedgefield</t>
  </si>
  <si>
    <t>Shire of Quairading</t>
  </si>
  <si>
    <t>Quairading</t>
  </si>
  <si>
    <t>Badjaling</t>
  </si>
  <si>
    <t>Balkuling</t>
  </si>
  <si>
    <t>Cubbine</t>
  </si>
  <si>
    <t>Dangin</t>
  </si>
  <si>
    <t>Doodenanning</t>
  </si>
  <si>
    <t>Dulbelling</t>
  </si>
  <si>
    <t>Mt Stirling</t>
  </si>
  <si>
    <t>Pantapin</t>
  </si>
  <si>
    <t>South Quairading</t>
  </si>
  <si>
    <t>Wamenusking</t>
  </si>
  <si>
    <t>Yoting</t>
  </si>
  <si>
    <t>Shire of Ravensthorpe</t>
  </si>
  <si>
    <t>Ravensthorpe</t>
  </si>
  <si>
    <t>Hopetoun</t>
  </si>
  <si>
    <t>Jerdacuttup</t>
  </si>
  <si>
    <t>Munglinup</t>
  </si>
  <si>
    <t>West River</t>
  </si>
  <si>
    <t>City of Rockingham</t>
  </si>
  <si>
    <t>Baldivis</t>
  </si>
  <si>
    <t>Rockingham</t>
  </si>
  <si>
    <t>Karnup</t>
  </si>
  <si>
    <t>Comet Bay</t>
  </si>
  <si>
    <t>Golden Bay</t>
  </si>
  <si>
    <t>Port Kennedy</t>
  </si>
  <si>
    <t>Secret Harbour</t>
  </si>
  <si>
    <t>Singleton</t>
  </si>
  <si>
    <t>Cooloongup</t>
  </si>
  <si>
    <t>East Rockingham</t>
  </si>
  <si>
    <t>Garden Island</t>
  </si>
  <si>
    <t>Hillman</t>
  </si>
  <si>
    <t>Peron</t>
  </si>
  <si>
    <t>Waikiki</t>
  </si>
  <si>
    <t>Safety Bay</t>
  </si>
  <si>
    <t>Shoalwater</t>
  </si>
  <si>
    <t>Warnbro</t>
  </si>
  <si>
    <t>Shire of Sandstone</t>
  </si>
  <si>
    <t>Sandstone</t>
  </si>
  <si>
    <t>Shire of Serpentine-Jarrahdale</t>
  </si>
  <si>
    <t>Byford</t>
  </si>
  <si>
    <t>Serpentine-Jarrahdale</t>
  </si>
  <si>
    <t>Darling Downs</t>
  </si>
  <si>
    <t>Karrakup</t>
  </si>
  <si>
    <t>Cardup</t>
  </si>
  <si>
    <t>Oakford</t>
  </si>
  <si>
    <t>Hopeland</t>
  </si>
  <si>
    <t>Jarrahdale</t>
  </si>
  <si>
    <t>Mardella</t>
  </si>
  <si>
    <t>Mundijong</t>
  </si>
  <si>
    <t>Oldbury</t>
  </si>
  <si>
    <t>Serpentine</t>
  </si>
  <si>
    <t>Whitby</t>
  </si>
  <si>
    <t>Shire of Shark Bay</t>
  </si>
  <si>
    <t>Denham</t>
  </si>
  <si>
    <t>Shark Bay</t>
  </si>
  <si>
    <t>Monkey Mia</t>
  </si>
  <si>
    <t>Carbla</t>
  </si>
  <si>
    <t>Carrarang</t>
  </si>
  <si>
    <t>Dirk Hartog</t>
  </si>
  <si>
    <t>Francois Peron Nat Pk</t>
  </si>
  <si>
    <t>Hamelin Pool</t>
  </si>
  <si>
    <t>Meadow</t>
  </si>
  <si>
    <t>Useless Loop</t>
  </si>
  <si>
    <t>Woodleigh</t>
  </si>
  <si>
    <t>City of South Perth</t>
  </si>
  <si>
    <t>Como</t>
  </si>
  <si>
    <t>South Perth</t>
  </si>
  <si>
    <t>Salter Point</t>
  </si>
  <si>
    <t>Manning</t>
  </si>
  <si>
    <t>Karawara</t>
  </si>
  <si>
    <t>Waterford</t>
  </si>
  <si>
    <t>Mill Point</t>
  </si>
  <si>
    <t>Kensington</t>
  </si>
  <si>
    <t>City of Stirling</t>
  </si>
  <si>
    <t>Balga</t>
  </si>
  <si>
    <t>Stirling</t>
  </si>
  <si>
    <t>Mirrabooka</t>
  </si>
  <si>
    <t>Nollamara</t>
  </si>
  <si>
    <t>Westminster</t>
  </si>
  <si>
    <t>Doubleview</t>
  </si>
  <si>
    <t>Karrinyup</t>
  </si>
  <si>
    <t>North Beach</t>
  </si>
  <si>
    <t>Scarborough</t>
  </si>
  <si>
    <t>Trigg</t>
  </si>
  <si>
    <t>Watermans Bay</t>
  </si>
  <si>
    <t>Churchlands</t>
  </si>
  <si>
    <t>Innaloo</t>
  </si>
  <si>
    <t>Wembley Downs</t>
  </si>
  <si>
    <t>Woodlands</t>
  </si>
  <si>
    <t>Hamersley</t>
  </si>
  <si>
    <t>Balcatta</t>
  </si>
  <si>
    <t>Carine</t>
  </si>
  <si>
    <t>Gwelup</t>
  </si>
  <si>
    <t>Inglewood</t>
  </si>
  <si>
    <t>Yokine</t>
  </si>
  <si>
    <t>Lawley</t>
  </si>
  <si>
    <t>Coolbinia</t>
  </si>
  <si>
    <t>Menora</t>
  </si>
  <si>
    <t>Osborne</t>
  </si>
  <si>
    <t>Glendalough</t>
  </si>
  <si>
    <t>Joondanna</t>
  </si>
  <si>
    <t>Osborne Park</t>
  </si>
  <si>
    <t>Tuart Hill</t>
  </si>
  <si>
    <t>City of Subiaco</t>
  </si>
  <si>
    <t>Daglish</t>
  </si>
  <si>
    <t>City of Swan</t>
  </si>
  <si>
    <t>Altone</t>
  </si>
  <si>
    <t>Beechboro</t>
  </si>
  <si>
    <t>Swan</t>
  </si>
  <si>
    <t>Bennett Springs</t>
  </si>
  <si>
    <t>Caversham</t>
  </si>
  <si>
    <t>Dayton</t>
  </si>
  <si>
    <t>Kiara</t>
  </si>
  <si>
    <t>Lockridge</t>
  </si>
  <si>
    <t>Midland/Guildford</t>
  </si>
  <si>
    <t>Bushmead</t>
  </si>
  <si>
    <t>Guildford</t>
  </si>
  <si>
    <t>Hazelmere</t>
  </si>
  <si>
    <t>Jane Brook</t>
  </si>
  <si>
    <t>Koongamia</t>
  </si>
  <si>
    <t>Midland</t>
  </si>
  <si>
    <t>South Guildford</t>
  </si>
  <si>
    <t>Stratton</t>
  </si>
  <si>
    <t>Viveash</t>
  </si>
  <si>
    <t>Woodbridge</t>
  </si>
  <si>
    <t>Pearce</t>
  </si>
  <si>
    <t>Aveley</t>
  </si>
  <si>
    <t>Bullsbrook</t>
  </si>
  <si>
    <t>Ellenbrook</t>
  </si>
  <si>
    <t>Melaleuca</t>
  </si>
  <si>
    <t>Swan Valley/Gidgegannup</t>
  </si>
  <si>
    <t>Avon Valley National Park</t>
  </si>
  <si>
    <t>Baskerville</t>
  </si>
  <si>
    <t>Belhus</t>
  </si>
  <si>
    <t>Brigadoon</t>
  </si>
  <si>
    <t>Gidgegannup</t>
  </si>
  <si>
    <t>Henley Brook</t>
  </si>
  <si>
    <t>Herne Hill</t>
  </si>
  <si>
    <t>Middle Swan</t>
  </si>
  <si>
    <t>Millendon</t>
  </si>
  <si>
    <t>Red Hill</t>
  </si>
  <si>
    <t>The Vines</t>
  </si>
  <si>
    <t>Upper Swan</t>
  </si>
  <si>
    <t>West Swan</t>
  </si>
  <si>
    <t>Whiteman</t>
  </si>
  <si>
    <t>Ballajura</t>
  </si>
  <si>
    <t>Brabham</t>
  </si>
  <si>
    <t>Cullacabardee</t>
  </si>
  <si>
    <t>Lexia</t>
  </si>
  <si>
    <t>Malaga</t>
  </si>
  <si>
    <t>Shire of Tammin</t>
  </si>
  <si>
    <t>Tammin</t>
  </si>
  <si>
    <t>North Tammin</t>
  </si>
  <si>
    <t>South Tammin</t>
  </si>
  <si>
    <t>Shire of Three Springs</t>
  </si>
  <si>
    <t>Three Springs</t>
  </si>
  <si>
    <t>Arrino</t>
  </si>
  <si>
    <t>Arrowsmith East</t>
  </si>
  <si>
    <t>Dudawa</t>
  </si>
  <si>
    <t>Kadathinni</t>
  </si>
  <si>
    <t>Womarden</t>
  </si>
  <si>
    <t>Shire of Toodyay</t>
  </si>
  <si>
    <t>Toodyay</t>
  </si>
  <si>
    <t>West Toodyay</t>
  </si>
  <si>
    <t>Bejoording</t>
  </si>
  <si>
    <t>Coondle</t>
  </si>
  <si>
    <t>Dumbarton</t>
  </si>
  <si>
    <t>Hoddys Well</t>
  </si>
  <si>
    <t>Nunile</t>
  </si>
  <si>
    <t>Culham</t>
  </si>
  <si>
    <t>Dewars Pool</t>
  </si>
  <si>
    <t>Julimar</t>
  </si>
  <si>
    <t>Wattening</t>
  </si>
  <si>
    <t>Moondyne</t>
  </si>
  <si>
    <t>Morangup</t>
  </si>
  <si>
    <t>Shire of Trayning</t>
  </si>
  <si>
    <t>Trayning</t>
  </si>
  <si>
    <t>Kununoppin</t>
  </si>
  <si>
    <t>North Kununoppin</t>
  </si>
  <si>
    <t>North Trayning</t>
  </si>
  <si>
    <t>North Yelbeni</t>
  </si>
  <si>
    <t>South Kununoppin</t>
  </si>
  <si>
    <t>South Trayning</t>
  </si>
  <si>
    <t>South Yelbeni</t>
  </si>
  <si>
    <t>Shire of Upper Gascoyne</t>
  </si>
  <si>
    <t>Upper Gascoyne</t>
  </si>
  <si>
    <t>East Lyons River</t>
  </si>
  <si>
    <t>Gascoyne Junction</t>
  </si>
  <si>
    <t>West Lyons River</t>
  </si>
  <si>
    <t>Town of Victoria Park</t>
  </si>
  <si>
    <t>Banksia</t>
  </si>
  <si>
    <t>Burswood</t>
  </si>
  <si>
    <t>Victoria Park</t>
  </si>
  <si>
    <t>Carlisle</t>
  </si>
  <si>
    <t>East Victoria Park</t>
  </si>
  <si>
    <t>Lathlain</t>
  </si>
  <si>
    <t>Jarrah</t>
  </si>
  <si>
    <t>Shire of Victoria Plains</t>
  </si>
  <si>
    <t>Calingiri</t>
  </si>
  <si>
    <t>Victoria Plains</t>
  </si>
  <si>
    <t>Carani</t>
  </si>
  <si>
    <t>Old Plains</t>
  </si>
  <si>
    <t>Wyening</t>
  </si>
  <si>
    <t>Piawaning</t>
  </si>
  <si>
    <t>Yerecoin</t>
  </si>
  <si>
    <t>Bolgart</t>
  </si>
  <si>
    <t>Gillingarra</t>
  </si>
  <si>
    <t>Glentromie</t>
  </si>
  <si>
    <t>Mogumber</t>
  </si>
  <si>
    <t>New Norcia</t>
  </si>
  <si>
    <t>Waddington</t>
  </si>
  <si>
    <t>Yarawindah</t>
  </si>
  <si>
    <t>City of Vincent</t>
  </si>
  <si>
    <t>Vincent</t>
  </si>
  <si>
    <t>Leederville</t>
  </si>
  <si>
    <t>Mt Hawthorn</t>
  </si>
  <si>
    <t>North Perth</t>
  </si>
  <si>
    <t>Highgate</t>
  </si>
  <si>
    <t>Shire of Wagin</t>
  </si>
  <si>
    <t>Wagin</t>
  </si>
  <si>
    <t>Ballaying</t>
  </si>
  <si>
    <t>Cancanning</t>
  </si>
  <si>
    <t>Collanilling</t>
  </si>
  <si>
    <t>Gundaring</t>
  </si>
  <si>
    <t>Jaloran</t>
  </si>
  <si>
    <t>Lime Lake</t>
  </si>
  <si>
    <t>Minding</t>
  </si>
  <si>
    <t>Piesseville</t>
  </si>
  <si>
    <t>Wedgecarrup</t>
  </si>
  <si>
    <t>Shire of Wandering</t>
  </si>
  <si>
    <t>Wandering</t>
  </si>
  <si>
    <t>Codjatotine</t>
  </si>
  <si>
    <t>Dwarda</t>
  </si>
  <si>
    <t>Hastings</t>
  </si>
  <si>
    <t>Pumphreys Bridge</t>
  </si>
  <si>
    <t>Springs</t>
  </si>
  <si>
    <t>City of Wanneroo</t>
  </si>
  <si>
    <t>Ashby</t>
  </si>
  <si>
    <t>Wanneroo</t>
  </si>
  <si>
    <t>Banksia Grove</t>
  </si>
  <si>
    <t>Carabooda</t>
  </si>
  <si>
    <t>Carramar</t>
  </si>
  <si>
    <t>Hocking</t>
  </si>
  <si>
    <t>Jandabup</t>
  </si>
  <si>
    <t>Mariginiup</t>
  </si>
  <si>
    <t>Neerabup</t>
  </si>
  <si>
    <t>Nowergup</t>
  </si>
  <si>
    <t>Pearsall</t>
  </si>
  <si>
    <t>Pinjar</t>
  </si>
  <si>
    <t>Sinagra</t>
  </si>
  <si>
    <t>Tapping</t>
  </si>
  <si>
    <t>Alkimos</t>
  </si>
  <si>
    <t>Butler</t>
  </si>
  <si>
    <t>Clarkson</t>
  </si>
  <si>
    <t>Eglinton</t>
  </si>
  <si>
    <t>Jindalee</t>
  </si>
  <si>
    <t>Merriwa</t>
  </si>
  <si>
    <t>Mindarie</t>
  </si>
  <si>
    <t>Quinns Rocks</t>
  </si>
  <si>
    <t>Ridgewood</t>
  </si>
  <si>
    <t>Two Rocks</t>
  </si>
  <si>
    <t>Yanchep</t>
  </si>
  <si>
    <t>Alexander Heights</t>
  </si>
  <si>
    <t>Darch</t>
  </si>
  <si>
    <t>Girrawheen</t>
  </si>
  <si>
    <t>Gnangara</t>
  </si>
  <si>
    <t>Koondoola</t>
  </si>
  <si>
    <t>Landsdale</t>
  </si>
  <si>
    <t>Madeley</t>
  </si>
  <si>
    <t>Marangaroo</t>
  </si>
  <si>
    <t>Wangara</t>
  </si>
  <si>
    <t>Shire of Waroona</t>
  </si>
  <si>
    <t>Waroona</t>
  </si>
  <si>
    <t>Hamel</t>
  </si>
  <si>
    <t>Lake Clifton</t>
  </si>
  <si>
    <t>Nanga Brook</t>
  </si>
  <si>
    <t>Preston Beach</t>
  </si>
  <si>
    <t>Wagerup</t>
  </si>
  <si>
    <t>Shire of West Arthur</t>
  </si>
  <si>
    <t>West Arthur</t>
  </si>
  <si>
    <t>Arthur River</t>
  </si>
  <si>
    <t>Bokal</t>
  </si>
  <si>
    <t>Bowelling</t>
  </si>
  <si>
    <t>Darkan</t>
  </si>
  <si>
    <t>Duranillin</t>
  </si>
  <si>
    <t>Mokup</t>
  </si>
  <si>
    <t>Moodiarrup</t>
  </si>
  <si>
    <t>Trigwell</t>
  </si>
  <si>
    <t>Shire of Westonia</t>
  </si>
  <si>
    <t>Westonia</t>
  </si>
  <si>
    <t>Boodarockin</t>
  </si>
  <si>
    <t>Elachbutting</t>
  </si>
  <si>
    <t>Walgoolan</t>
  </si>
  <si>
    <t>Warrachuppin</t>
  </si>
  <si>
    <t>Warralakin</t>
  </si>
  <si>
    <t>Shire of Wickepin</t>
  </si>
  <si>
    <t>Wickepin</t>
  </si>
  <si>
    <t>East Wickepin</t>
  </si>
  <si>
    <t>Gillimanning</t>
  </si>
  <si>
    <t>Harrismith</t>
  </si>
  <si>
    <t>Kirk Rock</t>
  </si>
  <si>
    <t>Malyalling</t>
  </si>
  <si>
    <t>Tincurrin</t>
  </si>
  <si>
    <t>Toolibin</t>
  </si>
  <si>
    <t>Wogolin</t>
  </si>
  <si>
    <t>Yealering</t>
  </si>
  <si>
    <t>Shire of Williams</t>
  </si>
  <si>
    <t>Williams</t>
  </si>
  <si>
    <t>Dardadine</t>
  </si>
  <si>
    <t>Meeking</t>
  </si>
  <si>
    <t>Shire of Wiluna</t>
  </si>
  <si>
    <t>Wiluna</t>
  </si>
  <si>
    <t>Lake Carnegie</t>
  </si>
  <si>
    <t>Little Sandy Desert</t>
  </si>
  <si>
    <t>Shire of Wongan-Ballidu</t>
  </si>
  <si>
    <t>Wongan-Ballidu</t>
  </si>
  <si>
    <t>Ballidu</t>
  </si>
  <si>
    <t>Burakin</t>
  </si>
  <si>
    <t>Cadoux</t>
  </si>
  <si>
    <t>East Ballidu</t>
  </si>
  <si>
    <t>Kondut</t>
  </si>
  <si>
    <t>Lake Hinds</t>
  </si>
  <si>
    <t>Lake Ninan</t>
  </si>
  <si>
    <t>Mocardy</t>
  </si>
  <si>
    <t>West Ballidu</t>
  </si>
  <si>
    <t>Wongan Hills</t>
  </si>
  <si>
    <t>Shire of Woodanilling</t>
  </si>
  <si>
    <t>Woodanilling</t>
  </si>
  <si>
    <t>Beaufort River</t>
  </si>
  <si>
    <t>Boyerine</t>
  </si>
  <si>
    <t>Cartmeticup</t>
  </si>
  <si>
    <t>Glencoe</t>
  </si>
  <si>
    <t>Kenmare</t>
  </si>
  <si>
    <t>Westwood</t>
  </si>
  <si>
    <t>Shire of Wyalkatchem</t>
  </si>
  <si>
    <t>Wyalkatchem</t>
  </si>
  <si>
    <t>Benjaberring</t>
  </si>
  <si>
    <t>Cowcowing</t>
  </si>
  <si>
    <t>Korrelocking</t>
  </si>
  <si>
    <t>Nalkain</t>
  </si>
  <si>
    <t>Nembudding</t>
  </si>
  <si>
    <t>Shire of Wyndham-East Kimberley</t>
  </si>
  <si>
    <t>Wyndham/East Kimberley</t>
  </si>
  <si>
    <t>Cambridge Gulf</t>
  </si>
  <si>
    <t>Wyndham-East Kimberley</t>
  </si>
  <si>
    <t>Drysdale River</t>
  </si>
  <si>
    <t>Durack</t>
  </si>
  <si>
    <t>Gibb</t>
  </si>
  <si>
    <t>Kalumburu</t>
  </si>
  <si>
    <t>Kununurra</t>
  </si>
  <si>
    <t>Lake Argyle</t>
  </si>
  <si>
    <t>Mitchell Plateau</t>
  </si>
  <si>
    <t>Oombulgurri</t>
  </si>
  <si>
    <t>Wyndham</t>
  </si>
  <si>
    <t>Shire of Yalgoo</t>
  </si>
  <si>
    <t>Yalgoo</t>
  </si>
  <si>
    <t>Paynes Find</t>
  </si>
  <si>
    <t>Shire of Yilgarn</t>
  </si>
  <si>
    <t>Yilgarn</t>
  </si>
  <si>
    <t>Bodallin</t>
  </si>
  <si>
    <t>Bullfinch</t>
  </si>
  <si>
    <t>Corinthia</t>
  </si>
  <si>
    <t>Dulyalbin</t>
  </si>
  <si>
    <t>Ghooli</t>
  </si>
  <si>
    <t>Marvel Loch</t>
  </si>
  <si>
    <t>Moorine Rock</t>
  </si>
  <si>
    <t>Mt Hampton</t>
  </si>
  <si>
    <t>Mt Holland</t>
  </si>
  <si>
    <t>North Bodallin</t>
  </si>
  <si>
    <t>Skeleton Rock</t>
  </si>
  <si>
    <t>South Bodallin</t>
  </si>
  <si>
    <t>South Yilgarn</t>
  </si>
  <si>
    <t>Southern Cross</t>
  </si>
  <si>
    <t>Turkey Hill</t>
  </si>
  <si>
    <t>Shire of York</t>
  </si>
  <si>
    <t>York</t>
  </si>
  <si>
    <t>Badgin</t>
  </si>
  <si>
    <t>Balladong</t>
  </si>
  <si>
    <t>Burges</t>
  </si>
  <si>
    <t>Caljie</t>
  </si>
  <si>
    <t>Cold Harbour</t>
  </si>
  <si>
    <t>Daliak</t>
  </si>
  <si>
    <t>Gilgering</t>
  </si>
  <si>
    <t>Greenhills</t>
  </si>
  <si>
    <t>Gwambygine</t>
  </si>
  <si>
    <t>Inkpen</t>
  </si>
  <si>
    <t>Kauring</t>
  </si>
  <si>
    <t>Malebelling</t>
  </si>
  <si>
    <t>Mt Hardey</t>
  </si>
  <si>
    <t>Narraloggan</t>
  </si>
  <si>
    <t>Quellington</t>
  </si>
  <si>
    <t>St Ronans</t>
  </si>
  <si>
    <t>Talbot</t>
  </si>
  <si>
    <t>Wilberforce</t>
  </si>
  <si>
    <t>While every endeavour is made to ensure the accuracy and integrity of this data, the Western Australian Electoral Commission provides no warranties, either express or implied, concerning the accuracy, completeness, reliability, or suitability of the information.</t>
  </si>
  <si>
    <t>Row Labels</t>
  </si>
  <si>
    <t>Grand Total</t>
  </si>
  <si>
    <t>Sum of Number of Electors</t>
  </si>
  <si>
    <t>Jarlmadangah Burru</t>
  </si>
  <si>
    <t>Jigalong</t>
  </si>
  <si>
    <t>Kundat Djaru</t>
  </si>
  <si>
    <t>Kupartiya</t>
  </si>
  <si>
    <t>Mouroubra</t>
  </si>
  <si>
    <t>Rockingham/Safety Bay</t>
  </si>
  <si>
    <t>(All)</t>
  </si>
  <si>
    <t>Flynn</t>
  </si>
  <si>
    <t>Lake Coogee</t>
  </si>
  <si>
    <t>Mt Jackson</t>
  </si>
  <si>
    <t>Boranup</t>
  </si>
  <si>
    <t>Buraminya</t>
  </si>
  <si>
    <t>Caiguna</t>
  </si>
  <si>
    <t>Bindoon Training Area</t>
  </si>
  <si>
    <t>Fitzgerald River Nat Pk</t>
  </si>
  <si>
    <t>Maitland</t>
  </si>
  <si>
    <t>Kanpa</t>
  </si>
  <si>
    <t>Patjarr</t>
  </si>
  <si>
    <t>Tjirrkarli</t>
  </si>
  <si>
    <t>Central-East</t>
  </si>
  <si>
    <t>Central-West</t>
  </si>
  <si>
    <t>North-East</t>
  </si>
  <si>
    <t>Karrakatta</t>
  </si>
  <si>
    <t>Kennedy Range</t>
  </si>
  <si>
    <t>Bimbijy</t>
  </si>
  <si>
    <t>Mundabullangana</t>
  </si>
  <si>
    <t>Nerren Nerren</t>
  </si>
  <si>
    <t>Massey Bay</t>
  </si>
  <si>
    <t>Fitzgerald</t>
  </si>
  <si>
    <t>Doobarda</t>
  </si>
  <si>
    <t>Breton Bay</t>
  </si>
  <si>
    <t>Sir Samuel</t>
  </si>
  <si>
    <t>Ashburton-Tablelands</t>
  </si>
  <si>
    <t>Fraser Range</t>
  </si>
  <si>
    <t>Stirling Range Nat Park</t>
  </si>
  <si>
    <t>Urban</t>
  </si>
  <si>
    <t>Kings Park</t>
  </si>
  <si>
    <t>Frenchman Bay</t>
  </si>
  <si>
    <t>Rockwell</t>
  </si>
  <si>
    <t>Juna Downs</t>
  </si>
  <si>
    <t>Cape Le Grand</t>
  </si>
  <si>
    <t>← CLICK HERE TO SELECT THE LOCAL GOVERNMENT</t>
  </si>
  <si>
    <t>Tamala</t>
  </si>
  <si>
    <t>Mt Observation</t>
  </si>
  <si>
    <t>Oakley</t>
  </si>
  <si>
    <t>5122532</t>
  </si>
  <si>
    <t>5122533</t>
  </si>
  <si>
    <t>5122534</t>
  </si>
  <si>
    <t>5122535</t>
  </si>
  <si>
    <t>5122604</t>
  </si>
  <si>
    <t>5122701</t>
  </si>
  <si>
    <t>5122702</t>
  </si>
  <si>
    <t>5122703</t>
  </si>
  <si>
    <t>5122704</t>
  </si>
  <si>
    <t>5122709</t>
  </si>
  <si>
    <t>5122711</t>
  </si>
  <si>
    <t>5122712</t>
  </si>
  <si>
    <t>5123205</t>
  </si>
  <si>
    <t>5123214</t>
  </si>
  <si>
    <t>5123215</t>
  </si>
  <si>
    <t>5123217</t>
  </si>
  <si>
    <t>5122602</t>
  </si>
  <si>
    <t>5122504</t>
  </si>
  <si>
    <t>5122520</t>
  </si>
  <si>
    <t>5122608</t>
  </si>
  <si>
    <t>5122501</t>
  </si>
  <si>
    <t>5122529</t>
  </si>
  <si>
    <t>5122514</t>
  </si>
  <si>
    <t>5122606</t>
  </si>
  <si>
    <t>5123209</t>
  </si>
  <si>
    <t>5123208</t>
  </si>
  <si>
    <t>5122513</t>
  </si>
  <si>
    <t>5123309</t>
  </si>
  <si>
    <t>5123310</t>
  </si>
  <si>
    <t>5122610</t>
  </si>
  <si>
    <t>5123216</t>
  </si>
  <si>
    <t>5122603</t>
  </si>
  <si>
    <t>5122607</t>
  </si>
  <si>
    <t>5122609</t>
  </si>
  <si>
    <t>5123304</t>
  </si>
  <si>
    <t>5122536</t>
  </si>
  <si>
    <t>5123202</t>
  </si>
  <si>
    <t>5123203</t>
  </si>
  <si>
    <t>5123204</t>
  </si>
  <si>
    <t>5123311</t>
  </si>
  <si>
    <t>5123315</t>
  </si>
  <si>
    <t>5123316</t>
  </si>
  <si>
    <t>5122705</t>
  </si>
  <si>
    <t>5122706</t>
  </si>
  <si>
    <t>5122708</t>
  </si>
  <si>
    <t>5122710</t>
  </si>
  <si>
    <t>5123312</t>
  </si>
  <si>
    <t>5123318</t>
  </si>
  <si>
    <t>5123320</t>
  </si>
  <si>
    <t>5123321</t>
  </si>
  <si>
    <t>5123322</t>
  </si>
  <si>
    <t>5123323</t>
  </si>
  <si>
    <t>5123324</t>
  </si>
  <si>
    <t>5123325</t>
  </si>
  <si>
    <t>5123326</t>
  </si>
  <si>
    <t>5122502</t>
  </si>
  <si>
    <t>5122503</t>
  </si>
  <si>
    <t>5123303</t>
  </si>
  <si>
    <t>5123301</t>
  </si>
  <si>
    <t>5123302</t>
  </si>
  <si>
    <t>5122515</t>
  </si>
  <si>
    <t>5122516</t>
  </si>
  <si>
    <t>5122517</t>
  </si>
  <si>
    <t>5122518</t>
  </si>
  <si>
    <t>5122531</t>
  </si>
  <si>
    <t>5122537</t>
  </si>
  <si>
    <t>5122539</t>
  </si>
  <si>
    <t>5123206</t>
  </si>
  <si>
    <t>5122521</t>
  </si>
  <si>
    <t>5122530</t>
  </si>
  <si>
    <t>5123307</t>
  </si>
  <si>
    <t>5123308</t>
  </si>
  <si>
    <t>5123313</t>
  </si>
  <si>
    <t>5123317</t>
  </si>
  <si>
    <t>5123319</t>
  </si>
  <si>
    <t>5123212</t>
  </si>
  <si>
    <t>5122506</t>
  </si>
  <si>
    <t>5122507</t>
  </si>
  <si>
    <t>5122508</t>
  </si>
  <si>
    <t>5122509</t>
  </si>
  <si>
    <t>5122510</t>
  </si>
  <si>
    <t>5122511</t>
  </si>
  <si>
    <t>5122512</t>
  </si>
  <si>
    <t>5122519</t>
  </si>
  <si>
    <t>5122605</t>
  </si>
  <si>
    <t>5123210</t>
  </si>
  <si>
    <t>5122707</t>
  </si>
  <si>
    <t>5123305</t>
  </si>
  <si>
    <t>5123306</t>
  </si>
  <si>
    <t>5122522</t>
  </si>
  <si>
    <t>5122523</t>
  </si>
  <si>
    <t>5122525</t>
  </si>
  <si>
    <t>5122526</t>
  </si>
  <si>
    <t>5122527</t>
  </si>
  <si>
    <t>5122528</t>
  </si>
  <si>
    <t>5122538</t>
  </si>
  <si>
    <t>5122540</t>
  </si>
  <si>
    <t>5122601</t>
  </si>
  <si>
    <t>5111015</t>
  </si>
  <si>
    <t>5111016</t>
  </si>
  <si>
    <t>5111033</t>
  </si>
  <si>
    <t>5111038</t>
  </si>
  <si>
    <t>5111047</t>
  </si>
  <si>
    <t>5111419</t>
  </si>
  <si>
    <t>5111201</t>
  </si>
  <si>
    <t>5111202</t>
  </si>
  <si>
    <t>5111203</t>
  </si>
  <si>
    <t>5111204</t>
  </si>
  <si>
    <t>5111205</t>
  </si>
  <si>
    <t>5111206</t>
  </si>
  <si>
    <t>5111207</t>
  </si>
  <si>
    <t>5111208</t>
  </si>
  <si>
    <t>5111209</t>
  </si>
  <si>
    <t>5111210</t>
  </si>
  <si>
    <t>5111211</t>
  </si>
  <si>
    <t>5111212</t>
  </si>
  <si>
    <t>5111213</t>
  </si>
  <si>
    <t>5111216</t>
  </si>
  <si>
    <t>5111411</t>
  </si>
  <si>
    <t>5111412</t>
  </si>
  <si>
    <t>5111413</t>
  </si>
  <si>
    <t>5111414</t>
  </si>
  <si>
    <t>5111415</t>
  </si>
  <si>
    <t>5111416</t>
  </si>
  <si>
    <t>5111417</t>
  </si>
  <si>
    <t>5111708</t>
  </si>
  <si>
    <t>5111713</t>
  </si>
  <si>
    <t>5111101</t>
  </si>
  <si>
    <t>5111501</t>
  </si>
  <si>
    <t>5111506</t>
  </si>
  <si>
    <t>5111508</t>
  </si>
  <si>
    <t>5111517</t>
  </si>
  <si>
    <t>5111518</t>
  </si>
  <si>
    <t>5111520</t>
  </si>
  <si>
    <t>5111605</t>
  </si>
  <si>
    <t>5111608</t>
  </si>
  <si>
    <t>5111609</t>
  </si>
  <si>
    <t>5111421</t>
  </si>
  <si>
    <t>5111423</t>
  </si>
  <si>
    <t>5111504</t>
  </si>
  <si>
    <t>5111601</t>
  </si>
  <si>
    <t>5111602</t>
  </si>
  <si>
    <t>5111603</t>
  </si>
  <si>
    <t>5111604</t>
  </si>
  <si>
    <t>5111606</t>
  </si>
  <si>
    <t>5111607</t>
  </si>
  <si>
    <t>5111610</t>
  </si>
  <si>
    <t>5111611</t>
  </si>
  <si>
    <t>5111612</t>
  </si>
  <si>
    <t>5111613</t>
  </si>
  <si>
    <t>5111614</t>
  </si>
  <si>
    <t>5111615</t>
  </si>
  <si>
    <t>5111616</t>
  </si>
  <si>
    <t>5111617</t>
  </si>
  <si>
    <t>5111618</t>
  </si>
  <si>
    <t>5130813</t>
  </si>
  <si>
    <t>5130805</t>
  </si>
  <si>
    <t>5130717</t>
  </si>
  <si>
    <t>5130801</t>
  </si>
  <si>
    <t>5130802</t>
  </si>
  <si>
    <t>5130803</t>
  </si>
  <si>
    <t>5130804</t>
  </si>
  <si>
    <t>5130806</t>
  </si>
  <si>
    <t>5130807</t>
  </si>
  <si>
    <t>5130808</t>
  </si>
  <si>
    <t>5130809</t>
  </si>
  <si>
    <t>5130810</t>
  </si>
  <si>
    <t>5130811</t>
  </si>
  <si>
    <t>5130812</t>
  </si>
  <si>
    <t>5130814</t>
  </si>
  <si>
    <t>5130815</t>
  </si>
  <si>
    <t>5130816</t>
  </si>
  <si>
    <t>5130817</t>
  </si>
  <si>
    <t>5130818</t>
  </si>
  <si>
    <t>5130819</t>
  </si>
  <si>
    <t>5130821</t>
  </si>
  <si>
    <t>5130822</t>
  </si>
  <si>
    <t>5130823</t>
  </si>
  <si>
    <t>5130824</t>
  </si>
  <si>
    <t>5130825</t>
  </si>
  <si>
    <t>5130826</t>
  </si>
  <si>
    <t>5130827</t>
  </si>
  <si>
    <t>5130828</t>
  </si>
  <si>
    <t>5130829</t>
  </si>
  <si>
    <t>5130831</t>
  </si>
  <si>
    <t>5130832</t>
  </si>
  <si>
    <t>5130833</t>
  </si>
  <si>
    <t>5130834</t>
  </si>
  <si>
    <t>5130835</t>
  </si>
  <si>
    <t>5130836</t>
  </si>
  <si>
    <t>5130837</t>
  </si>
  <si>
    <t>5111001</t>
  </si>
  <si>
    <t>5111003</t>
  </si>
  <si>
    <t>5111009</t>
  </si>
  <si>
    <t>5111010</t>
  </si>
  <si>
    <t>5111019</t>
  </si>
  <si>
    <t>5111020</t>
  </si>
  <si>
    <t>5111021</t>
  </si>
  <si>
    <t>5111025</t>
  </si>
  <si>
    <t>5111026</t>
  </si>
  <si>
    <t>5111027</t>
  </si>
  <si>
    <t>5111028</t>
  </si>
  <si>
    <t>5111029</t>
  </si>
  <si>
    <t>5111030</t>
  </si>
  <si>
    <t>5111031</t>
  </si>
  <si>
    <t>5111034</t>
  </si>
  <si>
    <t>5111035</t>
  </si>
  <si>
    <t>5111039</t>
  </si>
  <si>
    <t>5111040</t>
  </si>
  <si>
    <t>5111045</t>
  </si>
  <si>
    <t>5111046</t>
  </si>
  <si>
    <t>5111055</t>
  </si>
  <si>
    <t>5111056</t>
  </si>
  <si>
    <t>5111004</t>
  </si>
  <si>
    <t>5111006</t>
  </si>
  <si>
    <t>5111011</t>
  </si>
  <si>
    <t>5111013</t>
  </si>
  <si>
    <t>5111036</t>
  </si>
  <si>
    <t>5111044</t>
  </si>
  <si>
    <t>5111002</t>
  </si>
  <si>
    <t>5111054</t>
  </si>
  <si>
    <t>5111057</t>
  </si>
  <si>
    <t>5111058</t>
  </si>
  <si>
    <t>5111007</t>
  </si>
  <si>
    <t>5111018</t>
  </si>
  <si>
    <t>5111022</t>
  </si>
  <si>
    <t>5111023</t>
  </si>
  <si>
    <t>5111024</t>
  </si>
  <si>
    <t>5111215</t>
  </si>
  <si>
    <t>5111048</t>
  </si>
  <si>
    <t>5111701</t>
  </si>
  <si>
    <t>5111703</t>
  </si>
  <si>
    <t>5111704</t>
  </si>
  <si>
    <t>5111706</t>
  </si>
  <si>
    <t>5111709</t>
  </si>
  <si>
    <t>5111710</t>
  </si>
  <si>
    <t>5111711</t>
  </si>
  <si>
    <t>5111712</t>
  </si>
  <si>
    <t>5111714</t>
  </si>
  <si>
    <t>5111715</t>
  </si>
  <si>
    <t>5111716</t>
  </si>
  <si>
    <t>5111717</t>
  </si>
  <si>
    <t>5111718</t>
  </si>
  <si>
    <t>5111719</t>
  </si>
  <si>
    <t>5111720</t>
  </si>
  <si>
    <t>5111721</t>
  </si>
  <si>
    <t>5111722</t>
  </si>
  <si>
    <t>5111723</t>
  </si>
  <si>
    <t>5111724</t>
  </si>
  <si>
    <t>5111725</t>
  </si>
  <si>
    <t>5111726</t>
  </si>
  <si>
    <t>5130820</t>
  </si>
  <si>
    <t>5130701</t>
  </si>
  <si>
    <t>5130702</t>
  </si>
  <si>
    <t>5130703</t>
  </si>
  <si>
    <t>5130704</t>
  </si>
  <si>
    <t>5130705</t>
  </si>
  <si>
    <t>5130706</t>
  </si>
  <si>
    <t>5130707</t>
  </si>
  <si>
    <t>5130708</t>
  </si>
  <si>
    <t>5130709</t>
  </si>
  <si>
    <t>5130710</t>
  </si>
  <si>
    <t>5130711</t>
  </si>
  <si>
    <t>5130712</t>
  </si>
  <si>
    <t>5130713</t>
  </si>
  <si>
    <t>5130714</t>
  </si>
  <si>
    <t>5130715</t>
  </si>
  <si>
    <t>5130716</t>
  </si>
  <si>
    <t>5130718</t>
  </si>
  <si>
    <t>5130719</t>
  </si>
  <si>
    <t>5111041</t>
  </si>
  <si>
    <t>5111059</t>
  </si>
  <si>
    <t>5111049</t>
  </si>
  <si>
    <t>5111052</t>
  </si>
  <si>
    <t>5111053</t>
  </si>
  <si>
    <t>5111050</t>
  </si>
  <si>
    <t>5111051</t>
  </si>
  <si>
    <t>5111503</t>
  </si>
  <si>
    <t>5111401</t>
  </si>
  <si>
    <t>5111402</t>
  </si>
  <si>
    <t>5111403</t>
  </si>
  <si>
    <t>5111404</t>
  </si>
  <si>
    <t>5111405</t>
  </si>
  <si>
    <t>5111406</t>
  </si>
  <si>
    <t>5111407</t>
  </si>
  <si>
    <t>5111408</t>
  </si>
  <si>
    <t>5111409</t>
  </si>
  <si>
    <t>5111410</t>
  </si>
  <si>
    <t>5111418</t>
  </si>
  <si>
    <t>5111420</t>
  </si>
  <si>
    <t>5111422</t>
  </si>
  <si>
    <t>5111424</t>
  </si>
  <si>
    <t>5111425</t>
  </si>
  <si>
    <t>5111426</t>
  </si>
  <si>
    <t>5111510</t>
  </si>
  <si>
    <t>5111511</t>
  </si>
  <si>
    <t>5111512</t>
  </si>
  <si>
    <t>5111513</t>
  </si>
  <si>
    <t>5111514</t>
  </si>
  <si>
    <t>5111515</t>
  </si>
  <si>
    <t>5111516</t>
  </si>
  <si>
    <t>5111507</t>
  </si>
  <si>
    <t>5111519</t>
  </si>
  <si>
    <t>5111521</t>
  </si>
  <si>
    <t>5127105</t>
  </si>
  <si>
    <t>5127106</t>
  </si>
  <si>
    <t>5127121</t>
  </si>
  <si>
    <t>5127124</t>
  </si>
  <si>
    <t>5127102</t>
  </si>
  <si>
    <t>5127116</t>
  </si>
  <si>
    <t>5127118</t>
  </si>
  <si>
    <t>5127122</t>
  </si>
  <si>
    <t>5127107</t>
  </si>
  <si>
    <t>5127108</t>
  </si>
  <si>
    <t>5127113</t>
  </si>
  <si>
    <t>5127115</t>
  </si>
  <si>
    <t>5127109</t>
  </si>
  <si>
    <t>5127110</t>
  </si>
  <si>
    <t>5127111</t>
  </si>
  <si>
    <t>5127112</t>
  </si>
  <si>
    <t>5127114</t>
  </si>
  <si>
    <t>5127117</t>
  </si>
  <si>
    <t>5127120</t>
  </si>
  <si>
    <t>5127123</t>
  </si>
  <si>
    <t>5127125</t>
  </si>
  <si>
    <t>5127126</t>
  </si>
  <si>
    <t>5100107</t>
  </si>
  <si>
    <t>5100103</t>
  </si>
  <si>
    <t>5100104</t>
  </si>
  <si>
    <t>5100105</t>
  </si>
  <si>
    <t>5100113</t>
  </si>
  <si>
    <t>5100108</t>
  </si>
  <si>
    <t>5100112</t>
  </si>
  <si>
    <t>5100416</t>
  </si>
  <si>
    <t>5100101</t>
  </si>
  <si>
    <t>5100102</t>
  </si>
  <si>
    <t>5100114</t>
  </si>
  <si>
    <t>5100109</t>
  </si>
  <si>
    <t>5100110</t>
  </si>
  <si>
    <t>5100405</t>
  </si>
  <si>
    <t>5100106</t>
  </si>
  <si>
    <t>5100401</t>
  </si>
  <si>
    <t>5100406</t>
  </si>
  <si>
    <t>5100407</t>
  </si>
  <si>
    <t>5100408</t>
  </si>
  <si>
    <t>5100410</t>
  </si>
  <si>
    <t>5100411</t>
  </si>
  <si>
    <t>5100412</t>
  </si>
  <si>
    <t>5100413</t>
  </si>
  <si>
    <t>5100414</t>
  </si>
  <si>
    <t>5100417</t>
  </si>
  <si>
    <t>5100419</t>
  </si>
  <si>
    <t>5100420</t>
  </si>
  <si>
    <t>5100421</t>
  </si>
  <si>
    <t>5100422</t>
  </si>
  <si>
    <t>5100423</t>
  </si>
  <si>
    <t>5100424</t>
  </si>
  <si>
    <t>5100425</t>
  </si>
  <si>
    <t>5100426</t>
  </si>
  <si>
    <t>5100427</t>
  </si>
  <si>
    <t>5100428</t>
  </si>
  <si>
    <t>5100429</t>
  </si>
  <si>
    <t>5100418</t>
  </si>
  <si>
    <t>5100111</t>
  </si>
  <si>
    <t>5100115</t>
  </si>
  <si>
    <t>5104426</t>
  </si>
  <si>
    <t>5104427</t>
  </si>
  <si>
    <t>5104428</t>
  </si>
  <si>
    <t>5104402</t>
  </si>
  <si>
    <t>5104404</t>
  </si>
  <si>
    <t>5104406</t>
  </si>
  <si>
    <t>5104407</t>
  </si>
  <si>
    <t>5104408</t>
  </si>
  <si>
    <t>5104409</t>
  </si>
  <si>
    <t>5104411</t>
  </si>
  <si>
    <t>5104412</t>
  </si>
  <si>
    <t>5104413</t>
  </si>
  <si>
    <t>5104414</t>
  </si>
  <si>
    <t>5104415</t>
  </si>
  <si>
    <t>5104417</t>
  </si>
  <si>
    <t>5104418</t>
  </si>
  <si>
    <t>5104419</t>
  </si>
  <si>
    <t>5104420</t>
  </si>
  <si>
    <t>5104421</t>
  </si>
  <si>
    <t>5104422</t>
  </si>
  <si>
    <t>5104423</t>
  </si>
  <si>
    <t>5104424</t>
  </si>
  <si>
    <t>5104425</t>
  </si>
  <si>
    <t>5104429</t>
  </si>
  <si>
    <t>5104430</t>
  </si>
  <si>
    <t>5104431</t>
  </si>
  <si>
    <t>5104432</t>
  </si>
  <si>
    <t>5104433</t>
  </si>
  <si>
    <t>5104435</t>
  </si>
  <si>
    <t>5104436</t>
  </si>
  <si>
    <t>5104437</t>
  </si>
  <si>
    <t>5104401</t>
  </si>
  <si>
    <t>5104403</t>
  </si>
  <si>
    <t>5104405</t>
  </si>
  <si>
    <t>5104410</t>
  </si>
  <si>
    <t>5104416</t>
  </si>
  <si>
    <t>5104506</t>
  </si>
  <si>
    <t>5104507</t>
  </si>
  <si>
    <t>5104508</t>
  </si>
  <si>
    <t>5104509</t>
  </si>
  <si>
    <t>5104519</t>
  </si>
  <si>
    <t>5104524</t>
  </si>
  <si>
    <t>5104528</t>
  </si>
  <si>
    <t>5104530</t>
  </si>
  <si>
    <t>5104534</t>
  </si>
  <si>
    <t>5104537</t>
  </si>
  <si>
    <t>5104552</t>
  </si>
  <si>
    <t>5104730</t>
  </si>
  <si>
    <t>5104731</t>
  </si>
  <si>
    <t>5104703</t>
  </si>
  <si>
    <t>5104521</t>
  </si>
  <si>
    <t>5104522</t>
  </si>
  <si>
    <t>5104523</t>
  </si>
  <si>
    <t>5104533</t>
  </si>
  <si>
    <t>5104535</t>
  </si>
  <si>
    <t>5104704</t>
  </si>
  <si>
    <t>5104705</t>
  </si>
  <si>
    <t>5104706</t>
  </si>
  <si>
    <t>5104707</t>
  </si>
  <si>
    <t>5104710</t>
  </si>
  <si>
    <t>5104711</t>
  </si>
  <si>
    <t>5104712</t>
  </si>
  <si>
    <t>5104716</t>
  </si>
  <si>
    <t>5104717</t>
  </si>
  <si>
    <t>5104718</t>
  </si>
  <si>
    <t>5104719</t>
  </si>
  <si>
    <t>5104720</t>
  </si>
  <si>
    <t>5104721</t>
  </si>
  <si>
    <t>5104722</t>
  </si>
  <si>
    <t>5104725</t>
  </si>
  <si>
    <t>5104726</t>
  </si>
  <si>
    <t>5104729</t>
  </si>
  <si>
    <t>5104741</t>
  </si>
  <si>
    <t>5104742</t>
  </si>
  <si>
    <t>5104743</t>
  </si>
  <si>
    <t>5104744</t>
  </si>
  <si>
    <t>5104745</t>
  </si>
  <si>
    <t>5104723</t>
  </si>
  <si>
    <t>5104724</t>
  </si>
  <si>
    <t>5104701</t>
  </si>
  <si>
    <t>5104702</t>
  </si>
  <si>
    <t>5104709</t>
  </si>
  <si>
    <t>5104727</t>
  </si>
  <si>
    <t>5104728</t>
  </si>
  <si>
    <t>5104732</t>
  </si>
  <si>
    <t>5104733</t>
  </si>
  <si>
    <t>5104734</t>
  </si>
  <si>
    <t>5104735</t>
  </si>
  <si>
    <t>5104736</t>
  </si>
  <si>
    <t>5104737</t>
  </si>
  <si>
    <t>5104738</t>
  </si>
  <si>
    <t>5104739</t>
  </si>
  <si>
    <t>5104740</t>
  </si>
  <si>
    <t>5104802</t>
  </si>
  <si>
    <t>5104803</t>
  </si>
  <si>
    <t>5104804</t>
  </si>
  <si>
    <t>5104805</t>
  </si>
  <si>
    <t>5104806</t>
  </si>
  <si>
    <t>5104807</t>
  </si>
  <si>
    <t>5104808</t>
  </si>
  <si>
    <t>5104809</t>
  </si>
  <si>
    <t>5104810</t>
  </si>
  <si>
    <t>5104811</t>
  </si>
  <si>
    <t>5104812</t>
  </si>
  <si>
    <t>5104813</t>
  </si>
  <si>
    <t>5104814</t>
  </si>
  <si>
    <t>5104815</t>
  </si>
  <si>
    <t>5104816</t>
  </si>
  <si>
    <t>5104817</t>
  </si>
  <si>
    <t>5104818</t>
  </si>
  <si>
    <t>5104819</t>
  </si>
  <si>
    <t>5104820</t>
  </si>
  <si>
    <t>5104821</t>
  </si>
  <si>
    <t>5104532</t>
  </si>
  <si>
    <t>5104539</t>
  </si>
  <si>
    <t>5104540</t>
  </si>
  <si>
    <t>5104545</t>
  </si>
  <si>
    <t>5104601</t>
  </si>
  <si>
    <t>5104602</t>
  </si>
  <si>
    <t>5104603</t>
  </si>
  <si>
    <t>5104604</t>
  </si>
  <si>
    <t>5104605</t>
  </si>
  <si>
    <t>5104606</t>
  </si>
  <si>
    <t>5104607</t>
  </si>
  <si>
    <t>5104608</t>
  </si>
  <si>
    <t>5104609</t>
  </si>
  <si>
    <t>5104610</t>
  </si>
  <si>
    <t>5104611</t>
  </si>
  <si>
    <t>5104612</t>
  </si>
  <si>
    <t>5104613</t>
  </si>
  <si>
    <t>5104614</t>
  </si>
  <si>
    <t>5104615</t>
  </si>
  <si>
    <t>5104616</t>
  </si>
  <si>
    <t>5104617</t>
  </si>
  <si>
    <t>5104618</t>
  </si>
  <si>
    <t>5104619</t>
  </si>
  <si>
    <t>5104620</t>
  </si>
  <si>
    <t>5104621</t>
  </si>
  <si>
    <t>5104622</t>
  </si>
  <si>
    <t>5104623</t>
  </si>
  <si>
    <t>5104624</t>
  </si>
  <si>
    <t>5104625</t>
  </si>
  <si>
    <t>5104626</t>
  </si>
  <si>
    <t>5104627</t>
  </si>
  <si>
    <t>5104628</t>
  </si>
  <si>
    <t>5103914</t>
  </si>
  <si>
    <t>5103915</t>
  </si>
  <si>
    <t>5104510</t>
  </si>
  <si>
    <t>5104511</t>
  </si>
  <si>
    <t>5104512</t>
  </si>
  <si>
    <t>5104514</t>
  </si>
  <si>
    <t>5104515</t>
  </si>
  <si>
    <t>5104516</t>
  </si>
  <si>
    <t>5104518</t>
  </si>
  <si>
    <t>5104525</t>
  </si>
  <si>
    <t>5104527</t>
  </si>
  <si>
    <t>5104529</t>
  </si>
  <si>
    <t>5104531</t>
  </si>
  <si>
    <t>5104536</t>
  </si>
  <si>
    <t>5104538</t>
  </si>
  <si>
    <t>5104541</t>
  </si>
  <si>
    <t>5104542</t>
  </si>
  <si>
    <t>5104543</t>
  </si>
  <si>
    <t>5104546</t>
  </si>
  <si>
    <t>5104550</t>
  </si>
  <si>
    <t>5104551</t>
  </si>
  <si>
    <t>5104554</t>
  </si>
  <si>
    <t>5104555</t>
  </si>
  <si>
    <t>5104556</t>
  </si>
  <si>
    <t>5104557</t>
  </si>
  <si>
    <t>5104558</t>
  </si>
  <si>
    <t>5104560</t>
  </si>
  <si>
    <t>5104501</t>
  </si>
  <si>
    <t>5104502</t>
  </si>
  <si>
    <t>5104503</t>
  </si>
  <si>
    <t>5104504</t>
  </si>
  <si>
    <t>5104505</t>
  </si>
  <si>
    <t>5104513</t>
  </si>
  <si>
    <t>5104517</t>
  </si>
  <si>
    <t>5104544</t>
  </si>
  <si>
    <t>5104547</t>
  </si>
  <si>
    <t>5104548</t>
  </si>
  <si>
    <t>5104553</t>
  </si>
  <si>
    <t>5104713</t>
  </si>
  <si>
    <t>5104714</t>
  </si>
  <si>
    <t>5104708</t>
  </si>
  <si>
    <t>5111828</t>
  </si>
  <si>
    <t>5111829</t>
  </si>
  <si>
    <t>5111830</t>
  </si>
  <si>
    <t>5111803</t>
  </si>
  <si>
    <t>5111804</t>
  </si>
  <si>
    <t>5111805</t>
  </si>
  <si>
    <t>5111806</t>
  </si>
  <si>
    <t>5111807</t>
  </si>
  <si>
    <t>5111821</t>
  </si>
  <si>
    <t>5111824</t>
  </si>
  <si>
    <t>5111825</t>
  </si>
  <si>
    <t>5111832</t>
  </si>
  <si>
    <t>5130901</t>
  </si>
  <si>
    <t>5130903</t>
  </si>
  <si>
    <t>5130905</t>
  </si>
  <si>
    <t>5130906</t>
  </si>
  <si>
    <t>5130909</t>
  </si>
  <si>
    <t>5130912</t>
  </si>
  <si>
    <t>5130919</t>
  </si>
  <si>
    <t>5131008</t>
  </si>
  <si>
    <t>5131014</t>
  </si>
  <si>
    <t>5131108</t>
  </si>
  <si>
    <t>5131112</t>
  </si>
  <si>
    <t>5131122</t>
  </si>
  <si>
    <t>5131125</t>
  </si>
  <si>
    <t>5111808</t>
  </si>
  <si>
    <t>5111809</t>
  </si>
  <si>
    <t>5111810</t>
  </si>
  <si>
    <t>5111819</t>
  </si>
  <si>
    <t>5111822</t>
  </si>
  <si>
    <t>5111823</t>
  </si>
  <si>
    <t>5111831</t>
  </si>
  <si>
    <t>5130904</t>
  </si>
  <si>
    <t>5130917</t>
  </si>
  <si>
    <t>5130920</t>
  </si>
  <si>
    <t>5111801</t>
  </si>
  <si>
    <t>5111802</t>
  </si>
  <si>
    <t>5111812</t>
  </si>
  <si>
    <t>5111813</t>
  </si>
  <si>
    <t>5111814</t>
  </si>
  <si>
    <t>5111815</t>
  </si>
  <si>
    <t>5111816</t>
  </si>
  <si>
    <t>5111818</t>
  </si>
  <si>
    <t>5111826</t>
  </si>
  <si>
    <t>5111827</t>
  </si>
  <si>
    <t>5130902</t>
  </si>
  <si>
    <t>5130907</t>
  </si>
  <si>
    <t>5130908</t>
  </si>
  <si>
    <t>5130910</t>
  </si>
  <si>
    <t>5130911</t>
  </si>
  <si>
    <t>5130913</t>
  </si>
  <si>
    <t>5130914</t>
  </si>
  <si>
    <t>5130915</t>
  </si>
  <si>
    <t>5130916</t>
  </si>
  <si>
    <t>5130918</t>
  </si>
  <si>
    <t>5131001</t>
  </si>
  <si>
    <t>5131002</t>
  </si>
  <si>
    <t>5131003</t>
  </si>
  <si>
    <t>5131004</t>
  </si>
  <si>
    <t>5131005</t>
  </si>
  <si>
    <t>5131006</t>
  </si>
  <si>
    <t>5131007</t>
  </si>
  <si>
    <t>5131009</t>
  </si>
  <si>
    <t>5131010</t>
  </si>
  <si>
    <t>5131011</t>
  </si>
  <si>
    <t>5131012</t>
  </si>
  <si>
    <t>5131013</t>
  </si>
  <si>
    <t>5131015</t>
  </si>
  <si>
    <t>5131017</t>
  </si>
  <si>
    <t>5131016</t>
  </si>
  <si>
    <t>5131101</t>
  </si>
  <si>
    <t>5131102</t>
  </si>
  <si>
    <t>5131103</t>
  </si>
  <si>
    <t>5131104</t>
  </si>
  <si>
    <t>5131105</t>
  </si>
  <si>
    <t>5131106</t>
  </si>
  <si>
    <t>5131107</t>
  </si>
  <si>
    <t>5131109</t>
  </si>
  <si>
    <t>5131110</t>
  </si>
  <si>
    <t>5131111</t>
  </si>
  <si>
    <t>5131113</t>
  </si>
  <si>
    <t>5131114</t>
  </si>
  <si>
    <t>5131115</t>
  </si>
  <si>
    <t>5131116</t>
  </si>
  <si>
    <t>5131117</t>
  </si>
  <si>
    <t>5131118</t>
  </si>
  <si>
    <t>5131119</t>
  </si>
  <si>
    <t>5131120</t>
  </si>
  <si>
    <t>5131121</t>
  </si>
  <si>
    <t>5131123</t>
  </si>
  <si>
    <t>5131124</t>
  </si>
  <si>
    <t>5131126</t>
  </si>
  <si>
    <t>5124513</t>
  </si>
  <si>
    <t>5124501</t>
  </si>
  <si>
    <t>5124502</t>
  </si>
  <si>
    <t>5124503</t>
  </si>
  <si>
    <t>5124512</t>
  </si>
  <si>
    <t>5124514</t>
  </si>
  <si>
    <t>5124808</t>
  </si>
  <si>
    <t>5124802</t>
  </si>
  <si>
    <t>5124803</t>
  </si>
  <si>
    <t>5124809</t>
  </si>
  <si>
    <t>5124806</t>
  </si>
  <si>
    <t>5124804</t>
  </si>
  <si>
    <t>5101701</t>
  </si>
  <si>
    <t>5101702</t>
  </si>
  <si>
    <t>5101705</t>
  </si>
  <si>
    <t>5101704</t>
  </si>
  <si>
    <t>5101812</t>
  </si>
  <si>
    <t>5101709</t>
  </si>
  <si>
    <t>5101710</t>
  </si>
  <si>
    <t>5101711</t>
  </si>
  <si>
    <t>5101712</t>
  </si>
  <si>
    <t>5101713</t>
  </si>
  <si>
    <t>5101714</t>
  </si>
  <si>
    <t>5101715</t>
  </si>
  <si>
    <t>5101716</t>
  </si>
  <si>
    <t>5101717</t>
  </si>
  <si>
    <t>5101718</t>
  </si>
  <si>
    <t>5101708</t>
  </si>
  <si>
    <t>5101703</t>
  </si>
  <si>
    <t>5101719</t>
  </si>
  <si>
    <t>5101706</t>
  </si>
  <si>
    <t>5101707</t>
  </si>
  <si>
    <t>5124601</t>
  </si>
  <si>
    <t>5124610</t>
  </si>
  <si>
    <t>5126217</t>
  </si>
  <si>
    <t>5126222</t>
  </si>
  <si>
    <t>5126230</t>
  </si>
  <si>
    <t>5126204</t>
  </si>
  <si>
    <t>5126205</t>
  </si>
  <si>
    <t>5126207</t>
  </si>
  <si>
    <t>5126208</t>
  </si>
  <si>
    <t>5126209</t>
  </si>
  <si>
    <t>5126211</t>
  </si>
  <si>
    <t>5126212</t>
  </si>
  <si>
    <t>5126214</t>
  </si>
  <si>
    <t>5126216</t>
  </si>
  <si>
    <t>5126225</t>
  </si>
  <si>
    <t>5126228</t>
  </si>
  <si>
    <t>5126229</t>
  </si>
  <si>
    <t>5126232</t>
  </si>
  <si>
    <t>5126235</t>
  </si>
  <si>
    <t>5126236</t>
  </si>
  <si>
    <t>5126237</t>
  </si>
  <si>
    <t>5126608</t>
  </si>
  <si>
    <t>5126201</t>
  </si>
  <si>
    <t>5126210</t>
  </si>
  <si>
    <t>5126213</t>
  </si>
  <si>
    <t>5126215</t>
  </si>
  <si>
    <t>5126218</t>
  </si>
  <si>
    <t>5126219</t>
  </si>
  <si>
    <t>5126220</t>
  </si>
  <si>
    <t>5126223</t>
  </si>
  <si>
    <t>5126226</t>
  </si>
  <si>
    <t>5126231</t>
  </si>
  <si>
    <t>5126233</t>
  </si>
  <si>
    <t>5126239</t>
  </si>
  <si>
    <t>5126240</t>
  </si>
  <si>
    <t>5126604</t>
  </si>
  <si>
    <t>5126606</t>
  </si>
  <si>
    <t>5126607</t>
  </si>
  <si>
    <t>5126202</t>
  </si>
  <si>
    <t>5126203</t>
  </si>
  <si>
    <t>5126206</t>
  </si>
  <si>
    <t>5126224</t>
  </si>
  <si>
    <t>5126234</t>
  </si>
  <si>
    <t>5126238</t>
  </si>
  <si>
    <t>5126602</t>
  </si>
  <si>
    <t>5126605</t>
  </si>
  <si>
    <t>5126221</t>
  </si>
  <si>
    <t>5126601</t>
  </si>
  <si>
    <t>5123105</t>
  </si>
  <si>
    <t>5123107</t>
  </si>
  <si>
    <t>5123106</t>
  </si>
  <si>
    <t>5123104</t>
  </si>
  <si>
    <t>5124011</t>
  </si>
  <si>
    <t>5124012</t>
  </si>
  <si>
    <t>5124002</t>
  </si>
  <si>
    <t>5101508</t>
  </si>
  <si>
    <t>5101509</t>
  </si>
  <si>
    <t>5125301</t>
  </si>
  <si>
    <t>5125304</t>
  </si>
  <si>
    <t>5125308</t>
  </si>
  <si>
    <t>5125310</t>
  </si>
  <si>
    <t>5125314</t>
  </si>
  <si>
    <t>5125315</t>
  </si>
  <si>
    <t>5125321</t>
  </si>
  <si>
    <t>5125327</t>
  </si>
  <si>
    <t>5100801</t>
  </si>
  <si>
    <t>5100802</t>
  </si>
  <si>
    <t>5100807</t>
  </si>
  <si>
    <t>5100809</t>
  </si>
  <si>
    <t>5100810</t>
  </si>
  <si>
    <t>5100811</t>
  </si>
  <si>
    <t>5100812</t>
  </si>
  <si>
    <t>5100813</t>
  </si>
  <si>
    <t>5100814</t>
  </si>
  <si>
    <t>5100815</t>
  </si>
  <si>
    <t>5100816</t>
  </si>
  <si>
    <t>5100803</t>
  </si>
  <si>
    <t>5100804</t>
  </si>
  <si>
    <t>5100805</t>
  </si>
  <si>
    <t>5100806</t>
  </si>
  <si>
    <t>5100818</t>
  </si>
  <si>
    <t>5101101</t>
  </si>
  <si>
    <t>5101501</t>
  </si>
  <si>
    <t>5101502</t>
  </si>
  <si>
    <t>5101503</t>
  </si>
  <si>
    <t>5101504</t>
  </si>
  <si>
    <t>5101505</t>
  </si>
  <si>
    <t>5101507</t>
  </si>
  <si>
    <t>5101510</t>
  </si>
  <si>
    <t>5101513</t>
  </si>
  <si>
    <t>5101514</t>
  </si>
  <si>
    <t>5101515</t>
  </si>
  <si>
    <t>5101517</t>
  </si>
  <si>
    <t>5101518</t>
  </si>
  <si>
    <t>5101519</t>
  </si>
  <si>
    <t>5101520</t>
  </si>
  <si>
    <t>5101521</t>
  </si>
  <si>
    <t>5101209</t>
  </si>
  <si>
    <t>5101210</t>
  </si>
  <si>
    <t>5101506</t>
  </si>
  <si>
    <t>5125302</t>
  </si>
  <si>
    <t>5125303</t>
  </si>
  <si>
    <t>5125305</t>
  </si>
  <si>
    <t>5125306</t>
  </si>
  <si>
    <t>5125307</t>
  </si>
  <si>
    <t>5125309</t>
  </si>
  <si>
    <t>5125311</t>
  </si>
  <si>
    <t>5125312</t>
  </si>
  <si>
    <t>5125313</t>
  </si>
  <si>
    <t>5125316</t>
  </si>
  <si>
    <t>5125317</t>
  </si>
  <si>
    <t>5125318</t>
  </si>
  <si>
    <t>5125319</t>
  </si>
  <si>
    <t>5125320</t>
  </si>
  <si>
    <t>5125322</t>
  </si>
  <si>
    <t>5125323</t>
  </si>
  <si>
    <t>5125324</t>
  </si>
  <si>
    <t>5125325</t>
  </si>
  <si>
    <t>5125326</t>
  </si>
  <si>
    <t>5125328</t>
  </si>
  <si>
    <t>5125402</t>
  </si>
  <si>
    <t>5125405</t>
  </si>
  <si>
    <t>5125407</t>
  </si>
  <si>
    <t>5125410</t>
  </si>
  <si>
    <t>5125411</t>
  </si>
  <si>
    <t>5125413</t>
  </si>
  <si>
    <t>5125401</t>
  </si>
  <si>
    <t>5125403</t>
  </si>
  <si>
    <t>5125404</t>
  </si>
  <si>
    <t>5125406</t>
  </si>
  <si>
    <t>5125408</t>
  </si>
  <si>
    <t>5125409</t>
  </si>
  <si>
    <t>5125412</t>
  </si>
  <si>
    <t>5100306</t>
  </si>
  <si>
    <t>5129418</t>
  </si>
  <si>
    <t>5129444</t>
  </si>
  <si>
    <t>5129447</t>
  </si>
  <si>
    <t>5100304</t>
  </si>
  <si>
    <t>5129429</t>
  </si>
  <si>
    <t>5100303</t>
  </si>
  <si>
    <t>5100305</t>
  </si>
  <si>
    <t>5129307</t>
  </si>
  <si>
    <t>5129320</t>
  </si>
  <si>
    <t>5129404</t>
  </si>
  <si>
    <t>5129406</t>
  </si>
  <si>
    <t>5129411</t>
  </si>
  <si>
    <t>5129414</t>
  </si>
  <si>
    <t>5129416</t>
  </si>
  <si>
    <t>5129417</t>
  </si>
  <si>
    <t>5129420</t>
  </si>
  <si>
    <t>5129421</t>
  </si>
  <si>
    <t>5129428</t>
  </si>
  <si>
    <t>5129439</t>
  </si>
  <si>
    <t>5129445</t>
  </si>
  <si>
    <t>5129451</t>
  </si>
  <si>
    <t>5129303</t>
  </si>
  <si>
    <t>5129308</t>
  </si>
  <si>
    <t>5129311</t>
  </si>
  <si>
    <t>5129321</t>
  </si>
  <si>
    <t>5129326</t>
  </si>
  <si>
    <t>5129329</t>
  </si>
  <si>
    <t>5100314</t>
  </si>
  <si>
    <t>5100301</t>
  </si>
  <si>
    <t>5100302</t>
  </si>
  <si>
    <t>5100312</t>
  </si>
  <si>
    <t>5100313</t>
  </si>
  <si>
    <t>5100319</t>
  </si>
  <si>
    <t>5100320</t>
  </si>
  <si>
    <t>5100321</t>
  </si>
  <si>
    <t>5100323</t>
  </si>
  <si>
    <t>5100325</t>
  </si>
  <si>
    <t>5100326</t>
  </si>
  <si>
    <t>5100328</t>
  </si>
  <si>
    <t>5100329</t>
  </si>
  <si>
    <t>5100331</t>
  </si>
  <si>
    <t>5100322</t>
  </si>
  <si>
    <t>5129302</t>
  </si>
  <si>
    <t>5129304</t>
  </si>
  <si>
    <t>5129305</t>
  </si>
  <si>
    <t>5129312</t>
  </si>
  <si>
    <t>5129313</t>
  </si>
  <si>
    <t>5129316</t>
  </si>
  <si>
    <t>5129317</t>
  </si>
  <si>
    <t>5129319</t>
  </si>
  <si>
    <t>5129322</t>
  </si>
  <si>
    <t>5129323</t>
  </si>
  <si>
    <t>5129327</t>
  </si>
  <si>
    <t>5129328</t>
  </si>
  <si>
    <t>5129438</t>
  </si>
  <si>
    <t>5100702</t>
  </si>
  <si>
    <t>5129403</t>
  </si>
  <si>
    <t>5129407</t>
  </si>
  <si>
    <t>5100315</t>
  </si>
  <si>
    <t>5100324</t>
  </si>
  <si>
    <t>5100308</t>
  </si>
  <si>
    <t>5100310</t>
  </si>
  <si>
    <t>5100311</t>
  </si>
  <si>
    <t>5129306</t>
  </si>
  <si>
    <t>5129401</t>
  </si>
  <si>
    <t>5129402</t>
  </si>
  <si>
    <t>5129413</t>
  </si>
  <si>
    <t>5129419</t>
  </si>
  <si>
    <t>5129424</t>
  </si>
  <si>
    <t>5129426</t>
  </si>
  <si>
    <t>5129427</t>
  </si>
  <si>
    <t>5129431</t>
  </si>
  <si>
    <t>5129433</t>
  </si>
  <si>
    <t>5129437</t>
  </si>
  <si>
    <t>5129440</t>
  </si>
  <si>
    <t>5129405</t>
  </si>
  <si>
    <t>5129408</t>
  </si>
  <si>
    <t>5129409</t>
  </si>
  <si>
    <t>5129410</t>
  </si>
  <si>
    <t>5129412</t>
  </si>
  <si>
    <t>5129415</t>
  </si>
  <si>
    <t>5129422</t>
  </si>
  <si>
    <t>5129423</t>
  </si>
  <si>
    <t>5129425</t>
  </si>
  <si>
    <t>5129430</t>
  </si>
  <si>
    <t>5129432</t>
  </si>
  <si>
    <t>5129434</t>
  </si>
  <si>
    <t>5129435</t>
  </si>
  <si>
    <t>5129436</t>
  </si>
  <si>
    <t>5129441</t>
  </si>
  <si>
    <t>5129442</t>
  </si>
  <si>
    <t>5129443</t>
  </si>
  <si>
    <t>5129446</t>
  </si>
  <si>
    <t>5129448</t>
  </si>
  <si>
    <t>5129449</t>
  </si>
  <si>
    <t>5129450</t>
  </si>
  <si>
    <t>5129452</t>
  </si>
  <si>
    <t>5100316</t>
  </si>
  <si>
    <t>5100317</t>
  </si>
  <si>
    <t>5100330</t>
  </si>
  <si>
    <t>5100332</t>
  </si>
  <si>
    <t>5100307</t>
  </si>
  <si>
    <t>5129301</t>
  </si>
  <si>
    <t>5129309</t>
  </si>
  <si>
    <t>5129310</t>
  </si>
  <si>
    <t>5129314</t>
  </si>
  <si>
    <t>5129315</t>
  </si>
  <si>
    <t>5129318</t>
  </si>
  <si>
    <t>5129324</t>
  </si>
  <si>
    <t>5129325</t>
  </si>
  <si>
    <t>5103001</t>
  </si>
  <si>
    <t>5103002</t>
  </si>
  <si>
    <t>5103004</t>
  </si>
  <si>
    <t>5103007</t>
  </si>
  <si>
    <t>5103008</t>
  </si>
  <si>
    <t>5103009</t>
  </si>
  <si>
    <t>5103010</t>
  </si>
  <si>
    <t>5103011</t>
  </si>
  <si>
    <t>5103012</t>
  </si>
  <si>
    <t>5103013</t>
  </si>
  <si>
    <t>5103014</t>
  </si>
  <si>
    <t>5103015</t>
  </si>
  <si>
    <t>5103016</t>
  </si>
  <si>
    <t>5103017</t>
  </si>
  <si>
    <t>5103018</t>
  </si>
  <si>
    <t>5103301</t>
  </si>
  <si>
    <t>5103302</t>
  </si>
  <si>
    <t>5103303</t>
  </si>
  <si>
    <t>5103304</t>
  </si>
  <si>
    <t>5103305</t>
  </si>
  <si>
    <t>5103306</t>
  </si>
  <si>
    <t>5103309</t>
  </si>
  <si>
    <t>5103310</t>
  </si>
  <si>
    <t>5103311</t>
  </si>
  <si>
    <t>5103312</t>
  </si>
  <si>
    <t>5103313</t>
  </si>
  <si>
    <t>5103314</t>
  </si>
  <si>
    <t>5103315</t>
  </si>
  <si>
    <t>5103316</t>
  </si>
  <si>
    <t>5103317</t>
  </si>
  <si>
    <t>5103321</t>
  </si>
  <si>
    <t>5103322</t>
  </si>
  <si>
    <t>5103616</t>
  </si>
  <si>
    <t>5103318</t>
  </si>
  <si>
    <t>5103319</t>
  </si>
  <si>
    <t>5104238</t>
  </si>
  <si>
    <t>5104332</t>
  </si>
  <si>
    <t>5104306</t>
  </si>
  <si>
    <t>5104307</t>
  </si>
  <si>
    <t>5104308</t>
  </si>
  <si>
    <t>5104317</t>
  </si>
  <si>
    <t>5104318</t>
  </si>
  <si>
    <t>5104319</t>
  </si>
  <si>
    <t>5104320</t>
  </si>
  <si>
    <t>5104321</t>
  </si>
  <si>
    <t>5104322</t>
  </si>
  <si>
    <t>5104323</t>
  </si>
  <si>
    <t>5104324</t>
  </si>
  <si>
    <t>5104325</t>
  </si>
  <si>
    <t>5104326</t>
  </si>
  <si>
    <t>5104327</t>
  </si>
  <si>
    <t>5104328</t>
  </si>
  <si>
    <t>5104329</t>
  </si>
  <si>
    <t>5104330</t>
  </si>
  <si>
    <t>5104331</t>
  </si>
  <si>
    <t>5104310</t>
  </si>
  <si>
    <t>5104333</t>
  </si>
  <si>
    <t>5104334</t>
  </si>
  <si>
    <t>5104335</t>
  </si>
  <si>
    <t>5104337</t>
  </si>
  <si>
    <t>5104338</t>
  </si>
  <si>
    <t>5104339</t>
  </si>
  <si>
    <t>5104344</t>
  </si>
  <si>
    <t>5104345</t>
  </si>
  <si>
    <t>5112901</t>
  </si>
  <si>
    <t>5112911</t>
  </si>
  <si>
    <t>5112912</t>
  </si>
  <si>
    <t>5112913</t>
  </si>
  <si>
    <t>5112914</t>
  </si>
  <si>
    <t>5112921</t>
  </si>
  <si>
    <t>5112922</t>
  </si>
  <si>
    <t>5112923</t>
  </si>
  <si>
    <t>5112924</t>
  </si>
  <si>
    <t>5112925</t>
  </si>
  <si>
    <t>5112926</t>
  </si>
  <si>
    <t>5112905</t>
  </si>
  <si>
    <t>5112906</t>
  </si>
  <si>
    <t>5112907</t>
  </si>
  <si>
    <t>5112908</t>
  </si>
  <si>
    <t>5112909</t>
  </si>
  <si>
    <t>5112915</t>
  </si>
  <si>
    <t>5112916</t>
  </si>
  <si>
    <t>5112917</t>
  </si>
  <si>
    <t>5112918</t>
  </si>
  <si>
    <t>5112933</t>
  </si>
  <si>
    <t>5113107</t>
  </si>
  <si>
    <t>5112902</t>
  </si>
  <si>
    <t>5112903</t>
  </si>
  <si>
    <t>5112904</t>
  </si>
  <si>
    <t>5112910</t>
  </si>
  <si>
    <t>5112919</t>
  </si>
  <si>
    <t>5112920</t>
  </si>
  <si>
    <t>5112927</t>
  </si>
  <si>
    <t>5112928</t>
  </si>
  <si>
    <t>5112929</t>
  </si>
  <si>
    <t>5112930</t>
  </si>
  <si>
    <t>5112931</t>
  </si>
  <si>
    <t>5112932</t>
  </si>
  <si>
    <t>5113101</t>
  </si>
  <si>
    <t>5113102</t>
  </si>
  <si>
    <t>5113103</t>
  </si>
  <si>
    <t>5113117</t>
  </si>
  <si>
    <t>5113134</t>
  </si>
  <si>
    <t>5118008</t>
  </si>
  <si>
    <t>5113104</t>
  </si>
  <si>
    <t>5113105</t>
  </si>
  <si>
    <t>5113106</t>
  </si>
  <si>
    <t>5113108</t>
  </si>
  <si>
    <t>5113109</t>
  </si>
  <si>
    <t>5113110</t>
  </si>
  <si>
    <t>5113111</t>
  </si>
  <si>
    <t>5113112</t>
  </si>
  <si>
    <t>5113113</t>
  </si>
  <si>
    <t>5113114</t>
  </si>
  <si>
    <t>5113115</t>
  </si>
  <si>
    <t>5113116</t>
  </si>
  <si>
    <t>5113118</t>
  </si>
  <si>
    <t>5113119</t>
  </si>
  <si>
    <t>5113120</t>
  </si>
  <si>
    <t>5113121</t>
  </si>
  <si>
    <t>5113122</t>
  </si>
  <si>
    <t>5113123</t>
  </si>
  <si>
    <t>5113124</t>
  </si>
  <si>
    <t>5113125</t>
  </si>
  <si>
    <t>5113126</t>
  </si>
  <si>
    <t>5113127</t>
  </si>
  <si>
    <t>5113128</t>
  </si>
  <si>
    <t>5113129</t>
  </si>
  <si>
    <t>5113130</t>
  </si>
  <si>
    <t>5113131</t>
  </si>
  <si>
    <t>5113132</t>
  </si>
  <si>
    <t>5113133</t>
  </si>
  <si>
    <t>5113135</t>
  </si>
  <si>
    <t>5113136</t>
  </si>
  <si>
    <t>5113137</t>
  </si>
  <si>
    <t>5113138</t>
  </si>
  <si>
    <t>5113139</t>
  </si>
  <si>
    <t>5112718</t>
  </si>
  <si>
    <t>5112719</t>
  </si>
  <si>
    <t>5112720</t>
  </si>
  <si>
    <t>5112721</t>
  </si>
  <si>
    <t>5112722</t>
  </si>
  <si>
    <t>5112723</t>
  </si>
  <si>
    <t>5112724</t>
  </si>
  <si>
    <t>5112729</t>
  </si>
  <si>
    <t>5112735</t>
  </si>
  <si>
    <t>5112746</t>
  </si>
  <si>
    <t>5112748</t>
  </si>
  <si>
    <t>5112750</t>
  </si>
  <si>
    <t>5112751</t>
  </si>
  <si>
    <t>5112754</t>
  </si>
  <si>
    <t>5112806</t>
  </si>
  <si>
    <t>5112807</t>
  </si>
  <si>
    <t>5112809</t>
  </si>
  <si>
    <t>5112810</t>
  </si>
  <si>
    <t>5112812</t>
  </si>
  <si>
    <t>5112813</t>
  </si>
  <si>
    <t>5112814</t>
  </si>
  <si>
    <t>5112815</t>
  </si>
  <si>
    <t>5112816</t>
  </si>
  <si>
    <t>5112836</t>
  </si>
  <si>
    <t>5112837</t>
  </si>
  <si>
    <t>5112801</t>
  </si>
  <si>
    <t>5112803</t>
  </si>
  <si>
    <t>5112805</t>
  </si>
  <si>
    <t>5112811</t>
  </si>
  <si>
    <t>5112818</t>
  </si>
  <si>
    <t>5112819</t>
  </si>
  <si>
    <t>5112820</t>
  </si>
  <si>
    <t>5112821</t>
  </si>
  <si>
    <t>5112822</t>
  </si>
  <si>
    <t>5112401</t>
  </si>
  <si>
    <t>5112413</t>
  </si>
  <si>
    <t>5112414</t>
  </si>
  <si>
    <t>5112415</t>
  </si>
  <si>
    <t>5112416</t>
  </si>
  <si>
    <t>5112424</t>
  </si>
  <si>
    <t>5112434</t>
  </si>
  <si>
    <t>5112435</t>
  </si>
  <si>
    <t>5112436</t>
  </si>
  <si>
    <t>5112438</t>
  </si>
  <si>
    <t>5112439</t>
  </si>
  <si>
    <t>5112441</t>
  </si>
  <si>
    <t>5112446</t>
  </si>
  <si>
    <t>5112402</t>
  </si>
  <si>
    <t>5112403</t>
  </si>
  <si>
    <t>5112404</t>
  </si>
  <si>
    <t>5112406</t>
  </si>
  <si>
    <t>5112407</t>
  </si>
  <si>
    <t>5112408</t>
  </si>
  <si>
    <t>5112410</t>
  </si>
  <si>
    <t>5112411</t>
  </si>
  <si>
    <t>5112426</t>
  </si>
  <si>
    <t>5112427</t>
  </si>
  <si>
    <t>5112429</t>
  </si>
  <si>
    <t>5112432</t>
  </si>
  <si>
    <t>5112433</t>
  </si>
  <si>
    <t>5112437</t>
  </si>
  <si>
    <t>5112443</t>
  </si>
  <si>
    <t>5112444</t>
  </si>
  <si>
    <t>5112701</t>
  </si>
  <si>
    <t>5112702</t>
  </si>
  <si>
    <t>5112704</t>
  </si>
  <si>
    <t>5112707</t>
  </si>
  <si>
    <t>5112708</t>
  </si>
  <si>
    <t>5112731</t>
  </si>
  <si>
    <t>5112732</t>
  </si>
  <si>
    <t>5112734</t>
  </si>
  <si>
    <t>5112741</t>
  </si>
  <si>
    <t>5112743</t>
  </si>
  <si>
    <t>5112749</t>
  </si>
  <si>
    <t>5112752</t>
  </si>
  <si>
    <t>5112753</t>
  </si>
  <si>
    <t>5112714</t>
  </si>
  <si>
    <t>5112715</t>
  </si>
  <si>
    <t>5112716</t>
  </si>
  <si>
    <t>5112727</t>
  </si>
  <si>
    <t>5112728</t>
  </si>
  <si>
    <t>5112730</t>
  </si>
  <si>
    <t>5112736</t>
  </si>
  <si>
    <t>5112737</t>
  </si>
  <si>
    <t>5112739</t>
  </si>
  <si>
    <t>5112740</t>
  </si>
  <si>
    <t>5112742</t>
  </si>
  <si>
    <t>5112744</t>
  </si>
  <si>
    <t>5112745</t>
  </si>
  <si>
    <t>5112405</t>
  </si>
  <si>
    <t>5112423</t>
  </si>
  <si>
    <t>5112430</t>
  </si>
  <si>
    <t>5112431</t>
  </si>
  <si>
    <t>5112440</t>
  </si>
  <si>
    <t>5112447</t>
  </si>
  <si>
    <t>5113001</t>
  </si>
  <si>
    <t>5112501</t>
  </si>
  <si>
    <t>5112502</t>
  </si>
  <si>
    <t>5112504</t>
  </si>
  <si>
    <t>5112505</t>
  </si>
  <si>
    <t>5112506</t>
  </si>
  <si>
    <t>5112507</t>
  </si>
  <si>
    <t>5112509</t>
  </si>
  <si>
    <t>5112510</t>
  </si>
  <si>
    <t>5112511</t>
  </si>
  <si>
    <t>5112512</t>
  </si>
  <si>
    <t>5112513</t>
  </si>
  <si>
    <t>5112514</t>
  </si>
  <si>
    <t>5112515</t>
  </si>
  <si>
    <t>5112516</t>
  </si>
  <si>
    <t>5112517</t>
  </si>
  <si>
    <t>5112518</t>
  </si>
  <si>
    <t>5112519</t>
  </si>
  <si>
    <t>5112520</t>
  </si>
  <si>
    <t>5112521</t>
  </si>
  <si>
    <t>5112522</t>
  </si>
  <si>
    <t>5112524</t>
  </si>
  <si>
    <t>5112525</t>
  </si>
  <si>
    <t>5112526</t>
  </si>
  <si>
    <t>5112527</t>
  </si>
  <si>
    <t>5112528</t>
  </si>
  <si>
    <t>5112529</t>
  </si>
  <si>
    <t>5112601</t>
  </si>
  <si>
    <t>5112802</t>
  </si>
  <si>
    <t>5112804</t>
  </si>
  <si>
    <t>5112823</t>
  </si>
  <si>
    <t>5112824</t>
  </si>
  <si>
    <t>5112825</t>
  </si>
  <si>
    <t>5112826</t>
  </si>
  <si>
    <t>5112827</t>
  </si>
  <si>
    <t>5112828</t>
  </si>
  <si>
    <t>5112829</t>
  </si>
  <si>
    <t>5112830</t>
  </si>
  <si>
    <t>5112831</t>
  </si>
  <si>
    <t>5112832</t>
  </si>
  <si>
    <t>5112833</t>
  </si>
  <si>
    <t>5112834</t>
  </si>
  <si>
    <t>5112835</t>
  </si>
  <si>
    <t>5100701</t>
  </si>
  <si>
    <t>5100708</t>
  </si>
  <si>
    <t>5100710</t>
  </si>
  <si>
    <t>5100704</t>
  </si>
  <si>
    <t>5100705</t>
  </si>
  <si>
    <t>5100711</t>
  </si>
  <si>
    <t>5100713</t>
  </si>
  <si>
    <t>5100714</t>
  </si>
  <si>
    <t>5100716</t>
  </si>
  <si>
    <t>5100718</t>
  </si>
  <si>
    <t>5100706</t>
  </si>
  <si>
    <t>5125101</t>
  </si>
  <si>
    <t>5125102</t>
  </si>
  <si>
    <t>5125103</t>
  </si>
  <si>
    <t>5125104</t>
  </si>
  <si>
    <t>5125105</t>
  </si>
  <si>
    <t>5125106</t>
  </si>
  <si>
    <t>5125107</t>
  </si>
  <si>
    <t>5125108</t>
  </si>
  <si>
    <t>5125109</t>
  </si>
  <si>
    <t>5125110</t>
  </si>
  <si>
    <t>5125111</t>
  </si>
  <si>
    <t>5125112</t>
  </si>
  <si>
    <t>5125113</t>
  </si>
  <si>
    <t>5125114</t>
  </si>
  <si>
    <t>5125115</t>
  </si>
  <si>
    <t>5125116</t>
  </si>
  <si>
    <t>5125117</t>
  </si>
  <si>
    <t>5125201</t>
  </si>
  <si>
    <t>5125202</t>
  </si>
  <si>
    <t>5125204</t>
  </si>
  <si>
    <t>5125205</t>
  </si>
  <si>
    <t>5125206</t>
  </si>
  <si>
    <t>5125207</t>
  </si>
  <si>
    <t>5125208</t>
  </si>
  <si>
    <t>5100709</t>
  </si>
  <si>
    <t>5100715</t>
  </si>
  <si>
    <t>5100717</t>
  </si>
  <si>
    <t>5125203</t>
  </si>
  <si>
    <t>5129104</t>
  </si>
  <si>
    <t>5129107</t>
  </si>
  <si>
    <t>5129103</t>
  </si>
  <si>
    <t>5127712</t>
  </si>
  <si>
    <t>5127704</t>
  </si>
  <si>
    <t>5127602</t>
  </si>
  <si>
    <t>5127612</t>
  </si>
  <si>
    <t>5127615</t>
  </si>
  <si>
    <t>5127614</t>
  </si>
  <si>
    <t>5127608</t>
  </si>
  <si>
    <t>5127603</t>
  </si>
  <si>
    <t>5127607</t>
  </si>
  <si>
    <t>5127610</t>
  </si>
  <si>
    <t>5127601</t>
  </si>
  <si>
    <t>5127606</t>
  </si>
  <si>
    <t>5127609</t>
  </si>
  <si>
    <t>5127613</t>
  </si>
  <si>
    <t>5127616</t>
  </si>
  <si>
    <t>5127605</t>
  </si>
  <si>
    <t>5127604</t>
  </si>
  <si>
    <t>5127611</t>
  </si>
  <si>
    <t>5128704</t>
  </si>
  <si>
    <t>5129203</t>
  </si>
  <si>
    <t>5129219</t>
  </si>
  <si>
    <t>5128706</t>
  </si>
  <si>
    <t>5128717</t>
  </si>
  <si>
    <t>5123601</t>
  </si>
  <si>
    <t>5123602</t>
  </si>
  <si>
    <t>5123603</t>
  </si>
  <si>
    <t>5123610</t>
  </si>
  <si>
    <t>5123611</t>
  </si>
  <si>
    <t>5123612</t>
  </si>
  <si>
    <t>5123606</t>
  </si>
  <si>
    <t>5123607</t>
  </si>
  <si>
    <t>5123608</t>
  </si>
  <si>
    <t>5123609</t>
  </si>
  <si>
    <t>5123604</t>
  </si>
  <si>
    <t>5123605</t>
  </si>
  <si>
    <t>5103104</t>
  </si>
  <si>
    <t>5103105</t>
  </si>
  <si>
    <t>5103106</t>
  </si>
  <si>
    <t>5103107</t>
  </si>
  <si>
    <t>5103108</t>
  </si>
  <si>
    <t>5103109</t>
  </si>
  <si>
    <t>5103110</t>
  </si>
  <si>
    <t>5103111</t>
  </si>
  <si>
    <t>5103112</t>
  </si>
  <si>
    <t>5103113</t>
  </si>
  <si>
    <t>5103114</t>
  </si>
  <si>
    <t>5103115</t>
  </si>
  <si>
    <t>5103117</t>
  </si>
  <si>
    <t>5103118</t>
  </si>
  <si>
    <t>5103119</t>
  </si>
  <si>
    <t>5103120</t>
  </si>
  <si>
    <t>5103121</t>
  </si>
  <si>
    <t>5103122</t>
  </si>
  <si>
    <t>5103123</t>
  </si>
  <si>
    <t>5103124</t>
  </si>
  <si>
    <t>5103608</t>
  </si>
  <si>
    <t>5103609</t>
  </si>
  <si>
    <t>5103611</t>
  </si>
  <si>
    <t>5103617</t>
  </si>
  <si>
    <t>5103624</t>
  </si>
  <si>
    <t>5125902</t>
  </si>
  <si>
    <t>5125904</t>
  </si>
  <si>
    <t>5125905</t>
  </si>
  <si>
    <t>5125906</t>
  </si>
  <si>
    <t>5125907</t>
  </si>
  <si>
    <t>5125908</t>
  </si>
  <si>
    <t>5125909</t>
  </si>
  <si>
    <t>5125910</t>
  </si>
  <si>
    <t>5125911</t>
  </si>
  <si>
    <t>5125912</t>
  </si>
  <si>
    <t>5125913</t>
  </si>
  <si>
    <t>5125914</t>
  </si>
  <si>
    <t>5125915</t>
  </si>
  <si>
    <t>5125916</t>
  </si>
  <si>
    <t>5125918</t>
  </si>
  <si>
    <t>5125919</t>
  </si>
  <si>
    <t>5125921</t>
  </si>
  <si>
    <t>5125922</t>
  </si>
  <si>
    <t>5125925</t>
  </si>
  <si>
    <t>5125926</t>
  </si>
  <si>
    <t>5115001</t>
  </si>
  <si>
    <t>5115303</t>
  </si>
  <si>
    <t>5115306</t>
  </si>
  <si>
    <t>5115312</t>
  </si>
  <si>
    <t>5115313</t>
  </si>
  <si>
    <t>5115319</t>
  </si>
  <si>
    <t>5115901</t>
  </si>
  <si>
    <t>5115902</t>
  </si>
  <si>
    <t>5115903</t>
  </si>
  <si>
    <t>5115904</t>
  </si>
  <si>
    <t>5115905</t>
  </si>
  <si>
    <t>5115906</t>
  </si>
  <si>
    <t>5115921</t>
  </si>
  <si>
    <t>5115922</t>
  </si>
  <si>
    <t>5115923</t>
  </si>
  <si>
    <t>5115924</t>
  </si>
  <si>
    <t>5115912</t>
  </si>
  <si>
    <t>5115304</t>
  </si>
  <si>
    <t>5115305</t>
  </si>
  <si>
    <t>5115307</t>
  </si>
  <si>
    <t>5115308</t>
  </si>
  <si>
    <t>5115309</t>
  </si>
  <si>
    <t>5115310</t>
  </si>
  <si>
    <t>5115311</t>
  </si>
  <si>
    <t>5115314</t>
  </si>
  <si>
    <t>5115315</t>
  </si>
  <si>
    <t>5115316</t>
  </si>
  <si>
    <t>5115317</t>
  </si>
  <si>
    <t>5115318</t>
  </si>
  <si>
    <t>5115320</t>
  </si>
  <si>
    <t>5125903</t>
  </si>
  <si>
    <t>5115301</t>
  </si>
  <si>
    <t>5115302</t>
  </si>
  <si>
    <t>5115920</t>
  </si>
  <si>
    <t>5115907</t>
  </si>
  <si>
    <t>5115908</t>
  </si>
  <si>
    <t>5115909</t>
  </si>
  <si>
    <t>5115910</t>
  </si>
  <si>
    <t>5115911</t>
  </si>
  <si>
    <t>5115913</t>
  </si>
  <si>
    <t>5115914</t>
  </si>
  <si>
    <t>5115915</t>
  </si>
  <si>
    <t>5115916</t>
  </si>
  <si>
    <t>5115917</t>
  </si>
  <si>
    <t>5115918</t>
  </si>
  <si>
    <t>5115919</t>
  </si>
  <si>
    <t>5115925</t>
  </si>
  <si>
    <t>5125923</t>
  </si>
  <si>
    <t>5116301</t>
  </si>
  <si>
    <t>5116302</t>
  </si>
  <si>
    <t>5116303</t>
  </si>
  <si>
    <t>5116304</t>
  </si>
  <si>
    <t>5116305</t>
  </si>
  <si>
    <t>5116306</t>
  </si>
  <si>
    <t>5116307</t>
  </si>
  <si>
    <t>5116308</t>
  </si>
  <si>
    <t>5116309</t>
  </si>
  <si>
    <t>5116310</t>
  </si>
  <si>
    <t>5116311</t>
  </si>
  <si>
    <t>5116312</t>
  </si>
  <si>
    <t>5116313</t>
  </si>
  <si>
    <t>5116314</t>
  </si>
  <si>
    <t>5116315</t>
  </si>
  <si>
    <t>5116316</t>
  </si>
  <si>
    <t>5116317</t>
  </si>
  <si>
    <t>5116318</t>
  </si>
  <si>
    <t>5114806</t>
  </si>
  <si>
    <t>5114809</t>
  </si>
  <si>
    <t>5114810</t>
  </si>
  <si>
    <t>5114811</t>
  </si>
  <si>
    <t>5114812</t>
  </si>
  <si>
    <t>5114813</t>
  </si>
  <si>
    <t>5114814</t>
  </si>
  <si>
    <t>5114815</t>
  </si>
  <si>
    <t>5114816</t>
  </si>
  <si>
    <t>5114817</t>
  </si>
  <si>
    <t>5114818</t>
  </si>
  <si>
    <t>5114819</t>
  </si>
  <si>
    <t>5114820</t>
  </si>
  <si>
    <t>5114822</t>
  </si>
  <si>
    <t>5114827</t>
  </si>
  <si>
    <t>5114828</t>
  </si>
  <si>
    <t>5114836</t>
  </si>
  <si>
    <t>5114837</t>
  </si>
  <si>
    <t>5114821</t>
  </si>
  <si>
    <t>5114823</t>
  </si>
  <si>
    <t>5114824</t>
  </si>
  <si>
    <t>5114825</t>
  </si>
  <si>
    <t>5114826</t>
  </si>
  <si>
    <t>5114831</t>
  </si>
  <si>
    <t>5114832</t>
  </si>
  <si>
    <t>5114833</t>
  </si>
  <si>
    <t>5114834</t>
  </si>
  <si>
    <t>5114835</t>
  </si>
  <si>
    <t>5114844</t>
  </si>
  <si>
    <t>5114849</t>
  </si>
  <si>
    <t>5114803</t>
  </si>
  <si>
    <t>5114808</t>
  </si>
  <si>
    <t>5116108</t>
  </si>
  <si>
    <t>5116110</t>
  </si>
  <si>
    <t>5116128</t>
  </si>
  <si>
    <t>5116133</t>
  </si>
  <si>
    <t>5116134</t>
  </si>
  <si>
    <t>5116136</t>
  </si>
  <si>
    <t>5116138</t>
  </si>
  <si>
    <t>5116142</t>
  </si>
  <si>
    <t>5116143</t>
  </si>
  <si>
    <t>5116145</t>
  </si>
  <si>
    <t>5116146</t>
  </si>
  <si>
    <t>5116147</t>
  </si>
  <si>
    <t>5125920</t>
  </si>
  <si>
    <t>5125924</t>
  </si>
  <si>
    <t>5114846</t>
  </si>
  <si>
    <t>5126001</t>
  </si>
  <si>
    <t>5126002</t>
  </si>
  <si>
    <t>5126004</t>
  </si>
  <si>
    <t>5126005</t>
  </si>
  <si>
    <t>5126006</t>
  </si>
  <si>
    <t>5126007</t>
  </si>
  <si>
    <t>5126008</t>
  </si>
  <si>
    <t>5118001</t>
  </si>
  <si>
    <t>5118006</t>
  </si>
  <si>
    <t>5118007</t>
  </si>
  <si>
    <t>5118022</t>
  </si>
  <si>
    <t>5118027</t>
  </si>
  <si>
    <t>5118028</t>
  </si>
  <si>
    <t>5118029</t>
  </si>
  <si>
    <t>5116102</t>
  </si>
  <si>
    <t>5116103</t>
  </si>
  <si>
    <t>5116105</t>
  </si>
  <si>
    <t>5116106</t>
  </si>
  <si>
    <t>5116107</t>
  </si>
  <si>
    <t>5116114</t>
  </si>
  <si>
    <t>5116115</t>
  </si>
  <si>
    <t>5116116</t>
  </si>
  <si>
    <t>5116117</t>
  </si>
  <si>
    <t>5116119</t>
  </si>
  <si>
    <t>5116121</t>
  </si>
  <si>
    <t>5116122</t>
  </si>
  <si>
    <t>5116124</t>
  </si>
  <si>
    <t>5116125</t>
  </si>
  <si>
    <t>5116127</t>
  </si>
  <si>
    <t>5116129</t>
  </si>
  <si>
    <t>5116130</t>
  </si>
  <si>
    <t>5116131</t>
  </si>
  <si>
    <t>5116135</t>
  </si>
  <si>
    <t>5116137</t>
  </si>
  <si>
    <t>5116139</t>
  </si>
  <si>
    <t>5116140</t>
  </si>
  <si>
    <t>5116141</t>
  </si>
  <si>
    <t>5116144</t>
  </si>
  <si>
    <t>5116148</t>
  </si>
  <si>
    <t>5114838</t>
  </si>
  <si>
    <t>5114839</t>
  </si>
  <si>
    <t>5114840</t>
  </si>
  <si>
    <t>5114841</t>
  </si>
  <si>
    <t>5114842</t>
  </si>
  <si>
    <t>5114843</t>
  </si>
  <si>
    <t>5114845</t>
  </si>
  <si>
    <t>5114847</t>
  </si>
  <si>
    <t>5114848</t>
  </si>
  <si>
    <t>5115206</t>
  </si>
  <si>
    <t>5115207</t>
  </si>
  <si>
    <t>5115208</t>
  </si>
  <si>
    <t>5115210</t>
  </si>
  <si>
    <t>5115212</t>
  </si>
  <si>
    <t>5115213</t>
  </si>
  <si>
    <t>5115215</t>
  </si>
  <si>
    <t>5115216</t>
  </si>
  <si>
    <t>5115217</t>
  </si>
  <si>
    <t>5115218</t>
  </si>
  <si>
    <t>5116014</t>
  </si>
  <si>
    <t>5115401</t>
  </si>
  <si>
    <t>5115402</t>
  </si>
  <si>
    <t>5115403</t>
  </si>
  <si>
    <t>5115404</t>
  </si>
  <si>
    <t>5115405</t>
  </si>
  <si>
    <t>5115406</t>
  </si>
  <si>
    <t>5115407</t>
  </si>
  <si>
    <t>5115408</t>
  </si>
  <si>
    <t>5115409</t>
  </si>
  <si>
    <t>5115410</t>
  </si>
  <si>
    <t>5115411</t>
  </si>
  <si>
    <t>5115412</t>
  </si>
  <si>
    <t>5115413</t>
  </si>
  <si>
    <t>5115414</t>
  </si>
  <si>
    <t>5115415</t>
  </si>
  <si>
    <t>5115416</t>
  </si>
  <si>
    <t>5115417</t>
  </si>
  <si>
    <t>5115418</t>
  </si>
  <si>
    <t>5115419</t>
  </si>
  <si>
    <t>5115420</t>
  </si>
  <si>
    <t>5115421</t>
  </si>
  <si>
    <t>5115219</t>
  </si>
  <si>
    <t>5115501</t>
  </si>
  <si>
    <t>5115202</t>
  </si>
  <si>
    <t>5115203</t>
  </si>
  <si>
    <t>5115204</t>
  </si>
  <si>
    <t>5115205</t>
  </si>
  <si>
    <t>5115209</t>
  </si>
  <si>
    <t>5115214</t>
  </si>
  <si>
    <t>5115220</t>
  </si>
  <si>
    <t>5115221</t>
  </si>
  <si>
    <t>5115222</t>
  </si>
  <si>
    <t>5115803</t>
  </si>
  <si>
    <t>5115804</t>
  </si>
  <si>
    <t>5115805</t>
  </si>
  <si>
    <t>5115806</t>
  </si>
  <si>
    <t>5115807</t>
  </si>
  <si>
    <t>5115808</t>
  </si>
  <si>
    <t>5115809</t>
  </si>
  <si>
    <t>5115810</t>
  </si>
  <si>
    <t>5116525</t>
  </si>
  <si>
    <t>5116001</t>
  </si>
  <si>
    <t>5116002</t>
  </si>
  <si>
    <t>5116003</t>
  </si>
  <si>
    <t>5116004</t>
  </si>
  <si>
    <t>5116005</t>
  </si>
  <si>
    <t>5116006</t>
  </si>
  <si>
    <t>5116007</t>
  </si>
  <si>
    <t>5116008</t>
  </si>
  <si>
    <t>5116009</t>
  </si>
  <si>
    <t>5116010</t>
  </si>
  <si>
    <t>5116011</t>
  </si>
  <si>
    <t>5116012</t>
  </si>
  <si>
    <t>5116013</t>
  </si>
  <si>
    <t>5116015</t>
  </si>
  <si>
    <t>5116016</t>
  </si>
  <si>
    <t>5116017</t>
  </si>
  <si>
    <t>5116018</t>
  </si>
  <si>
    <t>5116019</t>
  </si>
  <si>
    <t>5116020</t>
  </si>
  <si>
    <t>5116021</t>
  </si>
  <si>
    <t>5116022</t>
  </si>
  <si>
    <t>5116023</t>
  </si>
  <si>
    <t>5100923</t>
  </si>
  <si>
    <t>5100924</t>
  </si>
  <si>
    <t>5100931</t>
  </si>
  <si>
    <t>5100907</t>
  </si>
  <si>
    <t>5100901</t>
  </si>
  <si>
    <t>5100902</t>
  </si>
  <si>
    <t>5100903</t>
  </si>
  <si>
    <t>5100904</t>
  </si>
  <si>
    <t>5100905</t>
  </si>
  <si>
    <t>5100906</t>
  </si>
  <si>
    <t>5100908</t>
  </si>
  <si>
    <t>5100909</t>
  </si>
  <si>
    <t>5100910</t>
  </si>
  <si>
    <t>5100911</t>
  </si>
  <si>
    <t>5100912</t>
  </si>
  <si>
    <t>5100913</t>
  </si>
  <si>
    <t>5100914</t>
  </si>
  <si>
    <t>5100915</t>
  </si>
  <si>
    <t>5100916</t>
  </si>
  <si>
    <t>5100918</t>
  </si>
  <si>
    <t>5100920</t>
  </si>
  <si>
    <t>5100922</t>
  </si>
  <si>
    <t>5100925</t>
  </si>
  <si>
    <t>5100926</t>
  </si>
  <si>
    <t>5100927</t>
  </si>
  <si>
    <t>5100928</t>
  </si>
  <si>
    <t>5100929</t>
  </si>
  <si>
    <t>5100921</t>
  </si>
  <si>
    <t>5128202</t>
  </si>
  <si>
    <t>5128204</t>
  </si>
  <si>
    <t>5128212</t>
  </si>
  <si>
    <t>5128214</t>
  </si>
  <si>
    <t>5128205</t>
  </si>
  <si>
    <t>5128207</t>
  </si>
  <si>
    <t>5128209</t>
  </si>
  <si>
    <t>5128206</t>
  </si>
  <si>
    <t>5128210</t>
  </si>
  <si>
    <t>5128211</t>
  </si>
  <si>
    <t>5128213</t>
  </si>
  <si>
    <t>5128216</t>
  </si>
  <si>
    <t>5128215</t>
  </si>
  <si>
    <t>5129111</t>
  </si>
  <si>
    <t>5129113</t>
  </si>
  <si>
    <t>5129114</t>
  </si>
  <si>
    <t>5129115</t>
  </si>
  <si>
    <t>5124605</t>
  </si>
  <si>
    <t>5124604</t>
  </si>
  <si>
    <t>5124602</t>
  </si>
  <si>
    <t>5124603</t>
  </si>
  <si>
    <t>5103101</t>
  </si>
  <si>
    <t>5103201</t>
  </si>
  <si>
    <t>5103202</t>
  </si>
  <si>
    <t>5103203</t>
  </si>
  <si>
    <t>5103204</t>
  </si>
  <si>
    <t>5103205</t>
  </si>
  <si>
    <t>5103206</t>
  </si>
  <si>
    <t>5103207</t>
  </si>
  <si>
    <t>5103208</t>
  </si>
  <si>
    <t>5103209</t>
  </si>
  <si>
    <t>5103210</t>
  </si>
  <si>
    <t>5103211</t>
  </si>
  <si>
    <t>5103212</t>
  </si>
  <si>
    <t>5103213</t>
  </si>
  <si>
    <t>5103214</t>
  </si>
  <si>
    <t>5103215</t>
  </si>
  <si>
    <t>5103216</t>
  </si>
  <si>
    <t>5103217</t>
  </si>
  <si>
    <t>5103218</t>
  </si>
  <si>
    <t>5123101</t>
  </si>
  <si>
    <t>5123102</t>
  </si>
  <si>
    <t>5123103</t>
  </si>
  <si>
    <t>5125009</t>
  </si>
  <si>
    <t>5125001</t>
  </si>
  <si>
    <t>5125010</t>
  </si>
  <si>
    <t>5129008</t>
  </si>
  <si>
    <t>5129007</t>
  </si>
  <si>
    <t>5123708</t>
  </si>
  <si>
    <t>5123711</t>
  </si>
  <si>
    <t>5123710</t>
  </si>
  <si>
    <t>5124115</t>
  </si>
  <si>
    <t>5124112</t>
  </si>
  <si>
    <t>5124113</t>
  </si>
  <si>
    <t>5124114</t>
  </si>
  <si>
    <t>5124102</t>
  </si>
  <si>
    <t>5123916</t>
  </si>
  <si>
    <t>5123915</t>
  </si>
  <si>
    <t>5123926</t>
  </si>
  <si>
    <t>5123929</t>
  </si>
  <si>
    <t>5123918</t>
  </si>
  <si>
    <t>5123902</t>
  </si>
  <si>
    <t>5123903</t>
  </si>
  <si>
    <t>5123908</t>
  </si>
  <si>
    <t>5123910</t>
  </si>
  <si>
    <t>5123911</t>
  </si>
  <si>
    <t>5123914</t>
  </si>
  <si>
    <t>5101005</t>
  </si>
  <si>
    <t>5101006</t>
  </si>
  <si>
    <t>5101002</t>
  </si>
  <si>
    <t>5101008</t>
  </si>
  <si>
    <t>5101009</t>
  </si>
  <si>
    <t>5101001</t>
  </si>
  <si>
    <t>5101003</t>
  </si>
  <si>
    <t>5101201</t>
  </si>
  <si>
    <t>5101202</t>
  </si>
  <si>
    <t>5101203</t>
  </si>
  <si>
    <t>5101204</t>
  </si>
  <si>
    <t>5101205</t>
  </si>
  <si>
    <t>5101206</t>
  </si>
  <si>
    <t>5101207</t>
  </si>
  <si>
    <t>5101208</t>
  </si>
  <si>
    <t>5101213</t>
  </si>
  <si>
    <t>5101214</t>
  </si>
  <si>
    <t>5101215</t>
  </si>
  <si>
    <t>5101216</t>
  </si>
  <si>
    <t>5101217</t>
  </si>
  <si>
    <t>5101218</t>
  </si>
  <si>
    <t>5101219</t>
  </si>
  <si>
    <t>5101220</t>
  </si>
  <si>
    <t>5101221</t>
  </si>
  <si>
    <t>5101222</t>
  </si>
  <si>
    <t>5101226</t>
  </si>
  <si>
    <t>5101227</t>
  </si>
  <si>
    <t>5101231</t>
  </si>
  <si>
    <t>5101224</t>
  </si>
  <si>
    <t>5101225</t>
  </si>
  <si>
    <t>5101228</t>
  </si>
  <si>
    <t>5101229</t>
  </si>
  <si>
    <t>5101230</t>
  </si>
  <si>
    <t>5122812</t>
  </si>
  <si>
    <t>5122801</t>
  </si>
  <si>
    <t>5122802</t>
  </si>
  <si>
    <t>5122806</t>
  </si>
  <si>
    <t>5122807</t>
  </si>
  <si>
    <t>5122808</t>
  </si>
  <si>
    <t>5122814</t>
  </si>
  <si>
    <t>5122815</t>
  </si>
  <si>
    <t>5122819</t>
  </si>
  <si>
    <t>5122821</t>
  </si>
  <si>
    <t>5122817</t>
  </si>
  <si>
    <t>5122811</t>
  </si>
  <si>
    <t>5122810</t>
  </si>
  <si>
    <t>5122816</t>
  </si>
  <si>
    <t>5122820</t>
  </si>
  <si>
    <t>5122818</t>
  </si>
  <si>
    <t>5122809</t>
  </si>
  <si>
    <t>5122813</t>
  </si>
  <si>
    <t>5126311</t>
  </si>
  <si>
    <t>5126322</t>
  </si>
  <si>
    <t>5126301</t>
  </si>
  <si>
    <t>5126302</t>
  </si>
  <si>
    <t>5126304</t>
  </si>
  <si>
    <t>5126305</t>
  </si>
  <si>
    <t>5126307</t>
  </si>
  <si>
    <t>5126312</t>
  </si>
  <si>
    <t>5126324</t>
  </si>
  <si>
    <t>5126328</t>
  </si>
  <si>
    <t>5126329</t>
  </si>
  <si>
    <t>5126332</t>
  </si>
  <si>
    <t>5126333</t>
  </si>
  <si>
    <t>5126335</t>
  </si>
  <si>
    <t>5126336</t>
  </si>
  <si>
    <t>5126406</t>
  </si>
  <si>
    <t>5126310</t>
  </si>
  <si>
    <t>5126320</t>
  </si>
  <si>
    <t>5126327</t>
  </si>
  <si>
    <t>5126330</t>
  </si>
  <si>
    <t>5126334</t>
  </si>
  <si>
    <t>5126326</t>
  </si>
  <si>
    <t>5126331</t>
  </si>
  <si>
    <t>5126321</t>
  </si>
  <si>
    <t>5126308</t>
  </si>
  <si>
    <t>5126313</t>
  </si>
  <si>
    <t>5126314</t>
  </si>
  <si>
    <t>5126315</t>
  </si>
  <si>
    <t>5126317</t>
  </si>
  <si>
    <t>5126319</t>
  </si>
  <si>
    <t>5126309</t>
  </si>
  <si>
    <t>5101806</t>
  </si>
  <si>
    <t>5101810</t>
  </si>
  <si>
    <t>5101811</t>
  </si>
  <si>
    <t>5101818</t>
  </si>
  <si>
    <t>5101807</t>
  </si>
  <si>
    <t>5101808</t>
  </si>
  <si>
    <t>5101809</t>
  </si>
  <si>
    <t>5101801</t>
  </si>
  <si>
    <t>5101803</t>
  </si>
  <si>
    <t>5101804</t>
  </si>
  <si>
    <t>5101805</t>
  </si>
  <si>
    <t>5101813</t>
  </si>
  <si>
    <t>5101814</t>
  </si>
  <si>
    <t>5101816</t>
  </si>
  <si>
    <t>5101817</t>
  </si>
  <si>
    <t>5101802</t>
  </si>
  <si>
    <t>5123809</t>
  </si>
  <si>
    <t>5123810</t>
  </si>
  <si>
    <t>5124716</t>
  </si>
  <si>
    <t>5124715</t>
  </si>
  <si>
    <t>5128208</t>
  </si>
  <si>
    <t>5128201</t>
  </si>
  <si>
    <t>5128203</t>
  </si>
  <si>
    <t>5116401</t>
  </si>
  <si>
    <t>5116402</t>
  </si>
  <si>
    <t>5116403</t>
  </si>
  <si>
    <t>5116404</t>
  </si>
  <si>
    <t>5116405</t>
  </si>
  <si>
    <t>5116406</t>
  </si>
  <si>
    <t>5116407</t>
  </si>
  <si>
    <t>5116408</t>
  </si>
  <si>
    <t>5116409</t>
  </si>
  <si>
    <t>5116410</t>
  </si>
  <si>
    <t>5116411</t>
  </si>
  <si>
    <t>5116412</t>
  </si>
  <si>
    <t>5116413</t>
  </si>
  <si>
    <t>5116414</t>
  </si>
  <si>
    <t>5116415</t>
  </si>
  <si>
    <t>5116416</t>
  </si>
  <si>
    <t>5116417</t>
  </si>
  <si>
    <t>5126709</t>
  </si>
  <si>
    <t>5126710</t>
  </si>
  <si>
    <t>5126711</t>
  </si>
  <si>
    <t>5126717</t>
  </si>
  <si>
    <t>5126704</t>
  </si>
  <si>
    <t>5126705</t>
  </si>
  <si>
    <t>5126713</t>
  </si>
  <si>
    <t>5126714</t>
  </si>
  <si>
    <t>5126716</t>
  </si>
  <si>
    <t>5126701</t>
  </si>
  <si>
    <t>5126707</t>
  </si>
  <si>
    <t>5126703</t>
  </si>
  <si>
    <t>5126801</t>
  </si>
  <si>
    <t>5126802</t>
  </si>
  <si>
    <t>5126803</t>
  </si>
  <si>
    <t>5126804</t>
  </si>
  <si>
    <t>5126805</t>
  </si>
  <si>
    <t>5126806</t>
  </si>
  <si>
    <t>5126807</t>
  </si>
  <si>
    <t>5126808</t>
  </si>
  <si>
    <t>5126809</t>
  </si>
  <si>
    <t>5126810</t>
  </si>
  <si>
    <t>5126812</t>
  </si>
  <si>
    <t>5126814</t>
  </si>
  <si>
    <t>5126816</t>
  </si>
  <si>
    <t>5127402</t>
  </si>
  <si>
    <t>5127501</t>
  </si>
  <si>
    <t>5127504</t>
  </si>
  <si>
    <t>5127503</t>
  </si>
  <si>
    <t>5127409</t>
  </si>
  <si>
    <t>5127506</t>
  </si>
  <si>
    <t>5127514</t>
  </si>
  <si>
    <t>5127408</t>
  </si>
  <si>
    <t>5127430</t>
  </si>
  <si>
    <t>5127510</t>
  </si>
  <si>
    <t>5127403</t>
  </si>
  <si>
    <t>5127428</t>
  </si>
  <si>
    <t>5127427</t>
  </si>
  <si>
    <t>5127436</t>
  </si>
  <si>
    <t>5127435</t>
  </si>
  <si>
    <t>5127401</t>
  </si>
  <si>
    <t>5127404</t>
  </si>
  <si>
    <t>5127410</t>
  </si>
  <si>
    <t>5127415</t>
  </si>
  <si>
    <t>5127416</t>
  </si>
  <si>
    <t>5127417</t>
  </si>
  <si>
    <t>5127420</t>
  </si>
  <si>
    <t>5127426</t>
  </si>
  <si>
    <t>5127432</t>
  </si>
  <si>
    <t>5127406</t>
  </si>
  <si>
    <t>5127407</t>
  </si>
  <si>
    <t>5127412</t>
  </si>
  <si>
    <t>5127422</t>
  </si>
  <si>
    <t>5127423</t>
  </si>
  <si>
    <t>5127425</t>
  </si>
  <si>
    <t>5127405</t>
  </si>
  <si>
    <t>5127424</t>
  </si>
  <si>
    <t>5127429</t>
  </si>
  <si>
    <t>5127431</t>
  </si>
  <si>
    <t>5127419</t>
  </si>
  <si>
    <t>5127433</t>
  </si>
  <si>
    <t>5127434</t>
  </si>
  <si>
    <t>5127411</t>
  </si>
  <si>
    <t>5127414</t>
  </si>
  <si>
    <t>5127418</t>
  </si>
  <si>
    <t>5127421</t>
  </si>
  <si>
    <t>5127701</t>
  </si>
  <si>
    <t>5127703</t>
  </si>
  <si>
    <t>5127706</t>
  </si>
  <si>
    <t>5127710</t>
  </si>
  <si>
    <t>5127711</t>
  </si>
  <si>
    <t>5127713</t>
  </si>
  <si>
    <t>5127715</t>
  </si>
  <si>
    <t>5116604</t>
  </si>
  <si>
    <t>5116613</t>
  </si>
  <si>
    <t>5116631</t>
  </si>
  <si>
    <t>5116632</t>
  </si>
  <si>
    <t>5116633</t>
  </si>
  <si>
    <t>5116634</t>
  </si>
  <si>
    <t>5116635</t>
  </si>
  <si>
    <t>5116507</t>
  </si>
  <si>
    <t>5116508</t>
  </si>
  <si>
    <t>5116509</t>
  </si>
  <si>
    <t>5116502</t>
  </si>
  <si>
    <t>5116526</t>
  </si>
  <si>
    <t>5116527</t>
  </si>
  <si>
    <t>5116528</t>
  </si>
  <si>
    <t>5116529</t>
  </si>
  <si>
    <t>5116530</t>
  </si>
  <si>
    <t>5116510</t>
  </si>
  <si>
    <t>5116511</t>
  </si>
  <si>
    <t>5116512</t>
  </si>
  <si>
    <t>5116513</t>
  </si>
  <si>
    <t>5116514</t>
  </si>
  <si>
    <t>5116521</t>
  </si>
  <si>
    <t>5116533</t>
  </si>
  <si>
    <t>5116534</t>
  </si>
  <si>
    <t>5116601</t>
  </si>
  <si>
    <t>5116607</t>
  </si>
  <si>
    <t>5116608</t>
  </si>
  <si>
    <t>5116609</t>
  </si>
  <si>
    <t>5116610</t>
  </si>
  <si>
    <t>5116611</t>
  </si>
  <si>
    <t>5116612</t>
  </si>
  <si>
    <t>5116605</t>
  </si>
  <si>
    <t>5116629</t>
  </si>
  <si>
    <t>5116630</t>
  </si>
  <si>
    <t>5116636</t>
  </si>
  <si>
    <t>5116602</t>
  </si>
  <si>
    <t>5116619</t>
  </si>
  <si>
    <t>5116620</t>
  </si>
  <si>
    <t>5116622</t>
  </si>
  <si>
    <t>5116623</t>
  </si>
  <si>
    <t>5116624</t>
  </si>
  <si>
    <t>5116625</t>
  </si>
  <si>
    <t>5116626</t>
  </si>
  <si>
    <t>5116628</t>
  </si>
  <si>
    <t>5116603</t>
  </si>
  <si>
    <t>5116627</t>
  </si>
  <si>
    <t>5116701</t>
  </si>
  <si>
    <t>5116702</t>
  </si>
  <si>
    <t>5116614</t>
  </si>
  <si>
    <t>5116615</t>
  </si>
  <si>
    <t>5116616</t>
  </si>
  <si>
    <t>5116617</t>
  </si>
  <si>
    <t>5116618</t>
  </si>
  <si>
    <t>5116621</t>
  </si>
  <si>
    <t>5116515</t>
  </si>
  <si>
    <t>5116516</t>
  </si>
  <si>
    <t>5116517</t>
  </si>
  <si>
    <t>5116518</t>
  </si>
  <si>
    <t>5116519</t>
  </si>
  <si>
    <t>5116520</t>
  </si>
  <si>
    <t>5116522</t>
  </si>
  <si>
    <t>5116503</t>
  </si>
  <si>
    <t>5116504</t>
  </si>
  <si>
    <t>5116505</t>
  </si>
  <si>
    <t>5116506</t>
  </si>
  <si>
    <t>5116524</t>
  </si>
  <si>
    <t>5116531</t>
  </si>
  <si>
    <t>5116532</t>
  </si>
  <si>
    <t>5123907</t>
  </si>
  <si>
    <t>5123921</t>
  </si>
  <si>
    <t>5123922</t>
  </si>
  <si>
    <t>5123906</t>
  </si>
  <si>
    <t>5123920</t>
  </si>
  <si>
    <t>5123923</t>
  </si>
  <si>
    <t>5123924</t>
  </si>
  <si>
    <t>5123927</t>
  </si>
  <si>
    <t>5123904</t>
  </si>
  <si>
    <t>5123931</t>
  </si>
  <si>
    <t>5123932</t>
  </si>
  <si>
    <t>5123935</t>
  </si>
  <si>
    <t>5123925</t>
  </si>
  <si>
    <t>5123928</t>
  </si>
  <si>
    <t>5123934</t>
  </si>
  <si>
    <t>5123909</t>
  </si>
  <si>
    <t>5123905</t>
  </si>
  <si>
    <t>5122901</t>
  </si>
  <si>
    <t>5122910</t>
  </si>
  <si>
    <t>5122911</t>
  </si>
  <si>
    <t>5122908</t>
  </si>
  <si>
    <t>5122909</t>
  </si>
  <si>
    <t>5123501</t>
  </si>
  <si>
    <t>5123804</t>
  </si>
  <si>
    <t>5123803</t>
  </si>
  <si>
    <t>5113210</t>
  </si>
  <si>
    <t>5113211</t>
  </si>
  <si>
    <t>5113219</t>
  </si>
  <si>
    <t>5113225</t>
  </si>
  <si>
    <t>5113237</t>
  </si>
  <si>
    <t>5113238</t>
  </si>
  <si>
    <t>5113239</t>
  </si>
  <si>
    <t>5113240</t>
  </si>
  <si>
    <t>5113241</t>
  </si>
  <si>
    <t>5113242</t>
  </si>
  <si>
    <t>5113244</t>
  </si>
  <si>
    <t>5113247</t>
  </si>
  <si>
    <t>5113248</t>
  </si>
  <si>
    <t>5113249</t>
  </si>
  <si>
    <t>5113250</t>
  </si>
  <si>
    <t>5113251</t>
  </si>
  <si>
    <t>5113252</t>
  </si>
  <si>
    <t>5113253</t>
  </si>
  <si>
    <t>5113254</t>
  </si>
  <si>
    <t>5113255</t>
  </si>
  <si>
    <t>5113256</t>
  </si>
  <si>
    <t>5113257</t>
  </si>
  <si>
    <t>5113258</t>
  </si>
  <si>
    <t>5113301</t>
  </si>
  <si>
    <t>5113303</t>
  </si>
  <si>
    <t>5113305</t>
  </si>
  <si>
    <t>5113306</t>
  </si>
  <si>
    <t>5113307</t>
  </si>
  <si>
    <t>5113309</t>
  </si>
  <si>
    <t>5113310</t>
  </si>
  <si>
    <t>5113311</t>
  </si>
  <si>
    <t>5113312</t>
  </si>
  <si>
    <t>5113313</t>
  </si>
  <si>
    <t>5113316</t>
  </si>
  <si>
    <t>5113317</t>
  </si>
  <si>
    <t>5113322</t>
  </si>
  <si>
    <t>5113323</t>
  </si>
  <si>
    <t>5113324</t>
  </si>
  <si>
    <t>5113325</t>
  </si>
  <si>
    <t>5113326</t>
  </si>
  <si>
    <t>5113327</t>
  </si>
  <si>
    <t>5113328</t>
  </si>
  <si>
    <t>5113329</t>
  </si>
  <si>
    <t>5113331</t>
  </si>
  <si>
    <t>5113332</t>
  </si>
  <si>
    <t>5113335</t>
  </si>
  <si>
    <t>5113336</t>
  </si>
  <si>
    <t>5113337</t>
  </si>
  <si>
    <t>5113338</t>
  </si>
  <si>
    <t>5113339</t>
  </si>
  <si>
    <t>5113340</t>
  </si>
  <si>
    <t>5113341</t>
  </si>
  <si>
    <t>5113342</t>
  </si>
  <si>
    <t>5113343</t>
  </si>
  <si>
    <t>5113344</t>
  </si>
  <si>
    <t>5113345</t>
  </si>
  <si>
    <t>5113346</t>
  </si>
  <si>
    <t>5113347</t>
  </si>
  <si>
    <t>5113348</t>
  </si>
  <si>
    <t>5113349</t>
  </si>
  <si>
    <t>5113350</t>
  </si>
  <si>
    <t>5113351</t>
  </si>
  <si>
    <t>5113352</t>
  </si>
  <si>
    <t>5113353</t>
  </si>
  <si>
    <t>5113354</t>
  </si>
  <si>
    <t>5113355</t>
  </si>
  <si>
    <t>5113356</t>
  </si>
  <si>
    <t>5113357</t>
  </si>
  <si>
    <t>5113358</t>
  </si>
  <si>
    <t>5113359</t>
  </si>
  <si>
    <t>5113360</t>
  </si>
  <si>
    <t>5113361</t>
  </si>
  <si>
    <t>5113401</t>
  </si>
  <si>
    <t>5113402</t>
  </si>
  <si>
    <t>5113403</t>
  </si>
  <si>
    <t>5113404</t>
  </si>
  <si>
    <t>5113405</t>
  </si>
  <si>
    <t>5113406</t>
  </si>
  <si>
    <t>5113407</t>
  </si>
  <si>
    <t>5113408</t>
  </si>
  <si>
    <t>5113409</t>
  </si>
  <si>
    <t>5113410</t>
  </si>
  <si>
    <t>5113411</t>
  </si>
  <si>
    <t>5113412</t>
  </si>
  <si>
    <t>5113413</t>
  </si>
  <si>
    <t>5113417</t>
  </si>
  <si>
    <t>5113418</t>
  </si>
  <si>
    <t>5113419</t>
  </si>
  <si>
    <t>5113420</t>
  </si>
  <si>
    <t>5113421</t>
  </si>
  <si>
    <t>5113422</t>
  </si>
  <si>
    <t>5113423</t>
  </si>
  <si>
    <t>5113424</t>
  </si>
  <si>
    <t>5113425</t>
  </si>
  <si>
    <t>5113426</t>
  </si>
  <si>
    <t>5113427</t>
  </si>
  <si>
    <t>5113428</t>
  </si>
  <si>
    <t>5113429</t>
  </si>
  <si>
    <t>5113430</t>
  </si>
  <si>
    <t>5113431</t>
  </si>
  <si>
    <t>5113432</t>
  </si>
  <si>
    <t>5113434</t>
  </si>
  <si>
    <t>5113435</t>
  </si>
  <si>
    <t>5113436</t>
  </si>
  <si>
    <t>5113437</t>
  </si>
  <si>
    <t>5113438</t>
  </si>
  <si>
    <t>5113439</t>
  </si>
  <si>
    <t>5113440</t>
  </si>
  <si>
    <t>5113442</t>
  </si>
  <si>
    <t>5113443</t>
  </si>
  <si>
    <t>5113444</t>
  </si>
  <si>
    <t>5113445</t>
  </si>
  <si>
    <t>5113446</t>
  </si>
  <si>
    <t>5113447</t>
  </si>
  <si>
    <t>5113448</t>
  </si>
  <si>
    <t>5113449</t>
  </si>
  <si>
    <t>5113450</t>
  </si>
  <si>
    <t>5113451</t>
  </si>
  <si>
    <t>5113452</t>
  </si>
  <si>
    <t>5113453</t>
  </si>
  <si>
    <t>5113454</t>
  </si>
  <si>
    <t>5113640</t>
  </si>
  <si>
    <t>5113501</t>
  </si>
  <si>
    <t>5113502</t>
  </si>
  <si>
    <t>5113510</t>
  </si>
  <si>
    <t>5113511</t>
  </si>
  <si>
    <t>5113512</t>
  </si>
  <si>
    <t>5113513</t>
  </si>
  <si>
    <t>5113514</t>
  </si>
  <si>
    <t>5113515</t>
  </si>
  <si>
    <t>5113517</t>
  </si>
  <si>
    <t>5113518</t>
  </si>
  <si>
    <t>5113519</t>
  </si>
  <si>
    <t>5113520</t>
  </si>
  <si>
    <t>5113521</t>
  </si>
  <si>
    <t>5113523</t>
  </si>
  <si>
    <t>5113531</t>
  </si>
  <si>
    <t>5113533</t>
  </si>
  <si>
    <t>5113537</t>
  </si>
  <si>
    <t>5113538</t>
  </si>
  <si>
    <t>5113204</t>
  </si>
  <si>
    <t>5113205</t>
  </si>
  <si>
    <t>5113206</t>
  </si>
  <si>
    <t>5113207</t>
  </si>
  <si>
    <t>5113208</t>
  </si>
  <si>
    <t>5113209</t>
  </si>
  <si>
    <t>5113220</t>
  </si>
  <si>
    <t>5113221</t>
  </si>
  <si>
    <t>5113222</t>
  </si>
  <si>
    <t>5113231</t>
  </si>
  <si>
    <t>5113232</t>
  </si>
  <si>
    <t>5113234</t>
  </si>
  <si>
    <t>5113235</t>
  </si>
  <si>
    <t>5113236</t>
  </si>
  <si>
    <t>5113201</t>
  </si>
  <si>
    <t>5113202</t>
  </si>
  <si>
    <t>5113214</t>
  </si>
  <si>
    <t>5113215</t>
  </si>
  <si>
    <t>5113216</t>
  </si>
  <si>
    <t>5113217</t>
  </si>
  <si>
    <t>5113218</t>
  </si>
  <si>
    <t>5113226</t>
  </si>
  <si>
    <t>5113227</t>
  </si>
  <si>
    <t>5113228</t>
  </si>
  <si>
    <t>5113229</t>
  </si>
  <si>
    <t>5113243</t>
  </si>
  <si>
    <t>5113245</t>
  </si>
  <si>
    <t>5113246</t>
  </si>
  <si>
    <t>5113601</t>
  </si>
  <si>
    <t>5113602</t>
  </si>
  <si>
    <t>5113603</t>
  </si>
  <si>
    <t>5113604</t>
  </si>
  <si>
    <t>5113606</t>
  </si>
  <si>
    <t>5113607</t>
  </si>
  <si>
    <t>5113608</t>
  </si>
  <si>
    <t>5113609</t>
  </si>
  <si>
    <t>5113610</t>
  </si>
  <si>
    <t>5113611</t>
  </si>
  <si>
    <t>5113612</t>
  </si>
  <si>
    <t>5113614</t>
  </si>
  <si>
    <t>5113615</t>
  </si>
  <si>
    <t>5113616</t>
  </si>
  <si>
    <t>5113617</t>
  </si>
  <si>
    <t>5113618</t>
  </si>
  <si>
    <t>5113620</t>
  </si>
  <si>
    <t>5113622</t>
  </si>
  <si>
    <t>5113631</t>
  </si>
  <si>
    <t>5113632</t>
  </si>
  <si>
    <t>5113633</t>
  </si>
  <si>
    <t>5113634</t>
  </si>
  <si>
    <t>5113635</t>
  </si>
  <si>
    <t>5113636</t>
  </si>
  <si>
    <t>5113638</t>
  </si>
  <si>
    <t>5113639</t>
  </si>
  <si>
    <t>5113641</t>
  </si>
  <si>
    <t>5113642</t>
  </si>
  <si>
    <t>5113605</t>
  </si>
  <si>
    <t>5113623</t>
  </si>
  <si>
    <t>5113624</t>
  </si>
  <si>
    <t>5113630</t>
  </si>
  <si>
    <t>5113637</t>
  </si>
  <si>
    <t>5113619</t>
  </si>
  <si>
    <t>5113626</t>
  </si>
  <si>
    <t>5113503</t>
  </si>
  <si>
    <t>5113504</t>
  </si>
  <si>
    <t>5113505</t>
  </si>
  <si>
    <t>5113507</t>
  </si>
  <si>
    <t>5113508</t>
  </si>
  <si>
    <t>5113509</t>
  </si>
  <si>
    <t>5113524</t>
  </si>
  <si>
    <t>5113525</t>
  </si>
  <si>
    <t>5113527</t>
  </si>
  <si>
    <t>5113528</t>
  </si>
  <si>
    <t>5113529</t>
  </si>
  <si>
    <t>5113530</t>
  </si>
  <si>
    <t>5113532</t>
  </si>
  <si>
    <t>5113534</t>
  </si>
  <si>
    <t>5113535</t>
  </si>
  <si>
    <t>5113536</t>
  </si>
  <si>
    <t>5113701</t>
  </si>
  <si>
    <t>5113702</t>
  </si>
  <si>
    <t>5113703</t>
  </si>
  <si>
    <t>5113704</t>
  </si>
  <si>
    <t>5113705</t>
  </si>
  <si>
    <t>5113706</t>
  </si>
  <si>
    <t>5113707</t>
  </si>
  <si>
    <t>5113708</t>
  </si>
  <si>
    <t>5113709</t>
  </si>
  <si>
    <t>5113710</t>
  </si>
  <si>
    <t>5113711</t>
  </si>
  <si>
    <t>5113712</t>
  </si>
  <si>
    <t>5113713</t>
  </si>
  <si>
    <t>5113714</t>
  </si>
  <si>
    <t>5113715</t>
  </si>
  <si>
    <t>5113716</t>
  </si>
  <si>
    <t>5113717</t>
  </si>
  <si>
    <t>5113718</t>
  </si>
  <si>
    <t>5113719</t>
  </si>
  <si>
    <t>5113720</t>
  </si>
  <si>
    <t>5113721</t>
  </si>
  <si>
    <t>5113722</t>
  </si>
  <si>
    <t>5113723</t>
  </si>
  <si>
    <t>5113724</t>
  </si>
  <si>
    <t>5113725</t>
  </si>
  <si>
    <t>5113726</t>
  </si>
  <si>
    <t>5113727</t>
  </si>
  <si>
    <t>5113728</t>
  </si>
  <si>
    <t>5113729</t>
  </si>
  <si>
    <t>5113730</t>
  </si>
  <si>
    <t>5113731</t>
  </si>
  <si>
    <t>5113732</t>
  </si>
  <si>
    <t>5113733</t>
  </si>
  <si>
    <t>5113734</t>
  </si>
  <si>
    <t>5113735</t>
  </si>
  <si>
    <t>5113736</t>
  </si>
  <si>
    <t>5113737</t>
  </si>
  <si>
    <t>5113738</t>
  </si>
  <si>
    <t>5113739</t>
  </si>
  <si>
    <t>5113740</t>
  </si>
  <si>
    <t>5113741</t>
  </si>
  <si>
    <t>5113742</t>
  </si>
  <si>
    <t>5113743</t>
  </si>
  <si>
    <t>5113744</t>
  </si>
  <si>
    <t>5113745</t>
  </si>
  <si>
    <t>5113746</t>
  </si>
  <si>
    <t>5113747</t>
  </si>
  <si>
    <t>5113748</t>
  </si>
  <si>
    <t>5113749</t>
  </si>
  <si>
    <t>5113750</t>
  </si>
  <si>
    <t>5113751</t>
  </si>
  <si>
    <t>5113752</t>
  </si>
  <si>
    <t>5113753</t>
  </si>
  <si>
    <t>5113754</t>
  </si>
  <si>
    <t>5113755</t>
  </si>
  <si>
    <t>5113756</t>
  </si>
  <si>
    <t>5113757</t>
  </si>
  <si>
    <t>5113758</t>
  </si>
  <si>
    <t>5129204</t>
  </si>
  <si>
    <t>5128505</t>
  </si>
  <si>
    <t>5128510</t>
  </si>
  <si>
    <t>5128512</t>
  </si>
  <si>
    <t>5128520</t>
  </si>
  <si>
    <t>5128524</t>
  </si>
  <si>
    <t>5128502</t>
  </si>
  <si>
    <t>5128508</t>
  </si>
  <si>
    <t>5128509</t>
  </si>
  <si>
    <t>5128517</t>
  </si>
  <si>
    <t>5128513</t>
  </si>
  <si>
    <t>5128526</t>
  </si>
  <si>
    <t>5129222</t>
  </si>
  <si>
    <t>5129218</t>
  </si>
  <si>
    <t>5128807</t>
  </si>
  <si>
    <t>5128609</t>
  </si>
  <si>
    <t>5128705</t>
  </si>
  <si>
    <t>5128707</t>
  </si>
  <si>
    <t>5128711</t>
  </si>
  <si>
    <t>5128501</t>
  </si>
  <si>
    <t>5128507</t>
  </si>
  <si>
    <t>5128511</t>
  </si>
  <si>
    <t>5128514</t>
  </si>
  <si>
    <t>5128516</t>
  </si>
  <si>
    <t>5128519</t>
  </si>
  <si>
    <t>5128527</t>
  </si>
  <si>
    <t>5128532</t>
  </si>
  <si>
    <t>5128703</t>
  </si>
  <si>
    <t>5128710</t>
  </si>
  <si>
    <t>5128716</t>
  </si>
  <si>
    <t>5129216</t>
  </si>
  <si>
    <t>5128610</t>
  </si>
  <si>
    <t>5128613</t>
  </si>
  <si>
    <t>5128808</t>
  </si>
  <si>
    <t>5128818</t>
  </si>
  <si>
    <t>5128702</t>
  </si>
  <si>
    <t>5128718</t>
  </si>
  <si>
    <t>5129214</t>
  </si>
  <si>
    <t>5128801</t>
  </si>
  <si>
    <t>5128805</t>
  </si>
  <si>
    <t>5128812</t>
  </si>
  <si>
    <t>5128814</t>
  </si>
  <si>
    <t>5128816</t>
  </si>
  <si>
    <t>5128819</t>
  </si>
  <si>
    <t>5128820</t>
  </si>
  <si>
    <t>5129202</t>
  </si>
  <si>
    <t>5129207</t>
  </si>
  <si>
    <t>5128602</t>
  </si>
  <si>
    <t>5128607</t>
  </si>
  <si>
    <t>5128608</t>
  </si>
  <si>
    <t>5128611</t>
  </si>
  <si>
    <t>5128615</t>
  </si>
  <si>
    <t>5128617</t>
  </si>
  <si>
    <t>5128506</t>
  </si>
  <si>
    <t>5128518</t>
  </si>
  <si>
    <t>5128521</t>
  </si>
  <si>
    <t>5128529</t>
  </si>
  <si>
    <t>5128531</t>
  </si>
  <si>
    <t>5128533</t>
  </si>
  <si>
    <t>5128604</t>
  </si>
  <si>
    <t>5128614</t>
  </si>
  <si>
    <t>5128618</t>
  </si>
  <si>
    <t>5128701</t>
  </si>
  <si>
    <t>5128709</t>
  </si>
  <si>
    <t>5128712</t>
  </si>
  <si>
    <t>5128803</t>
  </si>
  <si>
    <t>5128809</t>
  </si>
  <si>
    <t>5128817</t>
  </si>
  <si>
    <t>5128603</t>
  </si>
  <si>
    <t>5128606</t>
  </si>
  <si>
    <t>5128612</t>
  </si>
  <si>
    <t>5128708</t>
  </si>
  <si>
    <t>5128713</t>
  </si>
  <si>
    <t>5128714</t>
  </si>
  <si>
    <t>5128715</t>
  </si>
  <si>
    <t>5128802</t>
  </si>
  <si>
    <t>5128804</t>
  </si>
  <si>
    <t>5128806</t>
  </si>
  <si>
    <t>5128810</t>
  </si>
  <si>
    <t>5128811</t>
  </si>
  <si>
    <t>5128813</t>
  </si>
  <si>
    <t>5128815</t>
  </si>
  <si>
    <t>5128515</t>
  </si>
  <si>
    <t>5128525</t>
  </si>
  <si>
    <t>5128503</t>
  </si>
  <si>
    <t>5128504</t>
  </si>
  <si>
    <t>5128522</t>
  </si>
  <si>
    <t>5128523</t>
  </si>
  <si>
    <t>5128528</t>
  </si>
  <si>
    <t>5128530</t>
  </si>
  <si>
    <t>5128601</t>
  </si>
  <si>
    <t>5128605</t>
  </si>
  <si>
    <t>5128616</t>
  </si>
  <si>
    <t>5126401</t>
  </si>
  <si>
    <t>5126402</t>
  </si>
  <si>
    <t>5126404</t>
  </si>
  <si>
    <t>5126405</t>
  </si>
  <si>
    <t>5126411</t>
  </si>
  <si>
    <t>5126409</t>
  </si>
  <si>
    <t>5126403</t>
  </si>
  <si>
    <t>5126408</t>
  </si>
  <si>
    <t>5126407</t>
  </si>
  <si>
    <t>5126410</t>
  </si>
  <si>
    <t>5100502</t>
  </si>
  <si>
    <t>5100504</t>
  </si>
  <si>
    <t>5100506</t>
  </si>
  <si>
    <t>5100508</t>
  </si>
  <si>
    <t>5100509</t>
  </si>
  <si>
    <t>5100510</t>
  </si>
  <si>
    <t>5100511</t>
  </si>
  <si>
    <t>5100512</t>
  </si>
  <si>
    <t>5100513</t>
  </si>
  <si>
    <t>5100514</t>
  </si>
  <si>
    <t>5100516</t>
  </si>
  <si>
    <t>5100517</t>
  </si>
  <si>
    <t>5100518</t>
  </si>
  <si>
    <t>5100519</t>
  </si>
  <si>
    <t>5100520</t>
  </si>
  <si>
    <t>5100521</t>
  </si>
  <si>
    <t>5100522</t>
  </si>
  <si>
    <t>5100524</t>
  </si>
  <si>
    <t>5100525</t>
  </si>
  <si>
    <t>5100526</t>
  </si>
  <si>
    <t>5100527</t>
  </si>
  <si>
    <t>5100528</t>
  </si>
  <si>
    <t>5100529</t>
  </si>
  <si>
    <t>5100533</t>
  </si>
  <si>
    <t>5100534</t>
  </si>
  <si>
    <t>5100536</t>
  </si>
  <si>
    <t>5100542</t>
  </si>
  <si>
    <t>5100543</t>
  </si>
  <si>
    <t>5100544</t>
  </si>
  <si>
    <t>5100545</t>
  </si>
  <si>
    <t>5100546</t>
  </si>
  <si>
    <t>5100548</t>
  </si>
  <si>
    <t>5100549</t>
  </si>
  <si>
    <t>5100550</t>
  </si>
  <si>
    <t>5100551</t>
  </si>
  <si>
    <t>5101402</t>
  </si>
  <si>
    <t>5101417</t>
  </si>
  <si>
    <t>5101420</t>
  </si>
  <si>
    <t>5101421</t>
  </si>
  <si>
    <t>5101427</t>
  </si>
  <si>
    <t>5101401</t>
  </si>
  <si>
    <t>5101423</t>
  </si>
  <si>
    <t>5101412</t>
  </si>
  <si>
    <t>5101415</t>
  </si>
  <si>
    <t>5101404</t>
  </si>
  <si>
    <t>5101405</t>
  </si>
  <si>
    <t>5101406</t>
  </si>
  <si>
    <t>5101407</t>
  </si>
  <si>
    <t>5101408</t>
  </si>
  <si>
    <t>5101409</t>
  </si>
  <si>
    <t>5101410</t>
  </si>
  <si>
    <t>5101411</t>
  </si>
  <si>
    <t>5101416</t>
  </si>
  <si>
    <t>5101419</t>
  </si>
  <si>
    <t>5100530</t>
  </si>
  <si>
    <t>5100531</t>
  </si>
  <si>
    <t>5100532</t>
  </si>
  <si>
    <t>5100537</t>
  </si>
  <si>
    <t>5100538</t>
  </si>
  <si>
    <t>5100539</t>
  </si>
  <si>
    <t>5100540</t>
  </si>
  <si>
    <t>5101424</t>
  </si>
  <si>
    <t>5100541</t>
  </si>
  <si>
    <t>5101425</t>
  </si>
  <si>
    <t>5101426</t>
  </si>
  <si>
    <t>5101418</t>
  </si>
  <si>
    <t>5101413</t>
  </si>
  <si>
    <t>5101414</t>
  </si>
  <si>
    <t>5128906</t>
  </si>
  <si>
    <t>5128907</t>
  </si>
  <si>
    <t>5128902</t>
  </si>
  <si>
    <t>5128904</t>
  </si>
  <si>
    <t>5128905</t>
  </si>
  <si>
    <t>5128910</t>
  </si>
  <si>
    <t>5128903</t>
  </si>
  <si>
    <t>5128908</t>
  </si>
  <si>
    <t>5128909</t>
  </si>
  <si>
    <t>5122906</t>
  </si>
  <si>
    <t>5122907</t>
  </si>
  <si>
    <t>5127507</t>
  </si>
  <si>
    <t>5122905</t>
  </si>
  <si>
    <t>5122904</t>
  </si>
  <si>
    <t>5107002</t>
  </si>
  <si>
    <t>5107003</t>
  </si>
  <si>
    <t>5107005</t>
  </si>
  <si>
    <t>5107006</t>
  </si>
  <si>
    <t>5107007</t>
  </si>
  <si>
    <t>5107013</t>
  </si>
  <si>
    <t>5107014</t>
  </si>
  <si>
    <t>5107015</t>
  </si>
  <si>
    <t>5107024</t>
  </si>
  <si>
    <t>5107001</t>
  </si>
  <si>
    <t>5107004</t>
  </si>
  <si>
    <t>5107008</t>
  </si>
  <si>
    <t>5107009</t>
  </si>
  <si>
    <t>5107010</t>
  </si>
  <si>
    <t>5107011</t>
  </si>
  <si>
    <t>5107012</t>
  </si>
  <si>
    <t>5107016</t>
  </si>
  <si>
    <t>5107017</t>
  </si>
  <si>
    <t>5107018</t>
  </si>
  <si>
    <t>5107019</t>
  </si>
  <si>
    <t>5107020</t>
  </si>
  <si>
    <t>5107021</t>
  </si>
  <si>
    <t>5107022</t>
  </si>
  <si>
    <t>5107901</t>
  </si>
  <si>
    <t>5107902</t>
  </si>
  <si>
    <t>5107903</t>
  </si>
  <si>
    <t>5107909</t>
  </si>
  <si>
    <t>5107910</t>
  </si>
  <si>
    <t>5107915</t>
  </si>
  <si>
    <t>5107917</t>
  </si>
  <si>
    <t>5107919</t>
  </si>
  <si>
    <t>5107920</t>
  </si>
  <si>
    <t>5107922</t>
  </si>
  <si>
    <t>5107923</t>
  </si>
  <si>
    <t>5107925</t>
  </si>
  <si>
    <t>5107926</t>
  </si>
  <si>
    <t>5107927</t>
  </si>
  <si>
    <t>5108301</t>
  </si>
  <si>
    <t>5108302</t>
  </si>
  <si>
    <t>5108303</t>
  </si>
  <si>
    <t>5108304</t>
  </si>
  <si>
    <t>5108305</t>
  </si>
  <si>
    <t>5108306</t>
  </si>
  <si>
    <t>5108307</t>
  </si>
  <si>
    <t>5108308</t>
  </si>
  <si>
    <t>5108310</t>
  </si>
  <si>
    <t>5108311</t>
  </si>
  <si>
    <t>5108312</t>
  </si>
  <si>
    <t>5108313</t>
  </si>
  <si>
    <t>5108314</t>
  </si>
  <si>
    <t>5108315</t>
  </si>
  <si>
    <t>5108316</t>
  </si>
  <si>
    <t>5108317</t>
  </si>
  <si>
    <t>5108318</t>
  </si>
  <si>
    <t>5108319</t>
  </si>
  <si>
    <t>5108320</t>
  </si>
  <si>
    <t>5108321</t>
  </si>
  <si>
    <t>5108322</t>
  </si>
  <si>
    <t>5108323</t>
  </si>
  <si>
    <t>5108324</t>
  </si>
  <si>
    <t>5108325</t>
  </si>
  <si>
    <t>5108327</t>
  </si>
  <si>
    <t>5108331</t>
  </si>
  <si>
    <t>5107614</t>
  </si>
  <si>
    <t>5107616</t>
  </si>
  <si>
    <t>5107617</t>
  </si>
  <si>
    <t>5107103</t>
  </si>
  <si>
    <t>5107105</t>
  </si>
  <si>
    <t>5107112</t>
  </si>
  <si>
    <t>5107113</t>
  </si>
  <si>
    <t>5107118</t>
  </si>
  <si>
    <t>5107119</t>
  </si>
  <si>
    <t>5107120</t>
  </si>
  <si>
    <t>5107126</t>
  </si>
  <si>
    <t>5107127</t>
  </si>
  <si>
    <t>5107128</t>
  </si>
  <si>
    <t>5107129</t>
  </si>
  <si>
    <t>5107130</t>
  </si>
  <si>
    <t>5107131</t>
  </si>
  <si>
    <t>5107132</t>
  </si>
  <si>
    <t>5107133</t>
  </si>
  <si>
    <t>5107134</t>
  </si>
  <si>
    <t>5107135</t>
  </si>
  <si>
    <t>5107703</t>
  </si>
  <si>
    <t>5107704</t>
  </si>
  <si>
    <t>5107705</t>
  </si>
  <si>
    <t>5107709</t>
  </si>
  <si>
    <t>5107710</t>
  </si>
  <si>
    <t>5107711</t>
  </si>
  <si>
    <t>5107712</t>
  </si>
  <si>
    <t>5107713</t>
  </si>
  <si>
    <t>5107714</t>
  </si>
  <si>
    <t>5107715</t>
  </si>
  <si>
    <t>5107717</t>
  </si>
  <si>
    <t>5107718</t>
  </si>
  <si>
    <t>5107719</t>
  </si>
  <si>
    <t>5107720</t>
  </si>
  <si>
    <t>5107721</t>
  </si>
  <si>
    <t>5107724</t>
  </si>
  <si>
    <t>5107730</t>
  </si>
  <si>
    <t>5107731</t>
  </si>
  <si>
    <t>5107732</t>
  </si>
  <si>
    <t>5107735</t>
  </si>
  <si>
    <t>5107736</t>
  </si>
  <si>
    <t>5107101</t>
  </si>
  <si>
    <t>5107102</t>
  </si>
  <si>
    <t>5107104</t>
  </si>
  <si>
    <t>5107106</t>
  </si>
  <si>
    <t>5107107</t>
  </si>
  <si>
    <t>5107108</t>
  </si>
  <si>
    <t>5107109</t>
  </si>
  <si>
    <t>5107110</t>
  </si>
  <si>
    <t>5107111</t>
  </si>
  <si>
    <t>5107114</t>
  </si>
  <si>
    <t>5107115</t>
  </si>
  <si>
    <t>5107116</t>
  </si>
  <si>
    <t>5107117</t>
  </si>
  <si>
    <t>5107121</t>
  </si>
  <si>
    <t>5107122</t>
  </si>
  <si>
    <t>5107123</t>
  </si>
  <si>
    <t>5107124</t>
  </si>
  <si>
    <t>5107402</t>
  </si>
  <si>
    <t>5107403</t>
  </si>
  <si>
    <t>5107404</t>
  </si>
  <si>
    <t>5107405</t>
  </si>
  <si>
    <t>5107406</t>
  </si>
  <si>
    <t>5107420</t>
  </si>
  <si>
    <t>5107421</t>
  </si>
  <si>
    <t>5107702</t>
  </si>
  <si>
    <t>5107706</t>
  </si>
  <si>
    <t>5107707</t>
  </si>
  <si>
    <t>5107708</t>
  </si>
  <si>
    <t>5107722</t>
  </si>
  <si>
    <t>5107723</t>
  </si>
  <si>
    <t>5107725</t>
  </si>
  <si>
    <t>5107726</t>
  </si>
  <si>
    <t>5107727</t>
  </si>
  <si>
    <t>5107728</t>
  </si>
  <si>
    <t>5107729</t>
  </si>
  <si>
    <t>5107401</t>
  </si>
  <si>
    <t>5107407</t>
  </si>
  <si>
    <t>5107408</t>
  </si>
  <si>
    <t>5107409</t>
  </si>
  <si>
    <t>5107410</t>
  </si>
  <si>
    <t>5107411</t>
  </si>
  <si>
    <t>5107412</t>
  </si>
  <si>
    <t>5107413</t>
  </si>
  <si>
    <t>5107414</t>
  </si>
  <si>
    <t>5107415</t>
  </si>
  <si>
    <t>5107416</t>
  </si>
  <si>
    <t>5107417</t>
  </si>
  <si>
    <t>5107418</t>
  </si>
  <si>
    <t>5107419</t>
  </si>
  <si>
    <t>5107601</t>
  </si>
  <si>
    <t>5107602</t>
  </si>
  <si>
    <t>5107603</t>
  </si>
  <si>
    <t>5107604</t>
  </si>
  <si>
    <t>5107606</t>
  </si>
  <si>
    <t>5107607</t>
  </si>
  <si>
    <t>5107608</t>
  </si>
  <si>
    <t>5107609</t>
  </si>
  <si>
    <t>5107611</t>
  </si>
  <si>
    <t>5107612</t>
  </si>
  <si>
    <t>5107613</t>
  </si>
  <si>
    <t>5108001</t>
  </si>
  <si>
    <t>5108002</t>
  </si>
  <si>
    <t>5108003</t>
  </si>
  <si>
    <t>5108004</t>
  </si>
  <si>
    <t>5108005</t>
  </si>
  <si>
    <t>5108006</t>
  </si>
  <si>
    <t>5108007</t>
  </si>
  <si>
    <t>5108008</t>
  </si>
  <si>
    <t>5108009</t>
  </si>
  <si>
    <t>5108010</t>
  </si>
  <si>
    <t>5108011</t>
  </si>
  <si>
    <t>5108012</t>
  </si>
  <si>
    <t>5108013</t>
  </si>
  <si>
    <t>5108014</t>
  </si>
  <si>
    <t>5108015</t>
  </si>
  <si>
    <t>5108017</t>
  </si>
  <si>
    <t>5108018</t>
  </si>
  <si>
    <t>5108019</t>
  </si>
  <si>
    <t>5108020</t>
  </si>
  <si>
    <t>5108021</t>
  </si>
  <si>
    <t>5108022</t>
  </si>
  <si>
    <t>5108023</t>
  </si>
  <si>
    <t>5107201</t>
  </si>
  <si>
    <t>5107202</t>
  </si>
  <si>
    <t>5107203</t>
  </si>
  <si>
    <t>5107204</t>
  </si>
  <si>
    <t>5107205</t>
  </si>
  <si>
    <t>5107206</t>
  </si>
  <si>
    <t>5107207</t>
  </si>
  <si>
    <t>5107208</t>
  </si>
  <si>
    <t>5107209</t>
  </si>
  <si>
    <t>5107210</t>
  </si>
  <si>
    <t>5107211</t>
  </si>
  <si>
    <t>5107212</t>
  </si>
  <si>
    <t>5107213</t>
  </si>
  <si>
    <t>5107214</t>
  </si>
  <si>
    <t>5107215</t>
  </si>
  <si>
    <t>5107216</t>
  </si>
  <si>
    <t>5107217</t>
  </si>
  <si>
    <t>5107218</t>
  </si>
  <si>
    <t>5107219</t>
  </si>
  <si>
    <t>5107220</t>
  </si>
  <si>
    <t>5107221</t>
  </si>
  <si>
    <t>5107222</t>
  </si>
  <si>
    <t>5107223</t>
  </si>
  <si>
    <t>5107224</t>
  </si>
  <si>
    <t>5107225</t>
  </si>
  <si>
    <t>5107226</t>
  </si>
  <si>
    <t>5107227</t>
  </si>
  <si>
    <t>5107228</t>
  </si>
  <si>
    <t>5107229</t>
  </si>
  <si>
    <t>5107230</t>
  </si>
  <si>
    <t>5107231</t>
  </si>
  <si>
    <t>5107232</t>
  </si>
  <si>
    <t>5107233</t>
  </si>
  <si>
    <t>5107234</t>
  </si>
  <si>
    <t>5108204</t>
  </si>
  <si>
    <t>5108206</t>
  </si>
  <si>
    <t>5108207</t>
  </si>
  <si>
    <t>5108208</t>
  </si>
  <si>
    <t>5108214</t>
  </si>
  <si>
    <t>5108215</t>
  </si>
  <si>
    <t>5108101</t>
  </si>
  <si>
    <t>5108102</t>
  </si>
  <si>
    <t>5108103</t>
  </si>
  <si>
    <t>5108105</t>
  </si>
  <si>
    <t>5108106</t>
  </si>
  <si>
    <t>5108107</t>
  </si>
  <si>
    <t>5108108</t>
  </si>
  <si>
    <t>5108109</t>
  </si>
  <si>
    <t>5108110</t>
  </si>
  <si>
    <t>5108111</t>
  </si>
  <si>
    <t>5108112</t>
  </si>
  <si>
    <t>5108113</t>
  </si>
  <si>
    <t>5108114</t>
  </si>
  <si>
    <t>5108115</t>
  </si>
  <si>
    <t>5108117</t>
  </si>
  <si>
    <t>5108118</t>
  </si>
  <si>
    <t>5108119</t>
  </si>
  <si>
    <t>5108120</t>
  </si>
  <si>
    <t>5108121</t>
  </si>
  <si>
    <t>5108122</t>
  </si>
  <si>
    <t>5108123</t>
  </si>
  <si>
    <t>5108124</t>
  </si>
  <si>
    <t>5107301</t>
  </si>
  <si>
    <t>5107302</t>
  </si>
  <si>
    <t>5107303</t>
  </si>
  <si>
    <t>5107304</t>
  </si>
  <si>
    <t>5107305</t>
  </si>
  <si>
    <t>5107306</t>
  </si>
  <si>
    <t>5107307</t>
  </si>
  <si>
    <t>5107308</t>
  </si>
  <si>
    <t>5107309</t>
  </si>
  <si>
    <t>5107310</t>
  </si>
  <si>
    <t>5107311</t>
  </si>
  <si>
    <t>5107312</t>
  </si>
  <si>
    <t>5107313</t>
  </si>
  <si>
    <t>5107314</t>
  </si>
  <si>
    <t>5107315</t>
  </si>
  <si>
    <t>5107316</t>
  </si>
  <si>
    <t>5107324</t>
  </si>
  <si>
    <t>5107325</t>
  </si>
  <si>
    <t>5107326</t>
  </si>
  <si>
    <t>5107327</t>
  </si>
  <si>
    <t>5107328</t>
  </si>
  <si>
    <t>5107329</t>
  </si>
  <si>
    <t>5107330</t>
  </si>
  <si>
    <t>5107334</t>
  </si>
  <si>
    <t>5107335</t>
  </si>
  <si>
    <t>5107801</t>
  </si>
  <si>
    <t>5107802</t>
  </si>
  <si>
    <t>5107803</t>
  </si>
  <si>
    <t>5107804</t>
  </si>
  <si>
    <t>5107805</t>
  </si>
  <si>
    <t>5107806</t>
  </si>
  <si>
    <t>5107807</t>
  </si>
  <si>
    <t>5107808</t>
  </si>
  <si>
    <t>5107809</t>
  </si>
  <si>
    <t>5107810</t>
  </si>
  <si>
    <t>5107811</t>
  </si>
  <si>
    <t>5107812</t>
  </si>
  <si>
    <t>5107813</t>
  </si>
  <si>
    <t>5107814</t>
  </si>
  <si>
    <t>5107815</t>
  </si>
  <si>
    <t>5107816</t>
  </si>
  <si>
    <t>5107817</t>
  </si>
  <si>
    <t>5107818</t>
  </si>
  <si>
    <t>5107819</t>
  </si>
  <si>
    <t>5107820</t>
  </si>
  <si>
    <t>5107821</t>
  </si>
  <si>
    <t>5107822</t>
  </si>
  <si>
    <t>5107823</t>
  </si>
  <si>
    <t>5107824</t>
  </si>
  <si>
    <t>5107825</t>
  </si>
  <si>
    <t>5107826</t>
  </si>
  <si>
    <t>5107827</t>
  </si>
  <si>
    <t>5107828</t>
  </si>
  <si>
    <t>5107829</t>
  </si>
  <si>
    <t>5107830</t>
  </si>
  <si>
    <t>5107831</t>
  </si>
  <si>
    <t>5107833</t>
  </si>
  <si>
    <t>5107834</t>
  </si>
  <si>
    <t>5107835</t>
  </si>
  <si>
    <t>5107317</t>
  </si>
  <si>
    <t>5107318</t>
  </si>
  <si>
    <t>5107319</t>
  </si>
  <si>
    <t>5107320</t>
  </si>
  <si>
    <t>5107321</t>
  </si>
  <si>
    <t>5107322</t>
  </si>
  <si>
    <t>5107323</t>
  </si>
  <si>
    <t>5107331</t>
  </si>
  <si>
    <t>5107332</t>
  </si>
  <si>
    <t>5107501</t>
  </si>
  <si>
    <t>5107502</t>
  </si>
  <si>
    <t>5107503</t>
  </si>
  <si>
    <t>5107504</t>
  </si>
  <si>
    <t>5107505</t>
  </si>
  <si>
    <t>5107506</t>
  </si>
  <si>
    <t>5107507</t>
  </si>
  <si>
    <t>5107508</t>
  </si>
  <si>
    <t>5107509</t>
  </si>
  <si>
    <t>5107510</t>
  </si>
  <si>
    <t>5107511</t>
  </si>
  <si>
    <t>5107512</t>
  </si>
  <si>
    <t>5107513</t>
  </si>
  <si>
    <t>5107514</t>
  </si>
  <si>
    <t>5107515</t>
  </si>
  <si>
    <t>5107516</t>
  </si>
  <si>
    <t>5107517</t>
  </si>
  <si>
    <t>5107518</t>
  </si>
  <si>
    <t>5107519</t>
  </si>
  <si>
    <t>5107520</t>
  </si>
  <si>
    <t>5107521</t>
  </si>
  <si>
    <t>5107522</t>
  </si>
  <si>
    <t>5107523</t>
  </si>
  <si>
    <t>5107904</t>
  </si>
  <si>
    <t>5107905</t>
  </si>
  <si>
    <t>5107906</t>
  </si>
  <si>
    <t>5107907</t>
  </si>
  <si>
    <t>5107908</t>
  </si>
  <si>
    <t>5107911</t>
  </si>
  <si>
    <t>5107912</t>
  </si>
  <si>
    <t>5107913</t>
  </si>
  <si>
    <t>5107916</t>
  </si>
  <si>
    <t>5107918</t>
  </si>
  <si>
    <t>5107921</t>
  </si>
  <si>
    <t>5108201</t>
  </si>
  <si>
    <t>5108202</t>
  </si>
  <si>
    <t>5108203</t>
  </si>
  <si>
    <t>5108205</t>
  </si>
  <si>
    <t>5108209</t>
  </si>
  <si>
    <t>5108210</t>
  </si>
  <si>
    <t>5108211</t>
  </si>
  <si>
    <t>5108212</t>
  </si>
  <si>
    <t>5108213</t>
  </si>
  <si>
    <t>5108216</t>
  </si>
  <si>
    <t>5108217</t>
  </si>
  <si>
    <t>5108218</t>
  </si>
  <si>
    <t>5108219</t>
  </si>
  <si>
    <t>5108220</t>
  </si>
  <si>
    <t>5108221</t>
  </si>
  <si>
    <t>5108222</t>
  </si>
  <si>
    <t>5108223</t>
  </si>
  <si>
    <t>5108224</t>
  </si>
  <si>
    <t>5108225</t>
  </si>
  <si>
    <t>5114006</t>
  </si>
  <si>
    <t>5114010</t>
  </si>
  <si>
    <t>5114019</t>
  </si>
  <si>
    <t>5114026</t>
  </si>
  <si>
    <t>5114027</t>
  </si>
  <si>
    <t>5114028</t>
  </si>
  <si>
    <t>5114029</t>
  </si>
  <si>
    <t>5114032</t>
  </si>
  <si>
    <t>5114033</t>
  </si>
  <si>
    <t>5114034</t>
  </si>
  <si>
    <t>5114007</t>
  </si>
  <si>
    <t>5114008</t>
  </si>
  <si>
    <t>5114009</t>
  </si>
  <si>
    <t>5114012</t>
  </si>
  <si>
    <t>5114013</t>
  </si>
  <si>
    <t>5114014</t>
  </si>
  <si>
    <t>5114018</t>
  </si>
  <si>
    <t>5114020</t>
  </si>
  <si>
    <t>5114021</t>
  </si>
  <si>
    <t>5114022</t>
  </si>
  <si>
    <t>5114023</t>
  </si>
  <si>
    <t>5114024</t>
  </si>
  <si>
    <t>5114025</t>
  </si>
  <si>
    <t>5114031</t>
  </si>
  <si>
    <t>5114001</t>
  </si>
  <si>
    <t>5114002</t>
  </si>
  <si>
    <t>5114003</t>
  </si>
  <si>
    <t>5114004</t>
  </si>
  <si>
    <t>5114005</t>
  </si>
  <si>
    <t>5114015</t>
  </si>
  <si>
    <t>5114016</t>
  </si>
  <si>
    <t>5114017</t>
  </si>
  <si>
    <t>5114030</t>
  </si>
  <si>
    <t>5113803</t>
  </si>
  <si>
    <t>5113804</t>
  </si>
  <si>
    <t>5113814</t>
  </si>
  <si>
    <t>5113901</t>
  </si>
  <si>
    <t>5113902</t>
  </si>
  <si>
    <t>5113903</t>
  </si>
  <si>
    <t>5113904</t>
  </si>
  <si>
    <t>5113907</t>
  </si>
  <si>
    <t>5113908</t>
  </si>
  <si>
    <t>5113909</t>
  </si>
  <si>
    <t>5113910</t>
  </si>
  <si>
    <t>5113911</t>
  </si>
  <si>
    <t>5113913</t>
  </si>
  <si>
    <t>5113914</t>
  </si>
  <si>
    <t>5113915</t>
  </si>
  <si>
    <t>5113916</t>
  </si>
  <si>
    <t>5113917</t>
  </si>
  <si>
    <t>5113918</t>
  </si>
  <si>
    <t>5113919</t>
  </si>
  <si>
    <t>5113920</t>
  </si>
  <si>
    <t>5113921</t>
  </si>
  <si>
    <t>5113922</t>
  </si>
  <si>
    <t>5113923</t>
  </si>
  <si>
    <t>5113924</t>
  </si>
  <si>
    <t>5113925</t>
  </si>
  <si>
    <t>5113926</t>
  </si>
  <si>
    <t>5113927</t>
  </si>
  <si>
    <t>5113928</t>
  </si>
  <si>
    <t>5113929</t>
  </si>
  <si>
    <t>5113930</t>
  </si>
  <si>
    <t>5113931</t>
  </si>
  <si>
    <t>5114114</t>
  </si>
  <si>
    <t>5114115</t>
  </si>
  <si>
    <t>5114122</t>
  </si>
  <si>
    <t>5114101</t>
  </si>
  <si>
    <t>5114102</t>
  </si>
  <si>
    <t>5114116</t>
  </si>
  <si>
    <t>5114123</t>
  </si>
  <si>
    <t>5114124</t>
  </si>
  <si>
    <t>5114011</t>
  </si>
  <si>
    <t>5114131</t>
  </si>
  <si>
    <t>5114103</t>
  </si>
  <si>
    <t>5114104</t>
  </si>
  <si>
    <t>5114105</t>
  </si>
  <si>
    <t>5114106</t>
  </si>
  <si>
    <t>5114107</t>
  </si>
  <si>
    <t>5114108</t>
  </si>
  <si>
    <t>5114109</t>
  </si>
  <si>
    <t>5114110</t>
  </si>
  <si>
    <t>5114111</t>
  </si>
  <si>
    <t>5114113</t>
  </si>
  <si>
    <t>5114117</t>
  </si>
  <si>
    <t>5114118</t>
  </si>
  <si>
    <t>5114119</t>
  </si>
  <si>
    <t>5114120</t>
  </si>
  <si>
    <t>5114125</t>
  </si>
  <si>
    <t>5114126</t>
  </si>
  <si>
    <t>5114127</t>
  </si>
  <si>
    <t>5114128</t>
  </si>
  <si>
    <t>5114132</t>
  </si>
  <si>
    <t>5114133</t>
  </si>
  <si>
    <t>5114129</t>
  </si>
  <si>
    <t>5114130</t>
  </si>
  <si>
    <t>5114112</t>
  </si>
  <si>
    <t>5114121</t>
  </si>
  <si>
    <t>5113808</t>
  </si>
  <si>
    <t>5113827</t>
  </si>
  <si>
    <t>5113828</t>
  </si>
  <si>
    <t>5113801</t>
  </si>
  <si>
    <t>5113806</t>
  </si>
  <si>
    <t>5113807</t>
  </si>
  <si>
    <t>5113809</t>
  </si>
  <si>
    <t>5113810</t>
  </si>
  <si>
    <t>5113811</t>
  </si>
  <si>
    <t>5113812</t>
  </si>
  <si>
    <t>5113813</t>
  </si>
  <si>
    <t>5113815</t>
  </si>
  <si>
    <t>5113816</t>
  </si>
  <si>
    <t>5113818</t>
  </si>
  <si>
    <t>5113819</t>
  </si>
  <si>
    <t>5113820</t>
  </si>
  <si>
    <t>5113821</t>
  </si>
  <si>
    <t>5113822</t>
  </si>
  <si>
    <t>5113823</t>
  </si>
  <si>
    <t>5113824</t>
  </si>
  <si>
    <t>5113825</t>
  </si>
  <si>
    <t>5113826</t>
  </si>
  <si>
    <t>5113831</t>
  </si>
  <si>
    <t>5113832</t>
  </si>
  <si>
    <t>5113833</t>
  </si>
  <si>
    <t>5113834</t>
  </si>
  <si>
    <t>5113835</t>
  </si>
  <si>
    <t>5113836</t>
  </si>
  <si>
    <t>5113837</t>
  </si>
  <si>
    <t>5113838</t>
  </si>
  <si>
    <t>5113840</t>
  </si>
  <si>
    <t>5113841</t>
  </si>
  <si>
    <t>5113842</t>
  </si>
  <si>
    <t>5113843</t>
  </si>
  <si>
    <t>5113844</t>
  </si>
  <si>
    <t>5113845</t>
  </si>
  <si>
    <t>5113846</t>
  </si>
  <si>
    <t>5113847</t>
  </si>
  <si>
    <t>5113848</t>
  </si>
  <si>
    <t>5127802</t>
  </si>
  <si>
    <t>5127803</t>
  </si>
  <si>
    <t>5127804</t>
  </si>
  <si>
    <t>5127805</t>
  </si>
  <si>
    <t>5127806</t>
  </si>
  <si>
    <t>5127808</t>
  </si>
  <si>
    <t>5127809</t>
  </si>
  <si>
    <t>5127810</t>
  </si>
  <si>
    <t>5127812</t>
  </si>
  <si>
    <t>5127813</t>
  </si>
  <si>
    <t>5127815</t>
  </si>
  <si>
    <t>5127816</t>
  </si>
  <si>
    <t>5127817</t>
  </si>
  <si>
    <t>5127904</t>
  </si>
  <si>
    <t>5127912</t>
  </si>
  <si>
    <t>5127924</t>
  </si>
  <si>
    <t>5128218</t>
  </si>
  <si>
    <t>5128005</t>
  </si>
  <si>
    <t>5128012</t>
  </si>
  <si>
    <t>5128013</t>
  </si>
  <si>
    <t>5128014</t>
  </si>
  <si>
    <t>5128015</t>
  </si>
  <si>
    <t>5128018</t>
  </si>
  <si>
    <t>5128020</t>
  </si>
  <si>
    <t>5128021</t>
  </si>
  <si>
    <t>5128028</t>
  </si>
  <si>
    <t>5128031</t>
  </si>
  <si>
    <t>5127901</t>
  </si>
  <si>
    <t>5127907</t>
  </si>
  <si>
    <t>5127909</t>
  </si>
  <si>
    <t>5127913</t>
  </si>
  <si>
    <t>5127915</t>
  </si>
  <si>
    <t>5127918</t>
  </si>
  <si>
    <t>5127919</t>
  </si>
  <si>
    <t>5127920</t>
  </si>
  <si>
    <t>5127921</t>
  </si>
  <si>
    <t>5128024</t>
  </si>
  <si>
    <t>5128004</t>
  </si>
  <si>
    <t>5128006</t>
  </si>
  <si>
    <t>5128007</t>
  </si>
  <si>
    <t>5128019</t>
  </si>
  <si>
    <t>5128025</t>
  </si>
  <si>
    <t>5128011</t>
  </si>
  <si>
    <t>5127931</t>
  </si>
  <si>
    <t>5128001</t>
  </si>
  <si>
    <t>5128009</t>
  </si>
  <si>
    <t>5128010</t>
  </si>
  <si>
    <t>5128016</t>
  </si>
  <si>
    <t>5128022</t>
  </si>
  <si>
    <t>5128027</t>
  </si>
  <si>
    <t>5127902</t>
  </si>
  <si>
    <t>5127905</t>
  </si>
  <si>
    <t>5127917</t>
  </si>
  <si>
    <t>5127922</t>
  </si>
  <si>
    <t>5127923</t>
  </si>
  <si>
    <t>5127927</t>
  </si>
  <si>
    <t>5127929</t>
  </si>
  <si>
    <t>5127930</t>
  </si>
  <si>
    <t>5127801</t>
  </si>
  <si>
    <t>5127807</t>
  </si>
  <si>
    <t>5127903</t>
  </si>
  <si>
    <t>5127906</t>
  </si>
  <si>
    <t>5127908</t>
  </si>
  <si>
    <t>5127911</t>
  </si>
  <si>
    <t>5127914</t>
  </si>
  <si>
    <t>5127916</t>
  </si>
  <si>
    <t>5127925</t>
  </si>
  <si>
    <t>5127926</t>
  </si>
  <si>
    <t>5127928</t>
  </si>
  <si>
    <t>5127932</t>
  </si>
  <si>
    <t>5127811</t>
  </si>
  <si>
    <t>5127814</t>
  </si>
  <si>
    <t>5128003</t>
  </si>
  <si>
    <t>5128008</t>
  </si>
  <si>
    <t>5128017</t>
  </si>
  <si>
    <t>5128023</t>
  </si>
  <si>
    <t>5127910</t>
  </si>
  <si>
    <t>5127201</t>
  </si>
  <si>
    <t>5127204</t>
  </si>
  <si>
    <t>5127211</t>
  </si>
  <si>
    <t>5127217</t>
  </si>
  <si>
    <t>5127229</t>
  </si>
  <si>
    <t>5127245</t>
  </si>
  <si>
    <t>5127246</t>
  </si>
  <si>
    <t>5127209</t>
  </si>
  <si>
    <t>5127215</t>
  </si>
  <si>
    <t>5127216</t>
  </si>
  <si>
    <t>5127218</t>
  </si>
  <si>
    <t>5127222</t>
  </si>
  <si>
    <t>5127223</t>
  </si>
  <si>
    <t>5127226</t>
  </si>
  <si>
    <t>5127227</t>
  </si>
  <si>
    <t>5127228</t>
  </si>
  <si>
    <t>5127240</t>
  </si>
  <si>
    <t>5127303</t>
  </si>
  <si>
    <t>5127307</t>
  </si>
  <si>
    <t>5127312</t>
  </si>
  <si>
    <t>5127313</t>
  </si>
  <si>
    <t>5127316</t>
  </si>
  <si>
    <t>5127244</t>
  </si>
  <si>
    <t>5127206</t>
  </si>
  <si>
    <t>5127239</t>
  </si>
  <si>
    <t>5127247</t>
  </si>
  <si>
    <t>5127213</t>
  </si>
  <si>
    <t>5127220</t>
  </si>
  <si>
    <t>5127224</t>
  </si>
  <si>
    <t>5127233</t>
  </si>
  <si>
    <t>5127237</t>
  </si>
  <si>
    <t>5127202</t>
  </si>
  <si>
    <t>5127203</t>
  </si>
  <si>
    <t>5127205</t>
  </si>
  <si>
    <t>5127207</t>
  </si>
  <si>
    <t>5127208</t>
  </si>
  <si>
    <t>5127214</t>
  </si>
  <si>
    <t>5127219</t>
  </si>
  <si>
    <t>5127225</t>
  </si>
  <si>
    <t>5127230</t>
  </si>
  <si>
    <t>5127231</t>
  </si>
  <si>
    <t>5127234</t>
  </si>
  <si>
    <t>5127238</t>
  </si>
  <si>
    <t>5127241</t>
  </si>
  <si>
    <t>5127212</t>
  </si>
  <si>
    <t>5127221</t>
  </si>
  <si>
    <t>5127232</t>
  </si>
  <si>
    <t>5127235</t>
  </si>
  <si>
    <t>5127236</t>
  </si>
  <si>
    <t>5127242</t>
  </si>
  <si>
    <t>5127306</t>
  </si>
  <si>
    <t>5127304</t>
  </si>
  <si>
    <t>5127308</t>
  </si>
  <si>
    <t>5127320</t>
  </si>
  <si>
    <t>5127321</t>
  </si>
  <si>
    <t>5127301</t>
  </si>
  <si>
    <t>5127302</t>
  </si>
  <si>
    <t>5127309</t>
  </si>
  <si>
    <t>5127311</t>
  </si>
  <si>
    <t>5127314</t>
  </si>
  <si>
    <t>5127315</t>
  </si>
  <si>
    <t>5127319</t>
  </si>
  <si>
    <t>5123009</t>
  </si>
  <si>
    <t>5123001</t>
  </si>
  <si>
    <t>5123002</t>
  </si>
  <si>
    <t>5123003</t>
  </si>
  <si>
    <t>5123004</t>
  </si>
  <si>
    <t>5123005</t>
  </si>
  <si>
    <t>5123006</t>
  </si>
  <si>
    <t>5123007</t>
  </si>
  <si>
    <t>5123008</t>
  </si>
  <si>
    <t>5123011</t>
  </si>
  <si>
    <t>5123012</t>
  </si>
  <si>
    <t>5123013</t>
  </si>
  <si>
    <t>5123014</t>
  </si>
  <si>
    <t>5123706</t>
  </si>
  <si>
    <t>5123705</t>
  </si>
  <si>
    <t>5123709</t>
  </si>
  <si>
    <t>5122903</t>
  </si>
  <si>
    <t>5122902</t>
  </si>
  <si>
    <t>5123112</t>
  </si>
  <si>
    <t>5123110</t>
  </si>
  <si>
    <t>5123111</t>
  </si>
  <si>
    <t>5123109</t>
  </si>
  <si>
    <t>5123114</t>
  </si>
  <si>
    <t>5123115</t>
  </si>
  <si>
    <t>5123113</t>
  </si>
  <si>
    <t>5124702</t>
  </si>
  <si>
    <t>5124714</t>
  </si>
  <si>
    <t>5124718</t>
  </si>
  <si>
    <t>5124717</t>
  </si>
  <si>
    <t>5123806</t>
  </si>
  <si>
    <t>5123807</t>
  </si>
  <si>
    <t>5124709</t>
  </si>
  <si>
    <t>5124713</t>
  </si>
  <si>
    <t>5124708</t>
  </si>
  <si>
    <t>5126104</t>
  </si>
  <si>
    <t>5116910</t>
  </si>
  <si>
    <t>5116912</t>
  </si>
  <si>
    <t>5116913</t>
  </si>
  <si>
    <t>5116914</t>
  </si>
  <si>
    <t>5116917</t>
  </si>
  <si>
    <t>5116918</t>
  </si>
  <si>
    <t>5116919</t>
  </si>
  <si>
    <t>5116921</t>
  </si>
  <si>
    <t>5116925</t>
  </si>
  <si>
    <t>5116926</t>
  </si>
  <si>
    <t>5116927</t>
  </si>
  <si>
    <t>5117003</t>
  </si>
  <si>
    <t>5117016</t>
  </si>
  <si>
    <t>5117018</t>
  </si>
  <si>
    <t>5117019</t>
  </si>
  <si>
    <t>5126102</t>
  </si>
  <si>
    <t>5126107</t>
  </si>
  <si>
    <t>5126108</t>
  </si>
  <si>
    <t>5117202</t>
  </si>
  <si>
    <t>5117017</t>
  </si>
  <si>
    <t>5117429</t>
  </si>
  <si>
    <t>5117001</t>
  </si>
  <si>
    <t>5117009</t>
  </si>
  <si>
    <t>5117010</t>
  </si>
  <si>
    <t>5117011</t>
  </si>
  <si>
    <t>5117012</t>
  </si>
  <si>
    <t>5117013</t>
  </si>
  <si>
    <t>5117014</t>
  </si>
  <si>
    <t>5126109</t>
  </si>
  <si>
    <t>5117004</t>
  </si>
  <si>
    <t>5117005</t>
  </si>
  <si>
    <t>5117006</t>
  </si>
  <si>
    <t>5117007</t>
  </si>
  <si>
    <t>5117008</t>
  </si>
  <si>
    <t>5117301</t>
  </si>
  <si>
    <t>5117406</t>
  </si>
  <si>
    <t>5117409</t>
  </si>
  <si>
    <t>5117412</t>
  </si>
  <si>
    <t>5117413</t>
  </si>
  <si>
    <t>5117416</t>
  </si>
  <si>
    <t>5117422</t>
  </si>
  <si>
    <t>5117424</t>
  </si>
  <si>
    <t>5117425</t>
  </si>
  <si>
    <t>5117426</t>
  </si>
  <si>
    <t>5117427</t>
  </si>
  <si>
    <t>5117428</t>
  </si>
  <si>
    <t>5117401</t>
  </si>
  <si>
    <t>5117402</t>
  </si>
  <si>
    <t>5117404</t>
  </si>
  <si>
    <t>5117407</t>
  </si>
  <si>
    <t>5117408</t>
  </si>
  <si>
    <t>5117410</t>
  </si>
  <si>
    <t>5117411</t>
  </si>
  <si>
    <t>5117414</t>
  </si>
  <si>
    <t>5117415</t>
  </si>
  <si>
    <t>5117417</t>
  </si>
  <si>
    <t>5117418</t>
  </si>
  <si>
    <t>5117419</t>
  </si>
  <si>
    <t>5117420</t>
  </si>
  <si>
    <t>5117421</t>
  </si>
  <si>
    <t>5117423</t>
  </si>
  <si>
    <t>5126103</t>
  </si>
  <si>
    <t>5126105</t>
  </si>
  <si>
    <t>5126111</t>
  </si>
  <si>
    <t>5126112</t>
  </si>
  <si>
    <t>5126113</t>
  </si>
  <si>
    <t>5126114</t>
  </si>
  <si>
    <t>5126116</t>
  </si>
  <si>
    <t>5126118</t>
  </si>
  <si>
    <t>5126119</t>
  </si>
  <si>
    <t>5126120</t>
  </si>
  <si>
    <t>5116904</t>
  </si>
  <si>
    <t>5116905</t>
  </si>
  <si>
    <t>5116907</t>
  </si>
  <si>
    <t>5116908</t>
  </si>
  <si>
    <t>5116920</t>
  </si>
  <si>
    <t>5116928</t>
  </si>
  <si>
    <t>5116929</t>
  </si>
  <si>
    <t>5116930</t>
  </si>
  <si>
    <t>5116931</t>
  </si>
  <si>
    <t>5116932</t>
  </si>
  <si>
    <t>5116933</t>
  </si>
  <si>
    <t>5116934</t>
  </si>
  <si>
    <t>5116935</t>
  </si>
  <si>
    <t>5116936</t>
  </si>
  <si>
    <t>5116937</t>
  </si>
  <si>
    <t>5116938</t>
  </si>
  <si>
    <t>5116939</t>
  </si>
  <si>
    <t>5116940</t>
  </si>
  <si>
    <t>5116941</t>
  </si>
  <si>
    <t>5116942</t>
  </si>
  <si>
    <t>5116943</t>
  </si>
  <si>
    <t>5116945</t>
  </si>
  <si>
    <t>5116946</t>
  </si>
  <si>
    <t>5116947</t>
  </si>
  <si>
    <t>5116948</t>
  </si>
  <si>
    <t>5126110</t>
  </si>
  <si>
    <t>5126115</t>
  </si>
  <si>
    <t>5126117</t>
  </si>
  <si>
    <t>5126121</t>
  </si>
  <si>
    <t>5126122</t>
  </si>
  <si>
    <t>5124707</t>
  </si>
  <si>
    <t>5124704</t>
  </si>
  <si>
    <t>5124703</t>
  </si>
  <si>
    <t>5124705</t>
  </si>
  <si>
    <t>5124706</t>
  </si>
  <si>
    <t>5124701</t>
  </si>
  <si>
    <t>5128321</t>
  </si>
  <si>
    <t>5128318</t>
  </si>
  <si>
    <t>5128305</t>
  </si>
  <si>
    <t>5128306</t>
  </si>
  <si>
    <t>5128312</t>
  </si>
  <si>
    <t>5128320</t>
  </si>
  <si>
    <t>5128323</t>
  </si>
  <si>
    <t>5128324</t>
  </si>
  <si>
    <t>5128303</t>
  </si>
  <si>
    <t>5128311</t>
  </si>
  <si>
    <t>5102102</t>
  </si>
  <si>
    <t>5102103</t>
  </si>
  <si>
    <t>5102110</t>
  </si>
  <si>
    <t>5102104</t>
  </si>
  <si>
    <t>5102105</t>
  </si>
  <si>
    <t>5102106</t>
  </si>
  <si>
    <t>5102107</t>
  </si>
  <si>
    <t>5102108</t>
  </si>
  <si>
    <t>5102109</t>
  </si>
  <si>
    <t>5102111</t>
  </si>
  <si>
    <t>5102112</t>
  </si>
  <si>
    <t>5102113</t>
  </si>
  <si>
    <t>5102114</t>
  </si>
  <si>
    <t>5102115</t>
  </si>
  <si>
    <t>5102116</t>
  </si>
  <si>
    <t>5102117</t>
  </si>
  <si>
    <t>5102408</t>
  </si>
  <si>
    <t>5102409</t>
  </si>
  <si>
    <t>5102431</t>
  </si>
  <si>
    <t>5102432</t>
  </si>
  <si>
    <t>5102437</t>
  </si>
  <si>
    <t>5102438</t>
  </si>
  <si>
    <t>5102201</t>
  </si>
  <si>
    <t>5102202</t>
  </si>
  <si>
    <t>5102203</t>
  </si>
  <si>
    <t>5102207</t>
  </si>
  <si>
    <t>5102208</t>
  </si>
  <si>
    <t>5102209</t>
  </si>
  <si>
    <t>5102210</t>
  </si>
  <si>
    <t>5102212</t>
  </si>
  <si>
    <t>5102215</t>
  </si>
  <si>
    <t>5102216</t>
  </si>
  <si>
    <t>5102217</t>
  </si>
  <si>
    <t>5102218</t>
  </si>
  <si>
    <t>5102219</t>
  </si>
  <si>
    <t>5102220</t>
  </si>
  <si>
    <t>5102101</t>
  </si>
  <si>
    <t>5102204</t>
  </si>
  <si>
    <t>5102205</t>
  </si>
  <si>
    <t>5102206</t>
  </si>
  <si>
    <t>5102211</t>
  </si>
  <si>
    <t>5102213</t>
  </si>
  <si>
    <t>5102214</t>
  </si>
  <si>
    <t>5102801</t>
  </si>
  <si>
    <t>5102802</t>
  </si>
  <si>
    <t>5102804</t>
  </si>
  <si>
    <t>5102812</t>
  </si>
  <si>
    <t>5102813</t>
  </si>
  <si>
    <t>5102814</t>
  </si>
  <si>
    <t>5102815</t>
  </si>
  <si>
    <t>5102824</t>
  </si>
  <si>
    <t>5102829</t>
  </si>
  <si>
    <t>5102805</t>
  </si>
  <si>
    <t>5102807</t>
  </si>
  <si>
    <t>5102808</t>
  </si>
  <si>
    <t>5102809</t>
  </si>
  <si>
    <t>5102811</t>
  </si>
  <si>
    <t>5102816</t>
  </si>
  <si>
    <t>5102817</t>
  </si>
  <si>
    <t>5102818</t>
  </si>
  <si>
    <t>5102819</t>
  </si>
  <si>
    <t>5102820</t>
  </si>
  <si>
    <t>5102821</t>
  </si>
  <si>
    <t>5102822</t>
  </si>
  <si>
    <t>5102825</t>
  </si>
  <si>
    <t>5102826</t>
  </si>
  <si>
    <t>5102828</t>
  </si>
  <si>
    <t>5102830</t>
  </si>
  <si>
    <t>5102301</t>
  </si>
  <si>
    <t>5102302</t>
  </si>
  <si>
    <t>5102303</t>
  </si>
  <si>
    <t>5102304</t>
  </si>
  <si>
    <t>5102306</t>
  </si>
  <si>
    <t>5102307</t>
  </si>
  <si>
    <t>5102308</t>
  </si>
  <si>
    <t>5102309</t>
  </si>
  <si>
    <t>5102310</t>
  </si>
  <si>
    <t>5102311</t>
  </si>
  <si>
    <t>5102312</t>
  </si>
  <si>
    <t>5102314</t>
  </si>
  <si>
    <t>5102315</t>
  </si>
  <si>
    <t>5102316</t>
  </si>
  <si>
    <t>5102317</t>
  </si>
  <si>
    <t>5102318</t>
  </si>
  <si>
    <t>5102319</t>
  </si>
  <si>
    <t>5102320</t>
  </si>
  <si>
    <t>5102321</t>
  </si>
  <si>
    <t>5102322</t>
  </si>
  <si>
    <t>5102323</t>
  </si>
  <si>
    <t>5102324</t>
  </si>
  <si>
    <t>5102325</t>
  </si>
  <si>
    <t>5102326</t>
  </si>
  <si>
    <t>5102708</t>
  </si>
  <si>
    <t>5102509</t>
  </si>
  <si>
    <t>5102510</t>
  </si>
  <si>
    <t>5102514</t>
  </si>
  <si>
    <t>5102515</t>
  </si>
  <si>
    <t>5102516</t>
  </si>
  <si>
    <t>5102726</t>
  </si>
  <si>
    <t>5102727</t>
  </si>
  <si>
    <t>5102731</t>
  </si>
  <si>
    <t>5102732</t>
  </si>
  <si>
    <t>5102733</t>
  </si>
  <si>
    <t>5102738</t>
  </si>
  <si>
    <t>5102743</t>
  </si>
  <si>
    <t>5102744</t>
  </si>
  <si>
    <t>5102749</t>
  </si>
  <si>
    <t>5102750</t>
  </si>
  <si>
    <t>5102751</t>
  </si>
  <si>
    <t>5102753</t>
  </si>
  <si>
    <t>5102756</t>
  </si>
  <si>
    <t>5102709</t>
  </si>
  <si>
    <t>5102716</t>
  </si>
  <si>
    <t>5102728</t>
  </si>
  <si>
    <t>5102734</t>
  </si>
  <si>
    <t>5102752</t>
  </si>
  <si>
    <t>5102754</t>
  </si>
  <si>
    <t>5102755</t>
  </si>
  <si>
    <t>5102705</t>
  </si>
  <si>
    <t>5102706</t>
  </si>
  <si>
    <t>5102707</t>
  </si>
  <si>
    <t>5102710</t>
  </si>
  <si>
    <t>5102712</t>
  </si>
  <si>
    <t>5102713</t>
  </si>
  <si>
    <t>5102720</t>
  </si>
  <si>
    <t>5102722</t>
  </si>
  <si>
    <t>5102723</t>
  </si>
  <si>
    <t>5102724</t>
  </si>
  <si>
    <t>5102729</t>
  </si>
  <si>
    <t>5102730</t>
  </si>
  <si>
    <t>5102735</t>
  </si>
  <si>
    <t>5102736</t>
  </si>
  <si>
    <t>5102737</t>
  </si>
  <si>
    <t>5102739</t>
  </si>
  <si>
    <t>5102740</t>
  </si>
  <si>
    <t>5102746</t>
  </si>
  <si>
    <t>5102748</t>
  </si>
  <si>
    <t>5102717</t>
  </si>
  <si>
    <t>5102721</t>
  </si>
  <si>
    <t>5102505</t>
  </si>
  <si>
    <t>5102506</t>
  </si>
  <si>
    <t>5102507</t>
  </si>
  <si>
    <t>5102425</t>
  </si>
  <si>
    <t>5102426</t>
  </si>
  <si>
    <t>5102429</t>
  </si>
  <si>
    <t>5102401</t>
  </si>
  <si>
    <t>5102402</t>
  </si>
  <si>
    <t>5102403</t>
  </si>
  <si>
    <t>5102404</t>
  </si>
  <si>
    <t>5102405</t>
  </si>
  <si>
    <t>5102406</t>
  </si>
  <si>
    <t>5102407</t>
  </si>
  <si>
    <t>5102410</t>
  </si>
  <si>
    <t>5102411</t>
  </si>
  <si>
    <t>5102412</t>
  </si>
  <si>
    <t>5102413</t>
  </si>
  <si>
    <t>5102414</t>
  </si>
  <si>
    <t>5102415</t>
  </si>
  <si>
    <t>5102416</t>
  </si>
  <si>
    <t>5102417</t>
  </si>
  <si>
    <t>5102419</t>
  </si>
  <si>
    <t>5102420</t>
  </si>
  <si>
    <t>5102421</t>
  </si>
  <si>
    <t>5102422</t>
  </si>
  <si>
    <t>5102423</t>
  </si>
  <si>
    <t>5102424</t>
  </si>
  <si>
    <t>5102427</t>
  </si>
  <si>
    <t>5102428</t>
  </si>
  <si>
    <t>5102430</t>
  </si>
  <si>
    <t>5102433</t>
  </si>
  <si>
    <t>5102434</t>
  </si>
  <si>
    <t>5102436</t>
  </si>
  <si>
    <t>5102439</t>
  </si>
  <si>
    <t>5102440</t>
  </si>
  <si>
    <t>5102501</t>
  </si>
  <si>
    <t>5102503</t>
  </si>
  <si>
    <t>5102504</t>
  </si>
  <si>
    <t>5102508</t>
  </si>
  <si>
    <t>5102511</t>
  </si>
  <si>
    <t>5102512</t>
  </si>
  <si>
    <t>5102513</t>
  </si>
  <si>
    <t>5102517</t>
  </si>
  <si>
    <t>5102518</t>
  </si>
  <si>
    <t>5102519</t>
  </si>
  <si>
    <t>5102520</t>
  </si>
  <si>
    <t>5102522</t>
  </si>
  <si>
    <t>5102523</t>
  </si>
  <si>
    <t>5102525</t>
  </si>
  <si>
    <t>5102526</t>
  </si>
  <si>
    <t>5101910</t>
  </si>
  <si>
    <t>5102006</t>
  </si>
  <si>
    <t>5102013</t>
  </si>
  <si>
    <t>5102004</t>
  </si>
  <si>
    <t>5102003</t>
  </si>
  <si>
    <t>5102005</t>
  </si>
  <si>
    <t>5101909</t>
  </si>
  <si>
    <t>5101908</t>
  </si>
  <si>
    <t>5102002</t>
  </si>
  <si>
    <t>5102007</t>
  </si>
  <si>
    <t>5102011</t>
  </si>
  <si>
    <t>5102012</t>
  </si>
  <si>
    <t>5102014</t>
  </si>
  <si>
    <t>5102001</t>
  </si>
  <si>
    <t>5101901</t>
  </si>
  <si>
    <t>5101902</t>
  </si>
  <si>
    <t>5101903</t>
  </si>
  <si>
    <t>5101904</t>
  </si>
  <si>
    <t>5101905</t>
  </si>
  <si>
    <t>5101906</t>
  </si>
  <si>
    <t>5101907</t>
  </si>
  <si>
    <t>5101911</t>
  </si>
  <si>
    <t>5101912</t>
  </si>
  <si>
    <t>5101913</t>
  </si>
  <si>
    <t>5101914</t>
  </si>
  <si>
    <t>5101915</t>
  </si>
  <si>
    <t>5101916</t>
  </si>
  <si>
    <t>5129009</t>
  </si>
  <si>
    <t>5129013</t>
  </si>
  <si>
    <t>5129001</t>
  </si>
  <si>
    <t>5129010</t>
  </si>
  <si>
    <t>5117501</t>
  </si>
  <si>
    <t>5117502</t>
  </si>
  <si>
    <t>5117503</t>
  </si>
  <si>
    <t>5117504</t>
  </si>
  <si>
    <t>5117505</t>
  </si>
  <si>
    <t>5117506</t>
  </si>
  <si>
    <t>5117507</t>
  </si>
  <si>
    <t>5117508</t>
  </si>
  <si>
    <t>5117509</t>
  </si>
  <si>
    <t>5117510</t>
  </si>
  <si>
    <t>5117511</t>
  </si>
  <si>
    <t>5117512</t>
  </si>
  <si>
    <t>5117513</t>
  </si>
  <si>
    <t>5117514</t>
  </si>
  <si>
    <t>5117515</t>
  </si>
  <si>
    <t>5117516</t>
  </si>
  <si>
    <t>5117517</t>
  </si>
  <si>
    <t>5117812</t>
  </si>
  <si>
    <t>5117813</t>
  </si>
  <si>
    <t>5117807</t>
  </si>
  <si>
    <t>5117829</t>
  </si>
  <si>
    <t>5117830</t>
  </si>
  <si>
    <t>5117831</t>
  </si>
  <si>
    <t>5117806</t>
  </si>
  <si>
    <t>5117808</t>
  </si>
  <si>
    <t>5117809</t>
  </si>
  <si>
    <t>5117818</t>
  </si>
  <si>
    <t>5117819</t>
  </si>
  <si>
    <t>5117820</t>
  </si>
  <si>
    <t>5117821</t>
  </si>
  <si>
    <t>5117822</t>
  </si>
  <si>
    <t>5117823</t>
  </si>
  <si>
    <t>5117824</t>
  </si>
  <si>
    <t>5117825</t>
  </si>
  <si>
    <t>5117826</t>
  </si>
  <si>
    <t>5117827</t>
  </si>
  <si>
    <t>5117828</t>
  </si>
  <si>
    <t>5117832</t>
  </si>
  <si>
    <t>5117833</t>
  </si>
  <si>
    <t>5117834</t>
  </si>
  <si>
    <t>5117601</t>
  </si>
  <si>
    <t>5117602</t>
  </si>
  <si>
    <t>5117603</t>
  </si>
  <si>
    <t>5117604</t>
  </si>
  <si>
    <t>5117605</t>
  </si>
  <si>
    <t>5117606</t>
  </si>
  <si>
    <t>5117607</t>
  </si>
  <si>
    <t>5117608</t>
  </si>
  <si>
    <t>5117609</t>
  </si>
  <si>
    <t>5118201</t>
  </si>
  <si>
    <t>5118202</t>
  </si>
  <si>
    <t>5118203</t>
  </si>
  <si>
    <t>5118204</t>
  </si>
  <si>
    <t>5118205</t>
  </si>
  <si>
    <t>5118206</t>
  </si>
  <si>
    <t>5118207</t>
  </si>
  <si>
    <t>5118208</t>
  </si>
  <si>
    <t>5118209</t>
  </si>
  <si>
    <t>5118210</t>
  </si>
  <si>
    <t>5118211</t>
  </si>
  <si>
    <t>5118214</t>
  </si>
  <si>
    <t>5118215</t>
  </si>
  <si>
    <t>5118216</t>
  </si>
  <si>
    <t>5118217</t>
  </si>
  <si>
    <t>5118218</t>
  </si>
  <si>
    <t>5118219</t>
  </si>
  <si>
    <t>5118220</t>
  </si>
  <si>
    <t>5118221</t>
  </si>
  <si>
    <t>5118222</t>
  </si>
  <si>
    <t>5118223</t>
  </si>
  <si>
    <t>5118228</t>
  </si>
  <si>
    <t>5118212</t>
  </si>
  <si>
    <t>5118213</t>
  </si>
  <si>
    <t>5118224</t>
  </si>
  <si>
    <t>5118225</t>
  </si>
  <si>
    <t>5118226</t>
  </si>
  <si>
    <t>5118227</t>
  </si>
  <si>
    <t>5117816</t>
  </si>
  <si>
    <t>5118103</t>
  </si>
  <si>
    <t>5118109</t>
  </si>
  <si>
    <t>5118110</t>
  </si>
  <si>
    <t>5118111</t>
  </si>
  <si>
    <t>5118116</t>
  </si>
  <si>
    <t>5118119</t>
  </si>
  <si>
    <t>5118129</t>
  </si>
  <si>
    <t>5117701</t>
  </si>
  <si>
    <t>5117702</t>
  </si>
  <si>
    <t>5117716</t>
  </si>
  <si>
    <t>5117719</t>
  </si>
  <si>
    <t>5118104</t>
  </si>
  <si>
    <t>5118105</t>
  </si>
  <si>
    <t>5118106</t>
  </si>
  <si>
    <t>5118107</t>
  </si>
  <si>
    <t>5118108</t>
  </si>
  <si>
    <t>5118112</t>
  </si>
  <si>
    <t>5118113</t>
  </si>
  <si>
    <t>5118114</t>
  </si>
  <si>
    <t>5118115</t>
  </si>
  <si>
    <t>5118130</t>
  </si>
  <si>
    <t>5118131</t>
  </si>
  <si>
    <t>5118132</t>
  </si>
  <si>
    <t>5117703</t>
  </si>
  <si>
    <t>5117704</t>
  </si>
  <si>
    <t>5117705</t>
  </si>
  <si>
    <t>5117706</t>
  </si>
  <si>
    <t>5117713</t>
  </si>
  <si>
    <t>5117715</t>
  </si>
  <si>
    <t>5117717</t>
  </si>
  <si>
    <t>5117718</t>
  </si>
  <si>
    <t>5117720</t>
  </si>
  <si>
    <t>5117721</t>
  </si>
  <si>
    <t>5117901</t>
  </si>
  <si>
    <t>5117902</t>
  </si>
  <si>
    <t>5117903</t>
  </si>
  <si>
    <t>5117904</t>
  </si>
  <si>
    <t>5117905</t>
  </si>
  <si>
    <t>5117906</t>
  </si>
  <si>
    <t>5117907</t>
  </si>
  <si>
    <t>5117908</t>
  </si>
  <si>
    <t>5117909</t>
  </si>
  <si>
    <t>5117910</t>
  </si>
  <si>
    <t>5117911</t>
  </si>
  <si>
    <t>5117912</t>
  </si>
  <si>
    <t>5117913</t>
  </si>
  <si>
    <t>5117914</t>
  </si>
  <si>
    <t>5117915</t>
  </si>
  <si>
    <t>5117916</t>
  </si>
  <si>
    <t>5117917</t>
  </si>
  <si>
    <t>5118002</t>
  </si>
  <si>
    <t>5118003</t>
  </si>
  <si>
    <t>5118004</t>
  </si>
  <si>
    <t>5118005</t>
  </si>
  <si>
    <t>5118009</t>
  </si>
  <si>
    <t>5118010</t>
  </si>
  <si>
    <t>5118011</t>
  </si>
  <si>
    <t>5118012</t>
  </si>
  <si>
    <t>5118013</t>
  </si>
  <si>
    <t>5118014</t>
  </si>
  <si>
    <t>5118015</t>
  </si>
  <si>
    <t>5118016</t>
  </si>
  <si>
    <t>5118017</t>
  </si>
  <si>
    <t>5118018</t>
  </si>
  <si>
    <t>5118019</t>
  </si>
  <si>
    <t>5118020</t>
  </si>
  <si>
    <t>5118021</t>
  </si>
  <si>
    <t>5118023</t>
  </si>
  <si>
    <t>5118024</t>
  </si>
  <si>
    <t>5118025</t>
  </si>
  <si>
    <t>5118030</t>
  </si>
  <si>
    <t>5118031</t>
  </si>
  <si>
    <t>5118032</t>
  </si>
  <si>
    <t>5117518</t>
  </si>
  <si>
    <t>5117519</t>
  </si>
  <si>
    <t>5117520</t>
  </si>
  <si>
    <t>5117521</t>
  </si>
  <si>
    <t>5117522</t>
  </si>
  <si>
    <t>5117523</t>
  </si>
  <si>
    <t>5117524</t>
  </si>
  <si>
    <t>5117801</t>
  </si>
  <si>
    <t>5117802</t>
  </si>
  <si>
    <t>5117803</t>
  </si>
  <si>
    <t>5117804</t>
  </si>
  <si>
    <t>5117805</t>
  </si>
  <si>
    <t>5117810</t>
  </si>
  <si>
    <t>5117814</t>
  </si>
  <si>
    <t>5117815</t>
  </si>
  <si>
    <t>5117817</t>
  </si>
  <si>
    <t>5118117</t>
  </si>
  <si>
    <t>5118118</t>
  </si>
  <si>
    <t>5118401</t>
  </si>
  <si>
    <t>5118402</t>
  </si>
  <si>
    <t>5118403</t>
  </si>
  <si>
    <t>5118404</t>
  </si>
  <si>
    <t>5118405</t>
  </si>
  <si>
    <t>5118406</t>
  </si>
  <si>
    <t>5118408</t>
  </si>
  <si>
    <t>5118409</t>
  </si>
  <si>
    <t>5118410</t>
  </si>
  <si>
    <t>5118411</t>
  </si>
  <si>
    <t>5118412</t>
  </si>
  <si>
    <t>5118413</t>
  </si>
  <si>
    <t>5118414</t>
  </si>
  <si>
    <t>5118415</t>
  </si>
  <si>
    <t>5118416</t>
  </si>
  <si>
    <t>5118417</t>
  </si>
  <si>
    <t>5118418</t>
  </si>
  <si>
    <t>5118101</t>
  </si>
  <si>
    <t>5118102</t>
  </si>
  <si>
    <t>5118120</t>
  </si>
  <si>
    <t>5118121</t>
  </si>
  <si>
    <t>5118122</t>
  </si>
  <si>
    <t>5118123</t>
  </si>
  <si>
    <t>5118124</t>
  </si>
  <si>
    <t>5118125</t>
  </si>
  <si>
    <t>5118126</t>
  </si>
  <si>
    <t>5118127</t>
  </si>
  <si>
    <t>5118128</t>
  </si>
  <si>
    <t>5117707</t>
  </si>
  <si>
    <t>5117708</t>
  </si>
  <si>
    <t>5117709</t>
  </si>
  <si>
    <t>5117710</t>
  </si>
  <si>
    <t>5117711</t>
  </si>
  <si>
    <t>5117712</t>
  </si>
  <si>
    <t>5117714</t>
  </si>
  <si>
    <t>5117722</t>
  </si>
  <si>
    <t>5117723</t>
  </si>
  <si>
    <t>5117724</t>
  </si>
  <si>
    <t>5117725</t>
  </si>
  <si>
    <t>5117726</t>
  </si>
  <si>
    <t>5117727</t>
  </si>
  <si>
    <t>5117728</t>
  </si>
  <si>
    <t>5117729</t>
  </si>
  <si>
    <t>5117730</t>
  </si>
  <si>
    <t>5118301</t>
  </si>
  <si>
    <t>5118302</t>
  </si>
  <si>
    <t>5118303</t>
  </si>
  <si>
    <t>5118304</t>
  </si>
  <si>
    <t>5118305</t>
  </si>
  <si>
    <t>5118306</t>
  </si>
  <si>
    <t>5118307</t>
  </si>
  <si>
    <t>5118308</t>
  </si>
  <si>
    <t>5118309</t>
  </si>
  <si>
    <t>5118310</t>
  </si>
  <si>
    <t>5128301</t>
  </si>
  <si>
    <t>5128313</t>
  </si>
  <si>
    <t>5124008</t>
  </si>
  <si>
    <t>5124010</t>
  </si>
  <si>
    <t>5124009</t>
  </si>
  <si>
    <t>5124003</t>
  </si>
  <si>
    <t>5124004</t>
  </si>
  <si>
    <t>5124005</t>
  </si>
  <si>
    <t>5124006</t>
  </si>
  <si>
    <t>5124007</t>
  </si>
  <si>
    <t>5129117</t>
  </si>
  <si>
    <t>5129106</t>
  </si>
  <si>
    <t>5124107</t>
  </si>
  <si>
    <t>5124111</t>
  </si>
  <si>
    <t>5124104</t>
  </si>
  <si>
    <t>5124105</t>
  </si>
  <si>
    <t>5124106</t>
  </si>
  <si>
    <t>5124108</t>
  </si>
  <si>
    <t>5124109</t>
  </si>
  <si>
    <t>5129110</t>
  </si>
  <si>
    <t>5129108</t>
  </si>
  <si>
    <t>5129116</t>
  </si>
  <si>
    <t>5103402</t>
  </si>
  <si>
    <t>5103405</t>
  </si>
  <si>
    <t>5103406</t>
  </si>
  <si>
    <t>5103407</t>
  </si>
  <si>
    <t>5103408</t>
  </si>
  <si>
    <t>5103409</t>
  </si>
  <si>
    <t>5103410</t>
  </si>
  <si>
    <t>5103411</t>
  </si>
  <si>
    <t>5103412</t>
  </si>
  <si>
    <t>5103413</t>
  </si>
  <si>
    <t>5103414</t>
  </si>
  <si>
    <t>5103415</t>
  </si>
  <si>
    <t>5103416</t>
  </si>
  <si>
    <t>5103417</t>
  </si>
  <si>
    <t>5103419</t>
  </si>
  <si>
    <t>5103420</t>
  </si>
  <si>
    <t>5103421</t>
  </si>
  <si>
    <t>5103422</t>
  </si>
  <si>
    <t>5103423</t>
  </si>
  <si>
    <t>5103424</t>
  </si>
  <si>
    <t>5129014</t>
  </si>
  <si>
    <t>5129002</t>
  </si>
  <si>
    <t>5124212</t>
  </si>
  <si>
    <t>5124207</t>
  </si>
  <si>
    <t>5124206</t>
  </si>
  <si>
    <t>5124205</t>
  </si>
  <si>
    <t>5105002</t>
  </si>
  <si>
    <t>5105006</t>
  </si>
  <si>
    <t>5105007</t>
  </si>
  <si>
    <t>5105017</t>
  </si>
  <si>
    <t>5105018</t>
  </si>
  <si>
    <t>5105019</t>
  </si>
  <si>
    <t>5105020</t>
  </si>
  <si>
    <t>5105011</t>
  </si>
  <si>
    <t>5105012</t>
  </si>
  <si>
    <t>5105310</t>
  </si>
  <si>
    <t>5105315</t>
  </si>
  <si>
    <t>5105330</t>
  </si>
  <si>
    <t>5105331</t>
  </si>
  <si>
    <t>5105338</t>
  </si>
  <si>
    <t>5105301</t>
  </si>
  <si>
    <t>5105305</t>
  </si>
  <si>
    <t>5105306</t>
  </si>
  <si>
    <t>5105324</t>
  </si>
  <si>
    <t>5105332</t>
  </si>
  <si>
    <t>5105334</t>
  </si>
  <si>
    <t>5105335</t>
  </si>
  <si>
    <t>5105336</t>
  </si>
  <si>
    <t>5105337</t>
  </si>
  <si>
    <t>5105302</t>
  </si>
  <si>
    <t>5105303</t>
  </si>
  <si>
    <t>5105304</t>
  </si>
  <si>
    <t>5105308</t>
  </si>
  <si>
    <t>5105309</t>
  </si>
  <si>
    <t>5105333</t>
  </si>
  <si>
    <t>5104910</t>
  </si>
  <si>
    <t>5104902</t>
  </si>
  <si>
    <t>5104909</t>
  </si>
  <si>
    <t>5104911</t>
  </si>
  <si>
    <t>5104904</t>
  </si>
  <si>
    <t>5104906</t>
  </si>
  <si>
    <t>5104907</t>
  </si>
  <si>
    <t>5104908</t>
  </si>
  <si>
    <t>5105307</t>
  </si>
  <si>
    <t>5105316</t>
  </si>
  <si>
    <t>5105317</t>
  </si>
  <si>
    <t>5105318</t>
  </si>
  <si>
    <t>5105319</t>
  </si>
  <si>
    <t>5105320</t>
  </si>
  <si>
    <t>5105321</t>
  </si>
  <si>
    <t>5105326</t>
  </si>
  <si>
    <t>5105327</t>
  </si>
  <si>
    <t>5105328</t>
  </si>
  <si>
    <t>5105201</t>
  </si>
  <si>
    <t>5105314</t>
  </si>
  <si>
    <t>5105329</t>
  </si>
  <si>
    <t>5105311</t>
  </si>
  <si>
    <t>5105312</t>
  </si>
  <si>
    <t>5105313</t>
  </si>
  <si>
    <t>5105322</t>
  </si>
  <si>
    <t>5105323</t>
  </si>
  <si>
    <t>5105325</t>
  </si>
  <si>
    <t>5104901</t>
  </si>
  <si>
    <t>5104903</t>
  </si>
  <si>
    <t>5104912</t>
  </si>
  <si>
    <t>5104913</t>
  </si>
  <si>
    <t>5105101</t>
  </si>
  <si>
    <t>5105107</t>
  </si>
  <si>
    <t>5105108</t>
  </si>
  <si>
    <t>5105001</t>
  </si>
  <si>
    <t>5105004</t>
  </si>
  <si>
    <t>5105005</t>
  </si>
  <si>
    <t>5105008</t>
  </si>
  <si>
    <t>5105009</t>
  </si>
  <si>
    <t>5105013</t>
  </si>
  <si>
    <t>5105014</t>
  </si>
  <si>
    <t>5105015</t>
  </si>
  <si>
    <t>5105022</t>
  </si>
  <si>
    <t>5105016</t>
  </si>
  <si>
    <t>5105103</t>
  </si>
  <si>
    <t>5105106</t>
  </si>
  <si>
    <t>5105109</t>
  </si>
  <si>
    <t>5105111</t>
  </si>
  <si>
    <t>5105112</t>
  </si>
  <si>
    <t>5105113</t>
  </si>
  <si>
    <t>5105114</t>
  </si>
  <si>
    <t>5105115</t>
  </si>
  <si>
    <t>5114035</t>
  </si>
  <si>
    <t>5106626</t>
  </si>
  <si>
    <t>5106627</t>
  </si>
  <si>
    <t>5105416</t>
  </si>
  <si>
    <t>5105421</t>
  </si>
  <si>
    <t>5105422</t>
  </si>
  <si>
    <t>5105423</t>
  </si>
  <si>
    <t>5105424</t>
  </si>
  <si>
    <t>5105425</t>
  </si>
  <si>
    <t>5105003</t>
  </si>
  <si>
    <t>5105412</t>
  </si>
  <si>
    <t>5105430</t>
  </si>
  <si>
    <t>5105432</t>
  </si>
  <si>
    <t>5105401</t>
  </si>
  <si>
    <t>5105406</t>
  </si>
  <si>
    <t>5105407</t>
  </si>
  <si>
    <t>5105408</t>
  </si>
  <si>
    <t>5105409</t>
  </si>
  <si>
    <t>5105410</t>
  </si>
  <si>
    <t>5105411</t>
  </si>
  <si>
    <t>5105414</t>
  </si>
  <si>
    <t>5105415</t>
  </si>
  <si>
    <t>5105426</t>
  </si>
  <si>
    <t>5105427</t>
  </si>
  <si>
    <t>5105428</t>
  </si>
  <si>
    <t>5105429</t>
  </si>
  <si>
    <t>5129011</t>
  </si>
  <si>
    <t>5102601</t>
  </si>
  <si>
    <t>5102602</t>
  </si>
  <si>
    <t>5102616</t>
  </si>
  <si>
    <t>5102921</t>
  </si>
  <si>
    <t>5102928</t>
  </si>
  <si>
    <t>5102913</t>
  </si>
  <si>
    <t>5102904</t>
  </si>
  <si>
    <t>5102905</t>
  </si>
  <si>
    <t>5102912</t>
  </si>
  <si>
    <t>5124801</t>
  </si>
  <si>
    <t>5124807</t>
  </si>
  <si>
    <t>5102920</t>
  </si>
  <si>
    <t>5102612</t>
  </si>
  <si>
    <t>5102613</t>
  </si>
  <si>
    <t>5102615</t>
  </si>
  <si>
    <t>5114408</t>
  </si>
  <si>
    <t>5102930</t>
  </si>
  <si>
    <t>5102932</t>
  </si>
  <si>
    <t>5102907</t>
  </si>
  <si>
    <t>5102605</t>
  </si>
  <si>
    <t>5102606</t>
  </si>
  <si>
    <t>5102909</t>
  </si>
  <si>
    <t>5102910</t>
  </si>
  <si>
    <t>5102914</t>
  </si>
  <si>
    <t>5102915</t>
  </si>
  <si>
    <t>5102916</t>
  </si>
  <si>
    <t>5102917</t>
  </si>
  <si>
    <t>5102922</t>
  </si>
  <si>
    <t>5102924</t>
  </si>
  <si>
    <t>5102925</t>
  </si>
  <si>
    <t>5102929</t>
  </si>
  <si>
    <t>5102901</t>
  </si>
  <si>
    <t>5102919</t>
  </si>
  <si>
    <t>5102923</t>
  </si>
  <si>
    <t>5102931</t>
  </si>
  <si>
    <t>5102603</t>
  </si>
  <si>
    <t>5102604</t>
  </si>
  <si>
    <t>5102607</t>
  </si>
  <si>
    <t>5102608</t>
  </si>
  <si>
    <t>5102609</t>
  </si>
  <si>
    <t>5102611</t>
  </si>
  <si>
    <t>5102614</t>
  </si>
  <si>
    <t>5102618</t>
  </si>
  <si>
    <t>5102619</t>
  </si>
  <si>
    <t>5102620</t>
  </si>
  <si>
    <t>5102725</t>
  </si>
  <si>
    <t>5102010</t>
  </si>
  <si>
    <t>5102008</t>
  </si>
  <si>
    <t>5102009</t>
  </si>
  <si>
    <t>5124013</t>
  </si>
  <si>
    <t>5124001</t>
  </si>
  <si>
    <t>5124014</t>
  </si>
  <si>
    <t>5124904</t>
  </si>
  <si>
    <t>5125011</t>
  </si>
  <si>
    <t>5124903</t>
  </si>
  <si>
    <t>5124901</t>
  </si>
  <si>
    <t>5124902</t>
  </si>
  <si>
    <t>5124905</t>
  </si>
  <si>
    <t>5124906</t>
  </si>
  <si>
    <t>5124907</t>
  </si>
  <si>
    <t>5124908</t>
  </si>
  <si>
    <t>5124909</t>
  </si>
  <si>
    <t>5124910</t>
  </si>
  <si>
    <t>5124911</t>
  </si>
  <si>
    <t>5124912</t>
  </si>
  <si>
    <t>5124913</t>
  </si>
  <si>
    <t>5103602</t>
  </si>
  <si>
    <t>5103603</t>
  </si>
  <si>
    <t>5103604</t>
  </si>
  <si>
    <t>5103605</t>
  </si>
  <si>
    <t>5103606</t>
  </si>
  <si>
    <t>5103612</t>
  </si>
  <si>
    <t>5103619</t>
  </si>
  <si>
    <t>5103620</t>
  </si>
  <si>
    <t>5103621</t>
  </si>
  <si>
    <t>5103610</t>
  </si>
  <si>
    <t>5103613</t>
  </si>
  <si>
    <t>5103614</t>
  </si>
  <si>
    <t>5103615</t>
  </si>
  <si>
    <t>5103623</t>
  </si>
  <si>
    <t>5103501</t>
  </si>
  <si>
    <t>5103502</t>
  </si>
  <si>
    <t>5103518</t>
  </si>
  <si>
    <t>5103519</t>
  </si>
  <si>
    <t>5103520</t>
  </si>
  <si>
    <t>5103528</t>
  </si>
  <si>
    <t>5103529</t>
  </si>
  <si>
    <t>5103530</t>
  </si>
  <si>
    <t>5103531</t>
  </si>
  <si>
    <t>5103532</t>
  </si>
  <si>
    <t>5103533</t>
  </si>
  <si>
    <t>5103510</t>
  </si>
  <si>
    <t>5103513</t>
  </si>
  <si>
    <t>5103307</t>
  </si>
  <si>
    <t>5103320</t>
  </si>
  <si>
    <t>5103607</t>
  </si>
  <si>
    <t>5103618</t>
  </si>
  <si>
    <t>5103512</t>
  </si>
  <si>
    <t>5103525</t>
  </si>
  <si>
    <t>5103526</t>
  </si>
  <si>
    <t>5103527</t>
  </si>
  <si>
    <t>5103534</t>
  </si>
  <si>
    <t>5103535</t>
  </si>
  <si>
    <t>5103536</t>
  </si>
  <si>
    <t>5103537</t>
  </si>
  <si>
    <t>5103538</t>
  </si>
  <si>
    <t>5104227</t>
  </si>
  <si>
    <t>5103503</t>
  </si>
  <si>
    <t>5103509</t>
  </si>
  <si>
    <t>5103511</t>
  </si>
  <si>
    <t>5103514</t>
  </si>
  <si>
    <t>5103515</t>
  </si>
  <si>
    <t>5103516</t>
  </si>
  <si>
    <t>5103517</t>
  </si>
  <si>
    <t>5103539</t>
  </si>
  <si>
    <t>5103540</t>
  </si>
  <si>
    <t>5103541</t>
  </si>
  <si>
    <t>5128322</t>
  </si>
  <si>
    <t>5128304</t>
  </si>
  <si>
    <t>5128314</t>
  </si>
  <si>
    <t>5128315</t>
  </si>
  <si>
    <t>5128316</t>
  </si>
  <si>
    <t>5128317</t>
  </si>
  <si>
    <t>5128309</t>
  </si>
  <si>
    <t>5124309</t>
  </si>
  <si>
    <t>5124328</t>
  </si>
  <si>
    <t>5124330</t>
  </si>
  <si>
    <t>5124332</t>
  </si>
  <si>
    <t>5124333</t>
  </si>
  <si>
    <t>5124334</t>
  </si>
  <si>
    <t>5124324</t>
  </si>
  <si>
    <t>5124335</t>
  </si>
  <si>
    <t>5124327</t>
  </si>
  <si>
    <t>5124326</t>
  </si>
  <si>
    <t>5124323</t>
  </si>
  <si>
    <t>5124325</t>
  </si>
  <si>
    <t>5124301</t>
  </si>
  <si>
    <t>5124302</t>
  </si>
  <si>
    <t>5124303</t>
  </si>
  <si>
    <t>5124304</t>
  </si>
  <si>
    <t>5124305</t>
  </si>
  <si>
    <t>5124306</t>
  </si>
  <si>
    <t>5124307</t>
  </si>
  <si>
    <t>5124308</t>
  </si>
  <si>
    <t>5124310</t>
  </si>
  <si>
    <t>5124311</t>
  </si>
  <si>
    <t>5124312</t>
  </si>
  <si>
    <t>5124313</t>
  </si>
  <si>
    <t>5124314</t>
  </si>
  <si>
    <t>5124315</t>
  </si>
  <si>
    <t>5124316</t>
  </si>
  <si>
    <t>5124317</t>
  </si>
  <si>
    <t>5124318</t>
  </si>
  <si>
    <t>5124319</t>
  </si>
  <si>
    <t>5124320</t>
  </si>
  <si>
    <t>5124321</t>
  </si>
  <si>
    <t>5124322</t>
  </si>
  <si>
    <t>5124329</t>
  </si>
  <si>
    <t>5124331</t>
  </si>
  <si>
    <t>5129208</t>
  </si>
  <si>
    <t>5129217</t>
  </si>
  <si>
    <t>5129209</t>
  </si>
  <si>
    <t>5129205</t>
  </si>
  <si>
    <t>5129220</t>
  </si>
  <si>
    <t>5129206</t>
  </si>
  <si>
    <t>5129211</t>
  </si>
  <si>
    <t>5129212</t>
  </si>
  <si>
    <t>5129215</t>
  </si>
  <si>
    <t>5129210</t>
  </si>
  <si>
    <t>5129213</t>
  </si>
  <si>
    <t>5129221</t>
  </si>
  <si>
    <t>5124208</t>
  </si>
  <si>
    <t>5103401</t>
  </si>
  <si>
    <t>5103403</t>
  </si>
  <si>
    <t>5103404</t>
  </si>
  <si>
    <t>5103418</t>
  </si>
  <si>
    <t>5129102</t>
  </si>
  <si>
    <t>5129112</t>
  </si>
  <si>
    <t>5129101</t>
  </si>
  <si>
    <t>5103504</t>
  </si>
  <si>
    <t>5103505</t>
  </si>
  <si>
    <t>5103506</t>
  </si>
  <si>
    <t>5103507</t>
  </si>
  <si>
    <t>5103508</t>
  </si>
  <si>
    <t>5103522</t>
  </si>
  <si>
    <t>5103523</t>
  </si>
  <si>
    <t>5103524</t>
  </si>
  <si>
    <t>5129501</t>
  </si>
  <si>
    <t>5129502</t>
  </si>
  <si>
    <t>5129503</t>
  </si>
  <si>
    <t>5129504</t>
  </si>
  <si>
    <t>5129505</t>
  </si>
  <si>
    <t>5129506</t>
  </si>
  <si>
    <t>5129507</t>
  </si>
  <si>
    <t>5129508</t>
  </si>
  <si>
    <t>5129509</t>
  </si>
  <si>
    <t>5129510</t>
  </si>
  <si>
    <t>5129511</t>
  </si>
  <si>
    <t>5129512</t>
  </si>
  <si>
    <t>5129513</t>
  </si>
  <si>
    <t>5129515</t>
  </si>
  <si>
    <t>5129516</t>
  </si>
  <si>
    <t>5129517</t>
  </si>
  <si>
    <t>5129518</t>
  </si>
  <si>
    <t>5129519</t>
  </si>
  <si>
    <t>5129520</t>
  </si>
  <si>
    <t>5129521</t>
  </si>
  <si>
    <t>5129522</t>
  </si>
  <si>
    <t>5129523</t>
  </si>
  <si>
    <t>5129524</t>
  </si>
  <si>
    <t>5103701</t>
  </si>
  <si>
    <t>5103521</t>
  </si>
  <si>
    <t>5129717</t>
  </si>
  <si>
    <t>5129719</t>
  </si>
  <si>
    <t>5129725</t>
  </si>
  <si>
    <t>5129703</t>
  </si>
  <si>
    <t>5129704</t>
  </si>
  <si>
    <t>5129706</t>
  </si>
  <si>
    <t>5129707</t>
  </si>
  <si>
    <t>5129708</t>
  </si>
  <si>
    <t>5129709</t>
  </si>
  <si>
    <t>5129711</t>
  </si>
  <si>
    <t>5129712</t>
  </si>
  <si>
    <t>5129713</t>
  </si>
  <si>
    <t>5129715</t>
  </si>
  <si>
    <t>5129716</t>
  </si>
  <si>
    <t>5129720</t>
  </si>
  <si>
    <t>5129722</t>
  </si>
  <si>
    <t>5129723</t>
  </si>
  <si>
    <t>5129726</t>
  </si>
  <si>
    <t>5129729</t>
  </si>
  <si>
    <t>5129701</t>
  </si>
  <si>
    <t>5129705</t>
  </si>
  <si>
    <t>5129710</t>
  </si>
  <si>
    <t>5129714</t>
  </si>
  <si>
    <t>5129718</t>
  </si>
  <si>
    <t>5129721</t>
  </si>
  <si>
    <t>5129727</t>
  </si>
  <si>
    <t>5129728</t>
  </si>
  <si>
    <t>5124607</t>
  </si>
  <si>
    <t>5124608</t>
  </si>
  <si>
    <t>5124609</t>
  </si>
  <si>
    <t>5123416</t>
  </si>
  <si>
    <t>5123401</t>
  </si>
  <si>
    <t>5123404</t>
  </si>
  <si>
    <t>5123414</t>
  </si>
  <si>
    <t>5123415</t>
  </si>
  <si>
    <t>5123403</t>
  </si>
  <si>
    <t>5123405</t>
  </si>
  <si>
    <t>5123406</t>
  </si>
  <si>
    <t>5123407</t>
  </si>
  <si>
    <t>5123410</t>
  </si>
  <si>
    <t>5123411</t>
  </si>
  <si>
    <t>5123412</t>
  </si>
  <si>
    <t>5123413</t>
  </si>
  <si>
    <t>5123408</t>
  </si>
  <si>
    <t>5123409</t>
  </si>
  <si>
    <t>5123402</t>
  </si>
  <si>
    <t>5126702</t>
  </si>
  <si>
    <t>5126715</t>
  </si>
  <si>
    <t>5126902</t>
  </si>
  <si>
    <t>5126903</t>
  </si>
  <si>
    <t>5126904</t>
  </si>
  <si>
    <t>5126907</t>
  </si>
  <si>
    <t>5126908</t>
  </si>
  <si>
    <t>5126909</t>
  </si>
  <si>
    <t>5126910</t>
  </si>
  <si>
    <t>5126911</t>
  </si>
  <si>
    <t>5126912</t>
  </si>
  <si>
    <t>5126913</t>
  </si>
  <si>
    <t>5126914</t>
  </si>
  <si>
    <t>5126915</t>
  </si>
  <si>
    <t>5126906</t>
  </si>
  <si>
    <t>5127001</t>
  </si>
  <si>
    <t>5127002</t>
  </si>
  <si>
    <t>5127003</t>
  </si>
  <si>
    <t>5127004</t>
  </si>
  <si>
    <t>5127005</t>
  </si>
  <si>
    <t>5127006</t>
  </si>
  <si>
    <t>5127007</t>
  </si>
  <si>
    <t>5127008</t>
  </si>
  <si>
    <t>5127009</t>
  </si>
  <si>
    <t>5127010</t>
  </si>
  <si>
    <t>5127011</t>
  </si>
  <si>
    <t>5127012</t>
  </si>
  <si>
    <t>5127013</t>
  </si>
  <si>
    <t>5127014</t>
  </si>
  <si>
    <t>5127015</t>
  </si>
  <si>
    <t>5127016</t>
  </si>
  <si>
    <t>5127017</t>
  </si>
  <si>
    <t>5127018</t>
  </si>
  <si>
    <t>5127019</t>
  </si>
  <si>
    <t>5127020</t>
  </si>
  <si>
    <t>5127021</t>
  </si>
  <si>
    <t>5127022</t>
  </si>
  <si>
    <t>5127023</t>
  </si>
  <si>
    <t>5127024</t>
  </si>
  <si>
    <t>5127025</t>
  </si>
  <si>
    <t>5126901</t>
  </si>
  <si>
    <t>5123707</t>
  </si>
  <si>
    <t>5123703</t>
  </si>
  <si>
    <t>5123704</t>
  </si>
  <si>
    <t>5127502</t>
  </si>
  <si>
    <t>5127509</t>
  </si>
  <si>
    <t>5127512</t>
  </si>
  <si>
    <t>5127505</t>
  </si>
  <si>
    <t>5127508</t>
  </si>
  <si>
    <t>5127511</t>
  </si>
  <si>
    <t>5127513</t>
  </si>
  <si>
    <t>5131201</t>
  </si>
  <si>
    <t>5131202</t>
  </si>
  <si>
    <t>5131203</t>
  </si>
  <si>
    <t>5131204</t>
  </si>
  <si>
    <t>5131205</t>
  </si>
  <si>
    <t>5131206</t>
  </si>
  <si>
    <t>5131207</t>
  </si>
  <si>
    <t>5131208</t>
  </si>
  <si>
    <t>5131209</t>
  </si>
  <si>
    <t>5131210</t>
  </si>
  <si>
    <t>5131211</t>
  </si>
  <si>
    <t>5131212</t>
  </si>
  <si>
    <t>5131213</t>
  </si>
  <si>
    <t>5131214</t>
  </si>
  <si>
    <t>5131215</t>
  </si>
  <si>
    <t>5131216</t>
  </si>
  <si>
    <t>5131217</t>
  </si>
  <si>
    <t>5131218</t>
  </si>
  <si>
    <t>5131219</t>
  </si>
  <si>
    <t>5131220</t>
  </si>
  <si>
    <t>5131221</t>
  </si>
  <si>
    <t>5131222</t>
  </si>
  <si>
    <t>5131223</t>
  </si>
  <si>
    <t>5131224</t>
  </si>
  <si>
    <t>5131225</t>
  </si>
  <si>
    <t>5131301</t>
  </si>
  <si>
    <t>5131302</t>
  </si>
  <si>
    <t>5131303</t>
  </si>
  <si>
    <t>5131304</t>
  </si>
  <si>
    <t>5131305</t>
  </si>
  <si>
    <t>5131306</t>
  </si>
  <si>
    <t>5131307</t>
  </si>
  <si>
    <t>5131308</t>
  </si>
  <si>
    <t>5131309</t>
  </si>
  <si>
    <t>5131310</t>
  </si>
  <si>
    <t>5131311</t>
  </si>
  <si>
    <t>5131312</t>
  </si>
  <si>
    <t>5131313</t>
  </si>
  <si>
    <t>5131314</t>
  </si>
  <si>
    <t>5131315</t>
  </si>
  <si>
    <t>5131316</t>
  </si>
  <si>
    <t>5131318</t>
  </si>
  <si>
    <t>5131319</t>
  </si>
  <si>
    <t>5131320</t>
  </si>
  <si>
    <t>5131321</t>
  </si>
  <si>
    <t>5131322</t>
  </si>
  <si>
    <t>5131323</t>
  </si>
  <si>
    <t>5131324</t>
  </si>
  <si>
    <t>5131325</t>
  </si>
  <si>
    <t>5131326</t>
  </si>
  <si>
    <t>5131327</t>
  </si>
  <si>
    <t>5131328</t>
  </si>
  <si>
    <t>5131329</t>
  </si>
  <si>
    <t>5131330</t>
  </si>
  <si>
    <t>5131331</t>
  </si>
  <si>
    <t>5131332</t>
  </si>
  <si>
    <t>5131333</t>
  </si>
  <si>
    <t>5131334</t>
  </si>
  <si>
    <t>5131335</t>
  </si>
  <si>
    <t>5131336</t>
  </si>
  <si>
    <t>5131337</t>
  </si>
  <si>
    <t>5131338</t>
  </si>
  <si>
    <t>5131339</t>
  </si>
  <si>
    <t>5131340</t>
  </si>
  <si>
    <t>5131341</t>
  </si>
  <si>
    <t>5131342</t>
  </si>
  <si>
    <t>5131343</t>
  </si>
  <si>
    <t>5131344</t>
  </si>
  <si>
    <t>5131345</t>
  </si>
  <si>
    <t>5131346</t>
  </si>
  <si>
    <t>5131347</t>
  </si>
  <si>
    <t>5131348</t>
  </si>
  <si>
    <t>5131349</t>
  </si>
  <si>
    <t>5131350</t>
  </si>
  <si>
    <t>5131351</t>
  </si>
  <si>
    <t>5131352</t>
  </si>
  <si>
    <t>5131353</t>
  </si>
  <si>
    <t>5131354</t>
  </si>
  <si>
    <t>5131355</t>
  </si>
  <si>
    <t>5131356</t>
  </si>
  <si>
    <t>5119102</t>
  </si>
  <si>
    <t>5119105</t>
  </si>
  <si>
    <t>5119106</t>
  </si>
  <si>
    <t>5119126</t>
  </si>
  <si>
    <t>5119149</t>
  </si>
  <si>
    <t>5119150</t>
  </si>
  <si>
    <t>5119151</t>
  </si>
  <si>
    <t>5119153</t>
  </si>
  <si>
    <t>5119155</t>
  </si>
  <si>
    <t>5119156</t>
  </si>
  <si>
    <t>5119157</t>
  </si>
  <si>
    <t>5119158</t>
  </si>
  <si>
    <t>5131401</t>
  </si>
  <si>
    <t>5131402</t>
  </si>
  <si>
    <t>5131403</t>
  </si>
  <si>
    <t>5131404</t>
  </si>
  <si>
    <t>5131405</t>
  </si>
  <si>
    <t>5131407</t>
  </si>
  <si>
    <t>5119108</t>
  </si>
  <si>
    <t>5119109</t>
  </si>
  <si>
    <t>5119114</t>
  </si>
  <si>
    <t>5119115</t>
  </si>
  <si>
    <t>5119118</t>
  </si>
  <si>
    <t>5119119</t>
  </si>
  <si>
    <t>5119120</t>
  </si>
  <si>
    <t>5119123</t>
  </si>
  <si>
    <t>5119124</t>
  </si>
  <si>
    <t>5119125</t>
  </si>
  <si>
    <t>5119131</t>
  </si>
  <si>
    <t>5119132</t>
  </si>
  <si>
    <t>5119133</t>
  </si>
  <si>
    <t>5119134</t>
  </si>
  <si>
    <t>5119136</t>
  </si>
  <si>
    <t>5119137</t>
  </si>
  <si>
    <t>5119138</t>
  </si>
  <si>
    <t>5119139</t>
  </si>
  <si>
    <t>5119140</t>
  </si>
  <si>
    <t>5119141</t>
  </si>
  <si>
    <t>5119143</t>
  </si>
  <si>
    <t>5119144</t>
  </si>
  <si>
    <t>5119145</t>
  </si>
  <si>
    <t>5119146</t>
  </si>
  <si>
    <t>5119147</t>
  </si>
  <si>
    <t>5119148</t>
  </si>
  <si>
    <t>5119152</t>
  </si>
  <si>
    <t>5119154</t>
  </si>
  <si>
    <t>5119103</t>
  </si>
  <si>
    <t>5119104</t>
  </si>
  <si>
    <t>5119128</t>
  </si>
  <si>
    <t>5119129</t>
  </si>
  <si>
    <t>5119130</t>
  </si>
  <si>
    <t>5119135</t>
  </si>
  <si>
    <t>5119142</t>
  </si>
  <si>
    <t>5118601</t>
  </si>
  <si>
    <t>5118604</t>
  </si>
  <si>
    <t>5118606</t>
  </si>
  <si>
    <t>5118607</t>
  </si>
  <si>
    <t>5118608</t>
  </si>
  <si>
    <t>5118609</t>
  </si>
  <si>
    <t>5118610</t>
  </si>
  <si>
    <t>5118611</t>
  </si>
  <si>
    <t>5118613</t>
  </si>
  <si>
    <t>5118614</t>
  </si>
  <si>
    <t>5118615</t>
  </si>
  <si>
    <t>5118616</t>
  </si>
  <si>
    <t>5118617</t>
  </si>
  <si>
    <t>5118618</t>
  </si>
  <si>
    <t>5118619</t>
  </si>
  <si>
    <t>5118620</t>
  </si>
  <si>
    <t>5118621</t>
  </si>
  <si>
    <t>5119207</t>
  </si>
  <si>
    <t>5118823</t>
  </si>
  <si>
    <t>5118837</t>
  </si>
  <si>
    <t>5118819</t>
  </si>
  <si>
    <t>5118602</t>
  </si>
  <si>
    <t>5118603</t>
  </si>
  <si>
    <t>5118605</t>
  </si>
  <si>
    <t>5118612</t>
  </si>
  <si>
    <t>5118833</t>
  </si>
  <si>
    <t>5118701</t>
  </si>
  <si>
    <t>5118702</t>
  </si>
  <si>
    <t>5118703</t>
  </si>
  <si>
    <t>5118704</t>
  </si>
  <si>
    <t>5118705</t>
  </si>
  <si>
    <t>5118706</t>
  </si>
  <si>
    <t>5118707</t>
  </si>
  <si>
    <t>5118708</t>
  </si>
  <si>
    <t>5118709</t>
  </si>
  <si>
    <t>5118710</t>
  </si>
  <si>
    <t>5118711</t>
  </si>
  <si>
    <t>5118713</t>
  </si>
  <si>
    <t>5118714</t>
  </si>
  <si>
    <t>5118715</t>
  </si>
  <si>
    <t>5118716</t>
  </si>
  <si>
    <t>5118717</t>
  </si>
  <si>
    <t>5118718</t>
  </si>
  <si>
    <t>5118719</t>
  </si>
  <si>
    <t>5118720</t>
  </si>
  <si>
    <t>5118722</t>
  </si>
  <si>
    <t>5118723</t>
  </si>
  <si>
    <t>5118724</t>
  </si>
  <si>
    <t>5118725</t>
  </si>
  <si>
    <t>5118726</t>
  </si>
  <si>
    <t>5118727</t>
  </si>
  <si>
    <t>5118728</t>
  </si>
  <si>
    <t>5118729</t>
  </si>
  <si>
    <t>5118730</t>
  </si>
  <si>
    <t>5118731</t>
  </si>
  <si>
    <t>5118732</t>
  </si>
  <si>
    <t>5118734</t>
  </si>
  <si>
    <t>5118735</t>
  </si>
  <si>
    <t>5118736</t>
  </si>
  <si>
    <t>5118737</t>
  </si>
  <si>
    <t>5118738</t>
  </si>
  <si>
    <t>5118739</t>
  </si>
  <si>
    <t>5118740</t>
  </si>
  <si>
    <t>5119314</t>
  </si>
  <si>
    <t>5118802</t>
  </si>
  <si>
    <t>5118803</t>
  </si>
  <si>
    <t>5118805</t>
  </si>
  <si>
    <t>5118806</t>
  </si>
  <si>
    <t>5118807</t>
  </si>
  <si>
    <t>5118808</t>
  </si>
  <si>
    <t>5118809</t>
  </si>
  <si>
    <t>5118810</t>
  </si>
  <si>
    <t>5118811</t>
  </si>
  <si>
    <t>5118812</t>
  </si>
  <si>
    <t>5118813</t>
  </si>
  <si>
    <t>5118814</t>
  </si>
  <si>
    <t>5118815</t>
  </si>
  <si>
    <t>5118816</t>
  </si>
  <si>
    <t>5118817</t>
  </si>
  <si>
    <t>5118818</t>
  </si>
  <si>
    <t>5118820</t>
  </si>
  <si>
    <t>5118821</t>
  </si>
  <si>
    <t>5118822</t>
  </si>
  <si>
    <t>5118824</t>
  </si>
  <si>
    <t>5118825</t>
  </si>
  <si>
    <t>5118826</t>
  </si>
  <si>
    <t>5118827</t>
  </si>
  <si>
    <t>5118828</t>
  </si>
  <si>
    <t>5118830</t>
  </si>
  <si>
    <t>5118831</t>
  </si>
  <si>
    <t>5118832</t>
  </si>
  <si>
    <t>5118834</t>
  </si>
  <si>
    <t>5118835</t>
  </si>
  <si>
    <t>5118836</t>
  </si>
  <si>
    <t>5118838</t>
  </si>
  <si>
    <t>5118839</t>
  </si>
  <si>
    <t>5118840</t>
  </si>
  <si>
    <t>5119001</t>
  </si>
  <si>
    <t>5119002</t>
  </si>
  <si>
    <t>5119003</t>
  </si>
  <si>
    <t>5119004</t>
  </si>
  <si>
    <t>5119005</t>
  </si>
  <si>
    <t>5119006</t>
  </si>
  <si>
    <t>5119007</t>
  </si>
  <si>
    <t>5119008</t>
  </si>
  <si>
    <t>5119010</t>
  </si>
  <si>
    <t>5119011</t>
  </si>
  <si>
    <t>5119012</t>
  </si>
  <si>
    <t>5119014</t>
  </si>
  <si>
    <t>5119015</t>
  </si>
  <si>
    <t>5119016</t>
  </si>
  <si>
    <t>5119017</t>
  </si>
  <si>
    <t>5119018</t>
  </si>
  <si>
    <t>5119019</t>
  </si>
  <si>
    <t>5119020</t>
  </si>
  <si>
    <t>5119021</t>
  </si>
  <si>
    <t>5119028</t>
  </si>
  <si>
    <t>5119204</t>
  </si>
  <si>
    <t>5119205</t>
  </si>
  <si>
    <t>5119009</t>
  </si>
  <si>
    <t>5119013</t>
  </si>
  <si>
    <t>5119022</t>
  </si>
  <si>
    <t>5119023</t>
  </si>
  <si>
    <t>5119024</t>
  </si>
  <si>
    <t>5119025</t>
  </si>
  <si>
    <t>5119027</t>
  </si>
  <si>
    <t>5119029</t>
  </si>
  <si>
    <t>5119030</t>
  </si>
  <si>
    <t>5119201</t>
  </si>
  <si>
    <t>5119202</t>
  </si>
  <si>
    <t>5119203</t>
  </si>
  <si>
    <t>5119206</t>
  </si>
  <si>
    <t>5119208</t>
  </si>
  <si>
    <t>5119209</t>
  </si>
  <si>
    <t>5119211</t>
  </si>
  <si>
    <t>5119212</t>
  </si>
  <si>
    <t>5119213</t>
  </si>
  <si>
    <t>5119214</t>
  </si>
  <si>
    <t>5119215</t>
  </si>
  <si>
    <t>5119216</t>
  </si>
  <si>
    <t>5119217</t>
  </si>
  <si>
    <t>5119218</t>
  </si>
  <si>
    <t>5119219</t>
  </si>
  <si>
    <t>5119220</t>
  </si>
  <si>
    <t>5119221</t>
  </si>
  <si>
    <t>5119222</t>
  </si>
  <si>
    <t>5119223</t>
  </si>
  <si>
    <t>5119224</t>
  </si>
  <si>
    <t>5119225</t>
  </si>
  <si>
    <t>5119226</t>
  </si>
  <si>
    <t>5119227</t>
  </si>
  <si>
    <t>5119228</t>
  </si>
  <si>
    <t>5119229</t>
  </si>
  <si>
    <t>5119230</t>
  </si>
  <si>
    <t>5118903</t>
  </si>
  <si>
    <t>5119301</t>
  </si>
  <si>
    <t>5119302</t>
  </si>
  <si>
    <t>5119303</t>
  </si>
  <si>
    <t>5119304</t>
  </si>
  <si>
    <t>5119305</t>
  </si>
  <si>
    <t>5119306</t>
  </si>
  <si>
    <t>5119307</t>
  </si>
  <si>
    <t>5119308</t>
  </si>
  <si>
    <t>5119309</t>
  </si>
  <si>
    <t>5119310</t>
  </si>
  <si>
    <t>5119311</t>
  </si>
  <si>
    <t>5119312</t>
  </si>
  <si>
    <t>5119313</t>
  </si>
  <si>
    <t>5119315</t>
  </si>
  <si>
    <t>5119316</t>
  </si>
  <si>
    <t>5119317</t>
  </si>
  <si>
    <t>5119318</t>
  </si>
  <si>
    <t>5119319</t>
  </si>
  <si>
    <t>5119320</t>
  </si>
  <si>
    <t>5119321</t>
  </si>
  <si>
    <t>5119322</t>
  </si>
  <si>
    <t>5119323</t>
  </si>
  <si>
    <t>5119324</t>
  </si>
  <si>
    <t>5119325</t>
  </si>
  <si>
    <t>5119326</t>
  </si>
  <si>
    <t>5119327</t>
  </si>
  <si>
    <t>5119328</t>
  </si>
  <si>
    <t>5129003</t>
  </si>
  <si>
    <t>5114205</t>
  </si>
  <si>
    <t>5114206</t>
  </si>
  <si>
    <t>5114207</t>
  </si>
  <si>
    <t>5114208</t>
  </si>
  <si>
    <t>5114217</t>
  </si>
  <si>
    <t>5114221</t>
  </si>
  <si>
    <t>5114224</t>
  </si>
  <si>
    <t>5114225</t>
  </si>
  <si>
    <t>5114230</t>
  </si>
  <si>
    <t>5114235</t>
  </si>
  <si>
    <t>5114237</t>
  </si>
  <si>
    <t>5114238</t>
  </si>
  <si>
    <t>5114239</t>
  </si>
  <si>
    <t>5114240</t>
  </si>
  <si>
    <t>5114241</t>
  </si>
  <si>
    <t>5114242</t>
  </si>
  <si>
    <t>5114243</t>
  </si>
  <si>
    <t>5114244</t>
  </si>
  <si>
    <t>5114245</t>
  </si>
  <si>
    <t>5114246</t>
  </si>
  <si>
    <t>5114247</t>
  </si>
  <si>
    <t>5114248</t>
  </si>
  <si>
    <t>5114250</t>
  </si>
  <si>
    <t>5114251</t>
  </si>
  <si>
    <t>5114252</t>
  </si>
  <si>
    <t>5114253</t>
  </si>
  <si>
    <t>5114321</t>
  </si>
  <si>
    <t>5114214</t>
  </si>
  <si>
    <t>5114215</t>
  </si>
  <si>
    <t>5114216</t>
  </si>
  <si>
    <t>5114219</t>
  </si>
  <si>
    <t>5114220</t>
  </si>
  <si>
    <t>5114222</t>
  </si>
  <si>
    <t>5114226</t>
  </si>
  <si>
    <t>5114231</t>
  </si>
  <si>
    <t>5114232</t>
  </si>
  <si>
    <t>5114233</t>
  </si>
  <si>
    <t>5114236</t>
  </si>
  <si>
    <t>5114249</t>
  </si>
  <si>
    <t>5114201</t>
  </si>
  <si>
    <t>5114210</t>
  </si>
  <si>
    <t>5114212</t>
  </si>
  <si>
    <t>5114213</t>
  </si>
  <si>
    <t>5114307</t>
  </si>
  <si>
    <t>5114308</t>
  </si>
  <si>
    <t>5114309</t>
  </si>
  <si>
    <t>5114310</t>
  </si>
  <si>
    <t>5114311</t>
  </si>
  <si>
    <t>5114312</t>
  </si>
  <si>
    <t>5114304</t>
  </si>
  <si>
    <t>5114305</t>
  </si>
  <si>
    <t>5114319</t>
  </si>
  <si>
    <t>5114407</t>
  </si>
  <si>
    <t>5114409</t>
  </si>
  <si>
    <t>5114410</t>
  </si>
  <si>
    <t>5114412</t>
  </si>
  <si>
    <t>5114413</t>
  </si>
  <si>
    <t>5114303</t>
  </si>
  <si>
    <t>5114313</t>
  </si>
  <si>
    <t>5114314</t>
  </si>
  <si>
    <t>5114315</t>
  </si>
  <si>
    <t>5114318</t>
  </si>
  <si>
    <t>5114302</t>
  </si>
  <si>
    <t>5114402</t>
  </si>
  <si>
    <t>5114403</t>
  </si>
  <si>
    <t>5114404</t>
  </si>
  <si>
    <t>5114405</t>
  </si>
  <si>
    <t>5114406</t>
  </si>
  <si>
    <t>5114414</t>
  </si>
  <si>
    <t>5114415</t>
  </si>
  <si>
    <t>5114316</t>
  </si>
  <si>
    <t>5114317</t>
  </si>
  <si>
    <t>5114320</t>
  </si>
  <si>
    <t>5127702</t>
  </si>
  <si>
    <t>5127709</t>
  </si>
  <si>
    <t>5127714</t>
  </si>
  <si>
    <t>5114501</t>
  </si>
  <si>
    <t>5114502</t>
  </si>
  <si>
    <t>5114503</t>
  </si>
  <si>
    <t>5114506</t>
  </si>
  <si>
    <t>5114507</t>
  </si>
  <si>
    <t>5114508</t>
  </si>
  <si>
    <t>5114509</t>
  </si>
  <si>
    <t>5114511</t>
  </si>
  <si>
    <t>5114512</t>
  </si>
  <si>
    <t>5114513</t>
  </si>
  <si>
    <t>5114517</t>
  </si>
  <si>
    <t>5114518</t>
  </si>
  <si>
    <t>5114522</t>
  </si>
  <si>
    <t>5114523</t>
  </si>
  <si>
    <t>5114524</t>
  </si>
  <si>
    <t>5114528</t>
  </si>
  <si>
    <t>5114529</t>
  </si>
  <si>
    <t>5114530</t>
  </si>
  <si>
    <t>5114707</t>
  </si>
  <si>
    <t>5114708</t>
  </si>
  <si>
    <t>5114709</t>
  </si>
  <si>
    <t>5114712</t>
  </si>
  <si>
    <t>5114614</t>
  </si>
  <si>
    <t>5114616</t>
  </si>
  <si>
    <t>5114620</t>
  </si>
  <si>
    <t>5114603</t>
  </si>
  <si>
    <t>5114604</t>
  </si>
  <si>
    <t>5114605</t>
  </si>
  <si>
    <t>5114608</t>
  </si>
  <si>
    <t>5114609</t>
  </si>
  <si>
    <t>5114613</t>
  </si>
  <si>
    <t>5114615</t>
  </si>
  <si>
    <t>5114617</t>
  </si>
  <si>
    <t>5114619</t>
  </si>
  <si>
    <t>5114624</t>
  </si>
  <si>
    <t>5114626</t>
  </si>
  <si>
    <t>5114627</t>
  </si>
  <si>
    <t>5114606</t>
  </si>
  <si>
    <t>5114607</t>
  </si>
  <si>
    <t>5114621</t>
  </si>
  <si>
    <t>5114622</t>
  </si>
  <si>
    <t>5114623</t>
  </si>
  <si>
    <t>5114625</t>
  </si>
  <si>
    <t>5114629</t>
  </si>
  <si>
    <t>5114601</t>
  </si>
  <si>
    <t>5114602</t>
  </si>
  <si>
    <t>5114610</t>
  </si>
  <si>
    <t>5114611</t>
  </si>
  <si>
    <t>5114612</t>
  </si>
  <si>
    <t>5114618</t>
  </si>
  <si>
    <t>5114701</t>
  </si>
  <si>
    <t>5114702</t>
  </si>
  <si>
    <t>5114703</t>
  </si>
  <si>
    <t>5114704</t>
  </si>
  <si>
    <t>5114705</t>
  </si>
  <si>
    <t>5114706</t>
  </si>
  <si>
    <t>5114710</t>
  </si>
  <si>
    <t>5114711</t>
  </si>
  <si>
    <t>5114713</t>
  </si>
  <si>
    <t>5114714</t>
  </si>
  <si>
    <t>5114715</t>
  </si>
  <si>
    <t>5114716</t>
  </si>
  <si>
    <t>5114717</t>
  </si>
  <si>
    <t>5114718</t>
  </si>
  <si>
    <t>5114719</t>
  </si>
  <si>
    <t>5114720</t>
  </si>
  <si>
    <t>5114722</t>
  </si>
  <si>
    <t>5114723</t>
  </si>
  <si>
    <t>5114726</t>
  </si>
  <si>
    <t>5114729</t>
  </si>
  <si>
    <t>5114739</t>
  </si>
  <si>
    <t>5114743</t>
  </si>
  <si>
    <t>5114744</t>
  </si>
  <si>
    <t>5114745</t>
  </si>
  <si>
    <t>5114746</t>
  </si>
  <si>
    <t>5114747</t>
  </si>
  <si>
    <t>5114504</t>
  </si>
  <si>
    <t>5114505</t>
  </si>
  <si>
    <t>5114510</t>
  </si>
  <si>
    <t>5114514</t>
  </si>
  <si>
    <t>5114515</t>
  </si>
  <si>
    <t>5114516</t>
  </si>
  <si>
    <t>5114519</t>
  </si>
  <si>
    <t>5114520</t>
  </si>
  <si>
    <t>5114521</t>
  </si>
  <si>
    <t>5114525</t>
  </si>
  <si>
    <t>5114526</t>
  </si>
  <si>
    <t>5114527</t>
  </si>
  <si>
    <t>5114733</t>
  </si>
  <si>
    <t>5114724</t>
  </si>
  <si>
    <t>5114725</t>
  </si>
  <si>
    <t>5114730</t>
  </si>
  <si>
    <t>5114731</t>
  </si>
  <si>
    <t>5114732</t>
  </si>
  <si>
    <t>5114734</t>
  </si>
  <si>
    <t>5114735</t>
  </si>
  <si>
    <t>5114736</t>
  </si>
  <si>
    <t>5114737</t>
  </si>
  <si>
    <t>5114740</t>
  </si>
  <si>
    <t>5114741</t>
  </si>
  <si>
    <t>5114742</t>
  </si>
  <si>
    <t>5108503</t>
  </si>
  <si>
    <t>5108504</t>
  </si>
  <si>
    <t>5108505</t>
  </si>
  <si>
    <t>5108506</t>
  </si>
  <si>
    <t>5108507</t>
  </si>
  <si>
    <t>5108508</t>
  </si>
  <si>
    <t>5108513</t>
  </si>
  <si>
    <t>5108514</t>
  </si>
  <si>
    <t>5108515</t>
  </si>
  <si>
    <t>5108516</t>
  </si>
  <si>
    <t>5108517</t>
  </si>
  <si>
    <t>5108518</t>
  </si>
  <si>
    <t>5108519</t>
  </si>
  <si>
    <t>5108520</t>
  </si>
  <si>
    <t>5108521</t>
  </si>
  <si>
    <t>5108522</t>
  </si>
  <si>
    <t>5108523</t>
  </si>
  <si>
    <t>5108524</t>
  </si>
  <si>
    <t>5108525</t>
  </si>
  <si>
    <t>5108526</t>
  </si>
  <si>
    <t>5108527</t>
  </si>
  <si>
    <t>5108528</t>
  </si>
  <si>
    <t>5108529</t>
  </si>
  <si>
    <t>5108530</t>
  </si>
  <si>
    <t>5108501</t>
  </si>
  <si>
    <t>5108502</t>
  </si>
  <si>
    <t>5108509</t>
  </si>
  <si>
    <t>5108510</t>
  </si>
  <si>
    <t>5108511</t>
  </si>
  <si>
    <t>5108512</t>
  </si>
  <si>
    <t>5108531</t>
  </si>
  <si>
    <t>5108532</t>
  </si>
  <si>
    <t>5108535</t>
  </si>
  <si>
    <t>5108536</t>
  </si>
  <si>
    <t>5108537</t>
  </si>
  <si>
    <t>5108539</t>
  </si>
  <si>
    <t>5108540</t>
  </si>
  <si>
    <t>5108541</t>
  </si>
  <si>
    <t>5108542</t>
  </si>
  <si>
    <t>5108543</t>
  </si>
  <si>
    <t>5108544</t>
  </si>
  <si>
    <t>5130113</t>
  </si>
  <si>
    <t>5130128</t>
  </si>
  <si>
    <t>5109002</t>
  </si>
  <si>
    <t>5109014</t>
  </si>
  <si>
    <t>5109020</t>
  </si>
  <si>
    <t>5109021</t>
  </si>
  <si>
    <t>5109024</t>
  </si>
  <si>
    <t>5109025</t>
  </si>
  <si>
    <t>5109027</t>
  </si>
  <si>
    <t>5109028</t>
  </si>
  <si>
    <t>5109029</t>
  </si>
  <si>
    <t>5109030</t>
  </si>
  <si>
    <t>5109031</t>
  </si>
  <si>
    <t>5109034</t>
  </si>
  <si>
    <t>5109035</t>
  </si>
  <si>
    <t>5109036</t>
  </si>
  <si>
    <t>5109011</t>
  </si>
  <si>
    <t>5109012</t>
  </si>
  <si>
    <t>5109013</t>
  </si>
  <si>
    <t>5109016</t>
  </si>
  <si>
    <t>5109017</t>
  </si>
  <si>
    <t>5109019</t>
  </si>
  <si>
    <t>5109022</t>
  </si>
  <si>
    <t>5109023</t>
  </si>
  <si>
    <t>5109032</t>
  </si>
  <si>
    <t>5109033</t>
  </si>
  <si>
    <t>5109229</t>
  </si>
  <si>
    <t>5108801</t>
  </si>
  <si>
    <t>5108810</t>
  </si>
  <si>
    <t>5108811</t>
  </si>
  <si>
    <t>5109219</t>
  </si>
  <si>
    <t>5109225</t>
  </si>
  <si>
    <t>5109226</t>
  </si>
  <si>
    <t>5108903</t>
  </si>
  <si>
    <t>5108905</t>
  </si>
  <si>
    <t>5108906</t>
  </si>
  <si>
    <t>5108909</t>
  </si>
  <si>
    <t>5108910</t>
  </si>
  <si>
    <t>5108911</t>
  </si>
  <si>
    <t>5108912</t>
  </si>
  <si>
    <t>5108916</t>
  </si>
  <si>
    <t>5108917</t>
  </si>
  <si>
    <t>5108918</t>
  </si>
  <si>
    <t>5108932</t>
  </si>
  <si>
    <t>5108933</t>
  </si>
  <si>
    <t>5109401</t>
  </si>
  <si>
    <t>5109402</t>
  </si>
  <si>
    <t>5109403</t>
  </si>
  <si>
    <t>5109404</t>
  </si>
  <si>
    <t>5109405</t>
  </si>
  <si>
    <t>5109406</t>
  </si>
  <si>
    <t>5109407</t>
  </si>
  <si>
    <t>5109417</t>
  </si>
  <si>
    <t>5109201</t>
  </si>
  <si>
    <t>5109202</t>
  </si>
  <si>
    <t>5109203</t>
  </si>
  <si>
    <t>5109204</t>
  </si>
  <si>
    <t>5109205</t>
  </si>
  <si>
    <t>5109206</t>
  </si>
  <si>
    <t>5109207</t>
  </si>
  <si>
    <t>5109208</t>
  </si>
  <si>
    <t>5109209</t>
  </si>
  <si>
    <t>5109210</t>
  </si>
  <si>
    <t>5109211</t>
  </si>
  <si>
    <t>5109212</t>
  </si>
  <si>
    <t>5109213</t>
  </si>
  <si>
    <t>5109214</t>
  </si>
  <si>
    <t>5109215</t>
  </si>
  <si>
    <t>5109216</t>
  </si>
  <si>
    <t>5109217</t>
  </si>
  <si>
    <t>5109218</t>
  </si>
  <si>
    <t>5109220</t>
  </si>
  <si>
    <t>5109221</t>
  </si>
  <si>
    <t>5109222</t>
  </si>
  <si>
    <t>5109223</t>
  </si>
  <si>
    <t>5109224</t>
  </si>
  <si>
    <t>5109227</t>
  </si>
  <si>
    <t>5109228</t>
  </si>
  <si>
    <t>5109230</t>
  </si>
  <si>
    <t>5109231</t>
  </si>
  <si>
    <t>5109232</t>
  </si>
  <si>
    <t>5109412</t>
  </si>
  <si>
    <t>5109408</t>
  </si>
  <si>
    <t>5109409</t>
  </si>
  <si>
    <t>5109410</t>
  </si>
  <si>
    <t>5109411</t>
  </si>
  <si>
    <t>5109413</t>
  </si>
  <si>
    <t>5109415</t>
  </si>
  <si>
    <t>5109414</t>
  </si>
  <si>
    <t>5109418</t>
  </si>
  <si>
    <t>5109419</t>
  </si>
  <si>
    <t>5109605</t>
  </si>
  <si>
    <t>5109606</t>
  </si>
  <si>
    <t>5109607</t>
  </si>
  <si>
    <t>5109608</t>
  </si>
  <si>
    <t>5109624</t>
  </si>
  <si>
    <t>5109625</t>
  </si>
  <si>
    <t>5109626</t>
  </si>
  <si>
    <t>5109628</t>
  </si>
  <si>
    <t>5108804</t>
  </si>
  <si>
    <t>5108805</t>
  </si>
  <si>
    <t>5108806</t>
  </si>
  <si>
    <t>5108807</t>
  </si>
  <si>
    <t>5108808</t>
  </si>
  <si>
    <t>5108809</t>
  </si>
  <si>
    <t>5108812</t>
  </si>
  <si>
    <t>5108813</t>
  </si>
  <si>
    <t>5108814</t>
  </si>
  <si>
    <t>5108815</t>
  </si>
  <si>
    <t>5108816</t>
  </si>
  <si>
    <t>5108817</t>
  </si>
  <si>
    <t>5108819</t>
  </si>
  <si>
    <t>5108820</t>
  </si>
  <si>
    <t>5108821</t>
  </si>
  <si>
    <t>5108829</t>
  </si>
  <si>
    <t>5108830</t>
  </si>
  <si>
    <t>5108833</t>
  </si>
  <si>
    <t>5108834</t>
  </si>
  <si>
    <t>5108835</t>
  </si>
  <si>
    <t>5109631</t>
  </si>
  <si>
    <t>5108802</t>
  </si>
  <si>
    <t>5108803</t>
  </si>
  <si>
    <t>5108818</t>
  </si>
  <si>
    <t>5108822</t>
  </si>
  <si>
    <t>5108823</t>
  </si>
  <si>
    <t>5108824</t>
  </si>
  <si>
    <t>5108825</t>
  </si>
  <si>
    <t>5108826</t>
  </si>
  <si>
    <t>5108827</t>
  </si>
  <si>
    <t>5108828</t>
  </si>
  <si>
    <t>5108831</t>
  </si>
  <si>
    <t>5108832</t>
  </si>
  <si>
    <t>5109101</t>
  </si>
  <si>
    <t>5109612</t>
  </si>
  <si>
    <t>5109613</t>
  </si>
  <si>
    <t>5109614</t>
  </si>
  <si>
    <t>5109615</t>
  </si>
  <si>
    <t>5109616</t>
  </si>
  <si>
    <t>5109617</t>
  </si>
  <si>
    <t>5109618</t>
  </si>
  <si>
    <t>5109619</t>
  </si>
  <si>
    <t>5109620</t>
  </si>
  <si>
    <t>5109621</t>
  </si>
  <si>
    <t>5109622</t>
  </si>
  <si>
    <t>5109629</t>
  </si>
  <si>
    <t>5109601</t>
  </si>
  <si>
    <t>5109602</t>
  </si>
  <si>
    <t>5109603</t>
  </si>
  <si>
    <t>5109604</t>
  </si>
  <si>
    <t>5109609</t>
  </si>
  <si>
    <t>5109610</t>
  </si>
  <si>
    <t>5109611</t>
  </si>
  <si>
    <t>5109623</t>
  </si>
  <si>
    <t>5109630</t>
  </si>
  <si>
    <t>5108419</t>
  </si>
  <si>
    <t>5108420</t>
  </si>
  <si>
    <t>5108421</t>
  </si>
  <si>
    <t>5108422</t>
  </si>
  <si>
    <t>5108423</t>
  </si>
  <si>
    <t>5108424</t>
  </si>
  <si>
    <t>5108425</t>
  </si>
  <si>
    <t>5108426</t>
  </si>
  <si>
    <t>5108427</t>
  </si>
  <si>
    <t>5108428</t>
  </si>
  <si>
    <t>5108429</t>
  </si>
  <si>
    <t>5108430</t>
  </si>
  <si>
    <t>5108431</t>
  </si>
  <si>
    <t>5108434</t>
  </si>
  <si>
    <t>5109323</t>
  </si>
  <si>
    <t>5108919</t>
  </si>
  <si>
    <t>5108920</t>
  </si>
  <si>
    <t>5108931</t>
  </si>
  <si>
    <t>5108934</t>
  </si>
  <si>
    <t>5108935</t>
  </si>
  <si>
    <t>5108938</t>
  </si>
  <si>
    <t>5108939</t>
  </si>
  <si>
    <t>5108940</t>
  </si>
  <si>
    <t>5108941</t>
  </si>
  <si>
    <t>5108942</t>
  </si>
  <si>
    <t>5108943</t>
  </si>
  <si>
    <t>5108944</t>
  </si>
  <si>
    <t>5108945</t>
  </si>
  <si>
    <t>5108947</t>
  </si>
  <si>
    <t>5108948</t>
  </si>
  <si>
    <t>5108949</t>
  </si>
  <si>
    <t>5108950</t>
  </si>
  <si>
    <t>5108952</t>
  </si>
  <si>
    <t>5108958</t>
  </si>
  <si>
    <t>5108923</t>
  </si>
  <si>
    <t>5108925</t>
  </si>
  <si>
    <t>5108926</t>
  </si>
  <si>
    <t>5108927</t>
  </si>
  <si>
    <t>5108929</t>
  </si>
  <si>
    <t>5108951</t>
  </si>
  <si>
    <t>5108953</t>
  </si>
  <si>
    <t>5108955</t>
  </si>
  <si>
    <t>5108956</t>
  </si>
  <si>
    <t>5108959</t>
  </si>
  <si>
    <t>5108960</t>
  </si>
  <si>
    <t>5108401</t>
  </si>
  <si>
    <t>5108402</t>
  </si>
  <si>
    <t>5108403</t>
  </si>
  <si>
    <t>5108406</t>
  </si>
  <si>
    <t>5108407</t>
  </si>
  <si>
    <t>5108408</t>
  </si>
  <si>
    <t>5108409</t>
  </si>
  <si>
    <t>5108410</t>
  </si>
  <si>
    <t>5108411</t>
  </si>
  <si>
    <t>5108415</t>
  </si>
  <si>
    <t>5108416</t>
  </si>
  <si>
    <t>5108417</t>
  </si>
  <si>
    <t>5108418</t>
  </si>
  <si>
    <t>5108901</t>
  </si>
  <si>
    <t>5108907</t>
  </si>
  <si>
    <t>5108913</t>
  </si>
  <si>
    <t>5108914</t>
  </si>
  <si>
    <t>5108915</t>
  </si>
  <si>
    <t>5108921</t>
  </si>
  <si>
    <t>5108924</t>
  </si>
  <si>
    <t>5108930</t>
  </si>
  <si>
    <t>5108954</t>
  </si>
  <si>
    <t>5108957</t>
  </si>
  <si>
    <t>5109304</t>
  </si>
  <si>
    <t>5109305</t>
  </si>
  <si>
    <t>5109306</t>
  </si>
  <si>
    <t>5109325</t>
  </si>
  <si>
    <t>5109701</t>
  </si>
  <si>
    <t>5130101</t>
  </si>
  <si>
    <t>5130102</t>
  </si>
  <si>
    <t>5130103</t>
  </si>
  <si>
    <t>5130104</t>
  </si>
  <si>
    <t>5130105</t>
  </si>
  <si>
    <t>5130106</t>
  </si>
  <si>
    <t>5130108</t>
  </si>
  <si>
    <t>5130109</t>
  </si>
  <si>
    <t>5130110</t>
  </si>
  <si>
    <t>5130111</t>
  </si>
  <si>
    <t>5130115</t>
  </si>
  <si>
    <t>5130116</t>
  </si>
  <si>
    <t>5130117</t>
  </si>
  <si>
    <t>5130118</t>
  </si>
  <si>
    <t>5130119</t>
  </si>
  <si>
    <t>5130120</t>
  </si>
  <si>
    <t>5130122</t>
  </si>
  <si>
    <t>5130125</t>
  </si>
  <si>
    <t>5130126</t>
  </si>
  <si>
    <t>5130127</t>
  </si>
  <si>
    <t>5130129</t>
  </si>
  <si>
    <t>5130130</t>
  </si>
  <si>
    <t>5130131</t>
  </si>
  <si>
    <t>5130132</t>
  </si>
  <si>
    <t>5130133</t>
  </si>
  <si>
    <t>5130201</t>
  </si>
  <si>
    <t>5130202</t>
  </si>
  <si>
    <t>5130203</t>
  </si>
  <si>
    <t>5130204</t>
  </si>
  <si>
    <t>5130205</t>
  </si>
  <si>
    <t>5130206</t>
  </si>
  <si>
    <t>5130207</t>
  </si>
  <si>
    <t>5130208</t>
  </si>
  <si>
    <t>5130209</t>
  </si>
  <si>
    <t>5130210</t>
  </si>
  <si>
    <t>5130211</t>
  </si>
  <si>
    <t>5130212</t>
  </si>
  <si>
    <t>5130213</t>
  </si>
  <si>
    <t>5130214</t>
  </si>
  <si>
    <t>5130215</t>
  </si>
  <si>
    <t>5130216</t>
  </si>
  <si>
    <t>5130217</t>
  </si>
  <si>
    <t>5130218</t>
  </si>
  <si>
    <t>5130219</t>
  </si>
  <si>
    <t>5130220</t>
  </si>
  <si>
    <t>5130221</t>
  </si>
  <si>
    <t>5130222</t>
  </si>
  <si>
    <t>5130223</t>
  </si>
  <si>
    <t>5130224</t>
  </si>
  <si>
    <t>5130225</t>
  </si>
  <si>
    <t>5130226</t>
  </si>
  <si>
    <t>5103901</t>
  </si>
  <si>
    <t>5103905</t>
  </si>
  <si>
    <t>5103906</t>
  </si>
  <si>
    <t>5103907</t>
  </si>
  <si>
    <t>5103930</t>
  </si>
  <si>
    <t>5103931</t>
  </si>
  <si>
    <t>5103932</t>
  </si>
  <si>
    <t>5103933</t>
  </si>
  <si>
    <t>5103934</t>
  </si>
  <si>
    <t>5103935</t>
  </si>
  <si>
    <t>5103936</t>
  </si>
  <si>
    <t>5103937</t>
  </si>
  <si>
    <t>5103938</t>
  </si>
  <si>
    <t>5103939</t>
  </si>
  <si>
    <t>5109715</t>
  </si>
  <si>
    <t>5109725</t>
  </si>
  <si>
    <t>5109727</t>
  </si>
  <si>
    <t>5109730</t>
  </si>
  <si>
    <t>5109731</t>
  </si>
  <si>
    <t>5109732</t>
  </si>
  <si>
    <t>5109733</t>
  </si>
  <si>
    <t>5109007</t>
  </si>
  <si>
    <t>5109707</t>
  </si>
  <si>
    <t>5109709</t>
  </si>
  <si>
    <t>5130112</t>
  </si>
  <si>
    <t>5130114</t>
  </si>
  <si>
    <t>5130121</t>
  </si>
  <si>
    <t>5130123</t>
  </si>
  <si>
    <t>5130124</t>
  </si>
  <si>
    <t>5109706</t>
  </si>
  <si>
    <t>5109726</t>
  </si>
  <si>
    <t>5109728</t>
  </si>
  <si>
    <t>5103902</t>
  </si>
  <si>
    <t>5103916</t>
  </si>
  <si>
    <t>5103917</t>
  </si>
  <si>
    <t>5103918</t>
  </si>
  <si>
    <t>5103919</t>
  </si>
  <si>
    <t>5103920</t>
  </si>
  <si>
    <t>5103921</t>
  </si>
  <si>
    <t>5103922</t>
  </si>
  <si>
    <t>5103923</t>
  </si>
  <si>
    <t>5103924</t>
  </si>
  <si>
    <t>5103925</t>
  </si>
  <si>
    <t>5103926</t>
  </si>
  <si>
    <t>5103927</t>
  </si>
  <si>
    <t>5103928</t>
  </si>
  <si>
    <t>5103929</t>
  </si>
  <si>
    <t>5109003</t>
  </si>
  <si>
    <t>5109004</t>
  </si>
  <si>
    <t>5109005</t>
  </si>
  <si>
    <t>5109006</t>
  </si>
  <si>
    <t>5109008</t>
  </si>
  <si>
    <t>5109009</t>
  </si>
  <si>
    <t>5109010</t>
  </si>
  <si>
    <t>5109702</t>
  </si>
  <si>
    <t>5109703</t>
  </si>
  <si>
    <t>5109704</t>
  </si>
  <si>
    <t>5109705</t>
  </si>
  <si>
    <t>5109708</t>
  </si>
  <si>
    <t>5109710</t>
  </si>
  <si>
    <t>5109711</t>
  </si>
  <si>
    <t>5109712</t>
  </si>
  <si>
    <t>5109713</t>
  </si>
  <si>
    <t>5109714</t>
  </si>
  <si>
    <t>5109716</t>
  </si>
  <si>
    <t>5109717</t>
  </si>
  <si>
    <t>5109718</t>
  </si>
  <si>
    <t>5109719</t>
  </si>
  <si>
    <t>5109720</t>
  </si>
  <si>
    <t>5109721</t>
  </si>
  <si>
    <t>5109722</t>
  </si>
  <si>
    <t>5109723</t>
  </si>
  <si>
    <t>5109724</t>
  </si>
  <si>
    <t>5109729</t>
  </si>
  <si>
    <t>5108404</t>
  </si>
  <si>
    <t>5108405</t>
  </si>
  <si>
    <t>5108412</t>
  </si>
  <si>
    <t>5108413</t>
  </si>
  <si>
    <t>5108414</t>
  </si>
  <si>
    <t>5108432</t>
  </si>
  <si>
    <t>5108433</t>
  </si>
  <si>
    <t>5108435</t>
  </si>
  <si>
    <t>5108436</t>
  </si>
  <si>
    <t>5108437</t>
  </si>
  <si>
    <t>5104301</t>
  </si>
  <si>
    <t>5104303</t>
  </si>
  <si>
    <t>5104304</t>
  </si>
  <si>
    <t>5104305</t>
  </si>
  <si>
    <t>5104340</t>
  </si>
  <si>
    <t>5104342</t>
  </si>
  <si>
    <t>5109515</t>
  </si>
  <si>
    <t>5109516</t>
  </si>
  <si>
    <t>5109517</t>
  </si>
  <si>
    <t>5109518</t>
  </si>
  <si>
    <t>5109519</t>
  </si>
  <si>
    <t>5109520</t>
  </si>
  <si>
    <t>5109521</t>
  </si>
  <si>
    <t>5109522</t>
  </si>
  <si>
    <t>5109523</t>
  </si>
  <si>
    <t>5109524</t>
  </si>
  <si>
    <t>5109525</t>
  </si>
  <si>
    <t>5109526</t>
  </si>
  <si>
    <t>5109527</t>
  </si>
  <si>
    <t>5109528</t>
  </si>
  <si>
    <t>5109301</t>
  </si>
  <si>
    <t>5109302</t>
  </si>
  <si>
    <t>5109309</t>
  </si>
  <si>
    <t>5109310</t>
  </si>
  <si>
    <t>5109311</t>
  </si>
  <si>
    <t>5109312</t>
  </si>
  <si>
    <t>5109313</t>
  </si>
  <si>
    <t>5109314</t>
  </si>
  <si>
    <t>5109315</t>
  </si>
  <si>
    <t>5109330</t>
  </si>
  <si>
    <t>5109504</t>
  </si>
  <si>
    <t>5109505</t>
  </si>
  <si>
    <t>5109303</t>
  </si>
  <si>
    <t>5109307</t>
  </si>
  <si>
    <t>5109308</t>
  </si>
  <si>
    <t>5109316</t>
  </si>
  <si>
    <t>5109317</t>
  </si>
  <si>
    <t>5109318</t>
  </si>
  <si>
    <t>5109319</t>
  </si>
  <si>
    <t>5109320</t>
  </si>
  <si>
    <t>5109321</t>
  </si>
  <si>
    <t>5109322</t>
  </si>
  <si>
    <t>5109324</t>
  </si>
  <si>
    <t>5109326</t>
  </si>
  <si>
    <t>5109327</t>
  </si>
  <si>
    <t>5109328</t>
  </si>
  <si>
    <t>5109329</t>
  </si>
  <si>
    <t>5109501</t>
  </si>
  <si>
    <t>5109502</t>
  </si>
  <si>
    <t>5109503</t>
  </si>
  <si>
    <t>5109506</t>
  </si>
  <si>
    <t>5109507</t>
  </si>
  <si>
    <t>5109508</t>
  </si>
  <si>
    <t>5109509</t>
  </si>
  <si>
    <t>5109510</t>
  </si>
  <si>
    <t>5109511</t>
  </si>
  <si>
    <t>5109512</t>
  </si>
  <si>
    <t>5109513</t>
  </si>
  <si>
    <t>5109514</t>
  </si>
  <si>
    <t>5104313</t>
  </si>
  <si>
    <t>5104314</t>
  </si>
  <si>
    <t>5104315</t>
  </si>
  <si>
    <t>5104316</t>
  </si>
  <si>
    <t>5104341</t>
  </si>
  <si>
    <t>5104343</t>
  </si>
  <si>
    <t>5104219</t>
  </si>
  <si>
    <t>5104220</t>
  </si>
  <si>
    <t>5104221</t>
  </si>
  <si>
    <t>5104222</t>
  </si>
  <si>
    <t>5104224</t>
  </si>
  <si>
    <t>5104225</t>
  </si>
  <si>
    <t>5104226</t>
  </si>
  <si>
    <t>5104228</t>
  </si>
  <si>
    <t>5104229</t>
  </si>
  <si>
    <t>5104230</t>
  </si>
  <si>
    <t>5104233</t>
  </si>
  <si>
    <t>5104231</t>
  </si>
  <si>
    <t>5104232</t>
  </si>
  <si>
    <t>5104234</t>
  </si>
  <si>
    <t>5104235</t>
  </si>
  <si>
    <t>5104236</t>
  </si>
  <si>
    <t>5104240</t>
  </si>
  <si>
    <t>5104241</t>
  </si>
  <si>
    <t>5104243</t>
  </si>
  <si>
    <t>5104206</t>
  </si>
  <si>
    <t>5104207</t>
  </si>
  <si>
    <t>5104208</t>
  </si>
  <si>
    <t>5104205</t>
  </si>
  <si>
    <t>5104237</t>
  </si>
  <si>
    <t>5104201</t>
  </si>
  <si>
    <t>5104239</t>
  </si>
  <si>
    <t>5104242</t>
  </si>
  <si>
    <t>5104244</t>
  </si>
  <si>
    <t>5104209</t>
  </si>
  <si>
    <t>5104210</t>
  </si>
  <si>
    <t>5104211</t>
  </si>
  <si>
    <t>5104212</t>
  </si>
  <si>
    <t>5104213</t>
  </si>
  <si>
    <t>5104214</t>
  </si>
  <si>
    <t>5104215</t>
  </si>
  <si>
    <t>5104216</t>
  </si>
  <si>
    <t>5104217</t>
  </si>
  <si>
    <t>5104218</t>
  </si>
  <si>
    <t>5104223</t>
  </si>
  <si>
    <t>5105701</t>
  </si>
  <si>
    <t>5105702</t>
  </si>
  <si>
    <t>5105703</t>
  </si>
  <si>
    <t>5105710</t>
  </si>
  <si>
    <t>5105711</t>
  </si>
  <si>
    <t>5105712</t>
  </si>
  <si>
    <t>5105713</t>
  </si>
  <si>
    <t>5105715</t>
  </si>
  <si>
    <t>5105716</t>
  </si>
  <si>
    <t>5105717</t>
  </si>
  <si>
    <t>5105718</t>
  </si>
  <si>
    <t>5105719</t>
  </si>
  <si>
    <t>5105720</t>
  </si>
  <si>
    <t>5105721</t>
  </si>
  <si>
    <t>5105722</t>
  </si>
  <si>
    <t>5105723</t>
  </si>
  <si>
    <t>5105727</t>
  </si>
  <si>
    <t>5105728</t>
  </si>
  <si>
    <t>5105729</t>
  </si>
  <si>
    <t>5105730</t>
  </si>
  <si>
    <t>5105737</t>
  </si>
  <si>
    <t>5105741</t>
  </si>
  <si>
    <t>5105743</t>
  </si>
  <si>
    <t>5106214</t>
  </si>
  <si>
    <t>5106215</t>
  </si>
  <si>
    <t>5106218</t>
  </si>
  <si>
    <t>5105704</t>
  </si>
  <si>
    <t>5105709</t>
  </si>
  <si>
    <t>5105724</t>
  </si>
  <si>
    <t>5105725</t>
  </si>
  <si>
    <t>5105734</t>
  </si>
  <si>
    <t>5105735</t>
  </si>
  <si>
    <t>5105736</t>
  </si>
  <si>
    <t>5105738</t>
  </si>
  <si>
    <t>5105739</t>
  </si>
  <si>
    <t>5105740</t>
  </si>
  <si>
    <t>5105748</t>
  </si>
  <si>
    <t>5129903</t>
  </si>
  <si>
    <t>5129904</t>
  </si>
  <si>
    <t>5129907</t>
  </si>
  <si>
    <t>5129908</t>
  </si>
  <si>
    <t>5129912</t>
  </si>
  <si>
    <t>5129913</t>
  </si>
  <si>
    <t>5129915</t>
  </si>
  <si>
    <t>5129916</t>
  </si>
  <si>
    <t>5129917</t>
  </si>
  <si>
    <t>5129918</t>
  </si>
  <si>
    <t>5129919</t>
  </si>
  <si>
    <t>5129920</t>
  </si>
  <si>
    <t>5129921</t>
  </si>
  <si>
    <t>5129922</t>
  </si>
  <si>
    <t>5129923</t>
  </si>
  <si>
    <t>5129924</t>
  </si>
  <si>
    <t>5129925</t>
  </si>
  <si>
    <t>5105742</t>
  </si>
  <si>
    <t>5105744</t>
  </si>
  <si>
    <t>5105745</t>
  </si>
  <si>
    <t>5105747</t>
  </si>
  <si>
    <t>5105749</t>
  </si>
  <si>
    <t>5105750</t>
  </si>
  <si>
    <t>5105751</t>
  </si>
  <si>
    <t>5105752</t>
  </si>
  <si>
    <t>5105753</t>
  </si>
  <si>
    <t>5105754</t>
  </si>
  <si>
    <t>5105755</t>
  </si>
  <si>
    <t>5105756</t>
  </si>
  <si>
    <t>5130008</t>
  </si>
  <si>
    <t>5106216</t>
  </si>
  <si>
    <t>5106217</t>
  </si>
  <si>
    <t>5106220</t>
  </si>
  <si>
    <t>5106208</t>
  </si>
  <si>
    <t>5106209</t>
  </si>
  <si>
    <t>5106210</t>
  </si>
  <si>
    <t>5106211</t>
  </si>
  <si>
    <t>5106212</t>
  </si>
  <si>
    <t>5106213</t>
  </si>
  <si>
    <t>5106617</t>
  </si>
  <si>
    <t>5106624</t>
  </si>
  <si>
    <t>5106625</t>
  </si>
  <si>
    <t>5106628</t>
  </si>
  <si>
    <t>5106104</t>
  </si>
  <si>
    <t>5106610</t>
  </si>
  <si>
    <t>5106611</t>
  </si>
  <si>
    <t>5106615</t>
  </si>
  <si>
    <t>5106616</t>
  </si>
  <si>
    <t>5106622</t>
  </si>
  <si>
    <t>5106108</t>
  </si>
  <si>
    <t>5106110</t>
  </si>
  <si>
    <t>5106704</t>
  </si>
  <si>
    <t>5106705</t>
  </si>
  <si>
    <t>5106706</t>
  </si>
  <si>
    <t>5106707</t>
  </si>
  <si>
    <t>5106708</t>
  </si>
  <si>
    <t>5106709</t>
  </si>
  <si>
    <t>5106716</t>
  </si>
  <si>
    <t>5106717</t>
  </si>
  <si>
    <t>5106721</t>
  </si>
  <si>
    <t>5106722</t>
  </si>
  <si>
    <t>5105104</t>
  </si>
  <si>
    <t>5105105</t>
  </si>
  <si>
    <t>5106501</t>
  </si>
  <si>
    <t>5106509</t>
  </si>
  <si>
    <t>5106511</t>
  </si>
  <si>
    <t>5106512</t>
  </si>
  <si>
    <t>5106513</t>
  </si>
  <si>
    <t>5106514</t>
  </si>
  <si>
    <t>5106601</t>
  </si>
  <si>
    <t>5106602</t>
  </si>
  <si>
    <t>5106603</t>
  </si>
  <si>
    <t>5106604</t>
  </si>
  <si>
    <t>5106605</t>
  </si>
  <si>
    <t>5106606</t>
  </si>
  <si>
    <t>5106607</t>
  </si>
  <si>
    <t>5106608</t>
  </si>
  <si>
    <t>5106609</t>
  </si>
  <si>
    <t>5106618</t>
  </si>
  <si>
    <t>5106620</t>
  </si>
  <si>
    <t>5105413</t>
  </si>
  <si>
    <t>5105431</t>
  </si>
  <si>
    <t>5106719</t>
  </si>
  <si>
    <t>5106102</t>
  </si>
  <si>
    <t>5106105</t>
  </si>
  <si>
    <t>5106106</t>
  </si>
  <si>
    <t>5106109</t>
  </si>
  <si>
    <t>5106111</t>
  </si>
  <si>
    <t>5106112</t>
  </si>
  <si>
    <t>5106113</t>
  </si>
  <si>
    <t>5106114</t>
  </si>
  <si>
    <t>5106701</t>
  </si>
  <si>
    <t>5106702</t>
  </si>
  <si>
    <t>5106703</t>
  </si>
  <si>
    <t>5106711</t>
  </si>
  <si>
    <t>5106712</t>
  </si>
  <si>
    <t>5106713</t>
  </si>
  <si>
    <t>5106714</t>
  </si>
  <si>
    <t>5106715</t>
  </si>
  <si>
    <t>5106720</t>
  </si>
  <si>
    <t>5105402</t>
  </si>
  <si>
    <t>5105403</t>
  </si>
  <si>
    <t>5105404</t>
  </si>
  <si>
    <t>5105405</t>
  </si>
  <si>
    <t>5105417</t>
  </si>
  <si>
    <t>5105418</t>
  </si>
  <si>
    <t>5105419</t>
  </si>
  <si>
    <t>5105420</t>
  </si>
  <si>
    <t>5106507</t>
  </si>
  <si>
    <t>5106508</t>
  </si>
  <si>
    <t>5106619</t>
  </si>
  <si>
    <t>5106621</t>
  </si>
  <si>
    <t>5129801</t>
  </si>
  <si>
    <t>5129802</t>
  </si>
  <si>
    <t>5129803</t>
  </si>
  <si>
    <t>5129804</t>
  </si>
  <si>
    <t>5129805</t>
  </si>
  <si>
    <t>5129806</t>
  </si>
  <si>
    <t>5129807</t>
  </si>
  <si>
    <t>5129808</t>
  </si>
  <si>
    <t>5129809</t>
  </si>
  <si>
    <t>5129810</t>
  </si>
  <si>
    <t>5129812</t>
  </si>
  <si>
    <t>5129813</t>
  </si>
  <si>
    <t>5129814</t>
  </si>
  <si>
    <t>5129815</t>
  </si>
  <si>
    <t>5129817</t>
  </si>
  <si>
    <t>5129818</t>
  </si>
  <si>
    <t>5129819</t>
  </si>
  <si>
    <t>5129820</t>
  </si>
  <si>
    <t>5129821</t>
  </si>
  <si>
    <t>5129823</t>
  </si>
  <si>
    <t>5129824</t>
  </si>
  <si>
    <t>5129825</t>
  </si>
  <si>
    <t>5129827</t>
  </si>
  <si>
    <t>5129828</t>
  </si>
  <si>
    <t>5129829</t>
  </si>
  <si>
    <t>5129830</t>
  </si>
  <si>
    <t>5129831</t>
  </si>
  <si>
    <t>5129832</t>
  </si>
  <si>
    <t>5129833</t>
  </si>
  <si>
    <t>5105801</t>
  </si>
  <si>
    <t>5105802</t>
  </si>
  <si>
    <t>5105803</t>
  </si>
  <si>
    <t>5105804</t>
  </si>
  <si>
    <t>5105805</t>
  </si>
  <si>
    <t>5105806</t>
  </si>
  <si>
    <t>5105807</t>
  </si>
  <si>
    <t>5105808</t>
  </si>
  <si>
    <t>5105809</t>
  </si>
  <si>
    <t>5105810</t>
  </si>
  <si>
    <t>5105811</t>
  </si>
  <si>
    <t>5105812</t>
  </si>
  <si>
    <t>5105813</t>
  </si>
  <si>
    <t>5106821</t>
  </si>
  <si>
    <t>5106824</t>
  </si>
  <si>
    <t>5106825</t>
  </si>
  <si>
    <t>5106826</t>
  </si>
  <si>
    <t>5106827</t>
  </si>
  <si>
    <t>5106828</t>
  </si>
  <si>
    <t>5106831</t>
  </si>
  <si>
    <t>5106832</t>
  </si>
  <si>
    <t>5129811</t>
  </si>
  <si>
    <t>5129816</t>
  </si>
  <si>
    <t>5129826</t>
  </si>
  <si>
    <t>5130001</t>
  </si>
  <si>
    <t>5130002</t>
  </si>
  <si>
    <t>5130003</t>
  </si>
  <si>
    <t>5130004</t>
  </si>
  <si>
    <t>5130005</t>
  </si>
  <si>
    <t>5130007</t>
  </si>
  <si>
    <t>5130009</t>
  </si>
  <si>
    <t>5130010</t>
  </si>
  <si>
    <t>5130011</t>
  </si>
  <si>
    <t>5130012</t>
  </si>
  <si>
    <t>5130013</t>
  </si>
  <si>
    <t>5130014</t>
  </si>
  <si>
    <t>5130015</t>
  </si>
  <si>
    <t>5130016</t>
  </si>
  <si>
    <t>5130017</t>
  </si>
  <si>
    <t>5130018</t>
  </si>
  <si>
    <t>5130019</t>
  </si>
  <si>
    <t>5130020</t>
  </si>
  <si>
    <t>5130021</t>
  </si>
  <si>
    <t>5130022</t>
  </si>
  <si>
    <t>5130023</t>
  </si>
  <si>
    <t>5130024</t>
  </si>
  <si>
    <t>5130025</t>
  </si>
  <si>
    <t>5130026</t>
  </si>
  <si>
    <t>5130027</t>
  </si>
  <si>
    <t>5130028</t>
  </si>
  <si>
    <t>5130029</t>
  </si>
  <si>
    <t>5130030</t>
  </si>
  <si>
    <t>5130031</t>
  </si>
  <si>
    <t>5130032</t>
  </si>
  <si>
    <t>5130034</t>
  </si>
  <si>
    <t>5130035</t>
  </si>
  <si>
    <t>5130036</t>
  </si>
  <si>
    <t>5130037</t>
  </si>
  <si>
    <t>5130038</t>
  </si>
  <si>
    <t>5130039</t>
  </si>
  <si>
    <t>5130040</t>
  </si>
  <si>
    <t>5130041</t>
  </si>
  <si>
    <t>5130042</t>
  </si>
  <si>
    <t>5130043</t>
  </si>
  <si>
    <t>5130044</t>
  </si>
  <si>
    <t>5130045</t>
  </si>
  <si>
    <t>5130046</t>
  </si>
  <si>
    <t>5130047</t>
  </si>
  <si>
    <t>5130048</t>
  </si>
  <si>
    <t>5130049</t>
  </si>
  <si>
    <t>5129901</t>
  </si>
  <si>
    <t>5129902</t>
  </si>
  <si>
    <t>5129905</t>
  </si>
  <si>
    <t>5129909</t>
  </si>
  <si>
    <t>5129911</t>
  </si>
  <si>
    <t>5106401</t>
  </si>
  <si>
    <t>5105501</t>
  </si>
  <si>
    <t>5106001</t>
  </si>
  <si>
    <t>5106808</t>
  </si>
  <si>
    <t>5106812</t>
  </si>
  <si>
    <t>5106809</t>
  </si>
  <si>
    <t>5106201</t>
  </si>
  <si>
    <t>5106202</t>
  </si>
  <si>
    <t>5106203</t>
  </si>
  <si>
    <t>5106204</t>
  </si>
  <si>
    <t>5106205</t>
  </si>
  <si>
    <t>5106206</t>
  </si>
  <si>
    <t>5106207</t>
  </si>
  <si>
    <t>5106219</t>
  </si>
  <si>
    <t>5106002</t>
  </si>
  <si>
    <t>5106003</t>
  </si>
  <si>
    <t>5106004</t>
  </si>
  <si>
    <t>5106005</t>
  </si>
  <si>
    <t>5106006</t>
  </si>
  <si>
    <t>5106007</t>
  </si>
  <si>
    <t>5106008</t>
  </si>
  <si>
    <t>5129906</t>
  </si>
  <si>
    <t>5129910</t>
  </si>
  <si>
    <t>5129914</t>
  </si>
  <si>
    <t>5106502</t>
  </si>
  <si>
    <t>5106503</t>
  </si>
  <si>
    <t>5106504</t>
  </si>
  <si>
    <t>5106505</t>
  </si>
  <si>
    <t>5106506</t>
  </si>
  <si>
    <t>5106510</t>
  </si>
  <si>
    <t>5106807</t>
  </si>
  <si>
    <t>5106801</t>
  </si>
  <si>
    <t>5106802</t>
  </si>
  <si>
    <t>5106803</t>
  </si>
  <si>
    <t>5106804</t>
  </si>
  <si>
    <t>5106813</t>
  </si>
  <si>
    <t>5106814</t>
  </si>
  <si>
    <t>5106815</t>
  </si>
  <si>
    <t>5106817</t>
  </si>
  <si>
    <t>5106819</t>
  </si>
  <si>
    <t>5106822</t>
  </si>
  <si>
    <t>5106829</t>
  </si>
  <si>
    <t>5106833</t>
  </si>
  <si>
    <t>5106811</t>
  </si>
  <si>
    <t>5106830</t>
  </si>
  <si>
    <t>5105731</t>
  </si>
  <si>
    <t>5105732</t>
  </si>
  <si>
    <t>5105601</t>
  </si>
  <si>
    <t>5105602</t>
  </si>
  <si>
    <t>5105603</t>
  </si>
  <si>
    <t>5105604</t>
  </si>
  <si>
    <t>5105605</t>
  </si>
  <si>
    <t>5105606</t>
  </si>
  <si>
    <t>5105607</t>
  </si>
  <si>
    <t>5105608</t>
  </si>
  <si>
    <t>5105609</t>
  </si>
  <si>
    <t>5105610</t>
  </si>
  <si>
    <t>5105611</t>
  </si>
  <si>
    <t>5105612</t>
  </si>
  <si>
    <t>5105613</t>
  </si>
  <si>
    <t>5105614</t>
  </si>
  <si>
    <t>5105615</t>
  </si>
  <si>
    <t>5105616</t>
  </si>
  <si>
    <t>5105617</t>
  </si>
  <si>
    <t>5105618</t>
  </si>
  <si>
    <t>5105619</t>
  </si>
  <si>
    <t>5105620</t>
  </si>
  <si>
    <t>5105621</t>
  </si>
  <si>
    <t>5105622</t>
  </si>
  <si>
    <t>5105623</t>
  </si>
  <si>
    <t>5105624</t>
  </si>
  <si>
    <t>5105625</t>
  </si>
  <si>
    <t>5105626</t>
  </si>
  <si>
    <t>5105627</t>
  </si>
  <si>
    <t>5105628</t>
  </si>
  <si>
    <t>5105629</t>
  </si>
  <si>
    <t>5105630</t>
  </si>
  <si>
    <t>5105631</t>
  </si>
  <si>
    <t>5105632</t>
  </si>
  <si>
    <t>5105633</t>
  </si>
  <si>
    <t>5105634</t>
  </si>
  <si>
    <t>5105635</t>
  </si>
  <si>
    <t>5105636</t>
  </si>
  <si>
    <t>5105637</t>
  </si>
  <si>
    <t>5105638</t>
  </si>
  <si>
    <t>5105639</t>
  </si>
  <si>
    <t>5105640</t>
  </si>
  <si>
    <t>5105641</t>
  </si>
  <si>
    <t>5105642</t>
  </si>
  <si>
    <t>5105643</t>
  </si>
  <si>
    <t>5105644</t>
  </si>
  <si>
    <t>5105645</t>
  </si>
  <si>
    <t>5105646</t>
  </si>
  <si>
    <t>5105647</t>
  </si>
  <si>
    <t>5105648</t>
  </si>
  <si>
    <t>5105649</t>
  </si>
  <si>
    <t>5105651</t>
  </si>
  <si>
    <t>5105707</t>
  </si>
  <si>
    <t>5105708</t>
  </si>
  <si>
    <t>5130317</t>
  </si>
  <si>
    <t>5106301</t>
  </si>
  <si>
    <t>5123702</t>
  </si>
  <si>
    <t>5123701</t>
  </si>
  <si>
    <t>5129109</t>
  </si>
  <si>
    <t>5129105</t>
  </si>
  <si>
    <t>5124410</t>
  </si>
  <si>
    <t>5124411</t>
  </si>
  <si>
    <t>5124412</t>
  </si>
  <si>
    <t>5124413</t>
  </si>
  <si>
    <t>5124405</t>
  </si>
  <si>
    <t>5124408</t>
  </si>
  <si>
    <t>5124409</t>
  </si>
  <si>
    <t>5124406</t>
  </si>
  <si>
    <t>5124407</t>
  </si>
  <si>
    <t>5124401</t>
  </si>
  <si>
    <t>5124402</t>
  </si>
  <si>
    <t>5124403</t>
  </si>
  <si>
    <t>5124404</t>
  </si>
  <si>
    <t>5124209</t>
  </si>
  <si>
    <t>5127705</t>
  </si>
  <si>
    <t>5112309</t>
  </si>
  <si>
    <t>5112320</t>
  </si>
  <si>
    <t>5112333</t>
  </si>
  <si>
    <t>5112334</t>
  </si>
  <si>
    <t>5112336</t>
  </si>
  <si>
    <t>5112339</t>
  </si>
  <si>
    <t>5112341</t>
  </si>
  <si>
    <t>5111903</t>
  </si>
  <si>
    <t>5111905</t>
  </si>
  <si>
    <t>5111907</t>
  </si>
  <si>
    <t>5111919</t>
  </si>
  <si>
    <t>5111920</t>
  </si>
  <si>
    <t>5111921</t>
  </si>
  <si>
    <t>5111922</t>
  </si>
  <si>
    <t>5111923</t>
  </si>
  <si>
    <t>5111924</t>
  </si>
  <si>
    <t>5111925</t>
  </si>
  <si>
    <t>5111926</t>
  </si>
  <si>
    <t>5111927</t>
  </si>
  <si>
    <t>5111928</t>
  </si>
  <si>
    <t>5111929</t>
  </si>
  <si>
    <t>5111930</t>
  </si>
  <si>
    <t>5111931</t>
  </si>
  <si>
    <t>5111940</t>
  </si>
  <si>
    <t>5111906</t>
  </si>
  <si>
    <t>5111932</t>
  </si>
  <si>
    <t>5111935</t>
  </si>
  <si>
    <t>5111936</t>
  </si>
  <si>
    <t>5111937</t>
  </si>
  <si>
    <t>5111938</t>
  </si>
  <si>
    <t>5112303</t>
  </si>
  <si>
    <t>5112311</t>
  </si>
  <si>
    <t>5112312</t>
  </si>
  <si>
    <t>5112313</t>
  </si>
  <si>
    <t>5112314</t>
  </si>
  <si>
    <t>5112315</t>
  </si>
  <si>
    <t>5112316</t>
  </si>
  <si>
    <t>5112318</t>
  </si>
  <si>
    <t>5112412</t>
  </si>
  <si>
    <t>5112417</t>
  </si>
  <si>
    <t>5112442</t>
  </si>
  <si>
    <t>5112445</t>
  </si>
  <si>
    <t>5111901</t>
  </si>
  <si>
    <t>5111902</t>
  </si>
  <si>
    <t>5111904</t>
  </si>
  <si>
    <t>5111908</t>
  </si>
  <si>
    <t>5111909</t>
  </si>
  <si>
    <t>5111910</t>
  </si>
  <si>
    <t>5111911</t>
  </si>
  <si>
    <t>5111912</t>
  </si>
  <si>
    <t>5111913</t>
  </si>
  <si>
    <t>5111914</t>
  </si>
  <si>
    <t>5111915</t>
  </si>
  <si>
    <t>5111916</t>
  </si>
  <si>
    <t>5111917</t>
  </si>
  <si>
    <t>5111918</t>
  </si>
  <si>
    <t>5111933</t>
  </si>
  <si>
    <t>5111934</t>
  </si>
  <si>
    <t>5111939</t>
  </si>
  <si>
    <t>5112421</t>
  </si>
  <si>
    <t>5112328</t>
  </si>
  <si>
    <t>5112418</t>
  </si>
  <si>
    <t>5112419</t>
  </si>
  <si>
    <t>5112422</t>
  </si>
  <si>
    <t>5112301</t>
  </si>
  <si>
    <t>5112302</t>
  </si>
  <si>
    <t>5112304</t>
  </si>
  <si>
    <t>5112305</t>
  </si>
  <si>
    <t>5112306</t>
  </si>
  <si>
    <t>5112307</t>
  </si>
  <si>
    <t>5112317</t>
  </si>
  <si>
    <t>5112319</t>
  </si>
  <si>
    <t>5112321</t>
  </si>
  <si>
    <t>5112322</t>
  </si>
  <si>
    <t>5112323</t>
  </si>
  <si>
    <t>5112324</t>
  </si>
  <si>
    <t>5112326</t>
  </si>
  <si>
    <t>5112327</t>
  </si>
  <si>
    <t>5112329</t>
  </si>
  <si>
    <t>5112330</t>
  </si>
  <si>
    <t>5112332</t>
  </si>
  <si>
    <t>5112338</t>
  </si>
  <si>
    <t>5112340</t>
  </si>
  <si>
    <t>5124103</t>
  </si>
  <si>
    <t>5124101</t>
  </si>
  <si>
    <t>5124110</t>
  </si>
  <si>
    <t>5104004</t>
  </si>
  <si>
    <t>5104007</t>
  </si>
  <si>
    <t>5103802</t>
  </si>
  <si>
    <t>5103803</t>
  </si>
  <si>
    <t>5103804</t>
  </si>
  <si>
    <t>5103805</t>
  </si>
  <si>
    <t>5103828</t>
  </si>
  <si>
    <t>5103801</t>
  </si>
  <si>
    <t>5103809</t>
  </si>
  <si>
    <t>5103810</t>
  </si>
  <si>
    <t>5103811</t>
  </si>
  <si>
    <t>5103813</t>
  </si>
  <si>
    <t>5103814</t>
  </si>
  <si>
    <t>5103815</t>
  </si>
  <si>
    <t>5103816</t>
  </si>
  <si>
    <t>5103817</t>
  </si>
  <si>
    <t>5103818</t>
  </si>
  <si>
    <t>5103819</t>
  </si>
  <si>
    <t>5103820</t>
  </si>
  <si>
    <t>5103821</t>
  </si>
  <si>
    <t>5103822</t>
  </si>
  <si>
    <t>5103823</t>
  </si>
  <si>
    <t>5103824</t>
  </si>
  <si>
    <t>5103825</t>
  </si>
  <si>
    <t>5103826</t>
  </si>
  <si>
    <t>5103827</t>
  </si>
  <si>
    <t>5104002</t>
  </si>
  <si>
    <t>5104003</t>
  </si>
  <si>
    <t>5104005</t>
  </si>
  <si>
    <t>5104006</t>
  </si>
  <si>
    <t>5104008</t>
  </si>
  <si>
    <t>5104009</t>
  </si>
  <si>
    <t>5104011</t>
  </si>
  <si>
    <t>5104012</t>
  </si>
  <si>
    <t>5104013</t>
  </si>
  <si>
    <t>5104014</t>
  </si>
  <si>
    <t>5104017</t>
  </si>
  <si>
    <t>5104021</t>
  </si>
  <si>
    <t>5129525</t>
  </si>
  <si>
    <t>5129604</t>
  </si>
  <si>
    <t>5129606</t>
  </si>
  <si>
    <t>5129616</t>
  </si>
  <si>
    <t>5129618</t>
  </si>
  <si>
    <t>5129620</t>
  </si>
  <si>
    <t>5129621</t>
  </si>
  <si>
    <t>5129625</t>
  </si>
  <si>
    <t>5103806</t>
  </si>
  <si>
    <t>5103807</t>
  </si>
  <si>
    <t>5103808</t>
  </si>
  <si>
    <t>5103903</t>
  </si>
  <si>
    <t>5103908</t>
  </si>
  <si>
    <t>5103909</t>
  </si>
  <si>
    <t>5103910</t>
  </si>
  <si>
    <t>5103911</t>
  </si>
  <si>
    <t>5103912</t>
  </si>
  <si>
    <t>5103913</t>
  </si>
  <si>
    <t>5104001</t>
  </si>
  <si>
    <t>5104010</t>
  </si>
  <si>
    <t>5104015</t>
  </si>
  <si>
    <t>5104016</t>
  </si>
  <si>
    <t>5104018</t>
  </si>
  <si>
    <t>5104019</t>
  </si>
  <si>
    <t>5104020</t>
  </si>
  <si>
    <t>5129602</t>
  </si>
  <si>
    <t>5129603</t>
  </si>
  <si>
    <t>5129607</t>
  </si>
  <si>
    <t>5129608</t>
  </si>
  <si>
    <t>5129609</t>
  </si>
  <si>
    <t>5129611</t>
  </si>
  <si>
    <t>5129612</t>
  </si>
  <si>
    <t>5129613</t>
  </si>
  <si>
    <t>5129614</t>
  </si>
  <si>
    <t>5129615</t>
  </si>
  <si>
    <t>5129619</t>
  </si>
  <si>
    <t>5129622</t>
  </si>
  <si>
    <t>5129624</t>
  </si>
  <si>
    <t>5129626</t>
  </si>
  <si>
    <t>5129601</t>
  </si>
  <si>
    <t>5129605</t>
  </si>
  <si>
    <t>5129610</t>
  </si>
  <si>
    <t>5129617</t>
  </si>
  <si>
    <t>5129623</t>
  </si>
  <si>
    <t>5125008</t>
  </si>
  <si>
    <t>5125007</t>
  </si>
  <si>
    <t>5125003</t>
  </si>
  <si>
    <t>5125004</t>
  </si>
  <si>
    <t>5125005</t>
  </si>
  <si>
    <t>5125006</t>
  </si>
  <si>
    <t>5124606</t>
  </si>
  <si>
    <t>5130310</t>
  </si>
  <si>
    <t>5130312</t>
  </si>
  <si>
    <t>5130315</t>
  </si>
  <si>
    <t>5130301</t>
  </si>
  <si>
    <t>5130302</t>
  </si>
  <si>
    <t>5130304</t>
  </si>
  <si>
    <t>5130305</t>
  </si>
  <si>
    <t>5130307</t>
  </si>
  <si>
    <t>5130309</t>
  </si>
  <si>
    <t>5130313</t>
  </si>
  <si>
    <t>5130314</t>
  </si>
  <si>
    <t>5130318</t>
  </si>
  <si>
    <t>5130319</t>
  </si>
  <si>
    <t>5130320</t>
  </si>
  <si>
    <t>5130321</t>
  </si>
  <si>
    <t>5130322</t>
  </si>
  <si>
    <t>5130324</t>
  </si>
  <si>
    <t>5130326</t>
  </si>
  <si>
    <t>5130303</t>
  </si>
  <si>
    <t>5130306</t>
  </si>
  <si>
    <t>5130308</t>
  </si>
  <si>
    <t>5130316</t>
  </si>
  <si>
    <t>5130323</t>
  </si>
  <si>
    <t>5130325</t>
  </si>
  <si>
    <t>5130327</t>
  </si>
  <si>
    <t>5130328</t>
  </si>
  <si>
    <t>5130329</t>
  </si>
  <si>
    <t>5130330</t>
  </si>
  <si>
    <t>5130601</t>
  </si>
  <si>
    <t>5130603</t>
  </si>
  <si>
    <t>5130606</t>
  </si>
  <si>
    <t>5130609</t>
  </si>
  <si>
    <t>5130614</t>
  </si>
  <si>
    <t>5130620</t>
  </si>
  <si>
    <t>5130633</t>
  </si>
  <si>
    <t>5130311</t>
  </si>
  <si>
    <t>5130602</t>
  </si>
  <si>
    <t>5130604</t>
  </si>
  <si>
    <t>5130605</t>
  </si>
  <si>
    <t>5130607</t>
  </si>
  <si>
    <t>5130608</t>
  </si>
  <si>
    <t>5130610</t>
  </si>
  <si>
    <t>5130611</t>
  </si>
  <si>
    <t>5130612</t>
  </si>
  <si>
    <t>5130613</t>
  </si>
  <si>
    <t>5130615</t>
  </si>
  <si>
    <t>5130616</t>
  </si>
  <si>
    <t>5130617</t>
  </si>
  <si>
    <t>5130618</t>
  </si>
  <si>
    <t>5130619</t>
  </si>
  <si>
    <t>5130621</t>
  </si>
  <si>
    <t>5130622</t>
  </si>
  <si>
    <t>5130624</t>
  </si>
  <si>
    <t>5130625</t>
  </si>
  <si>
    <t>5130626</t>
  </si>
  <si>
    <t>5130627</t>
  </si>
  <si>
    <t>5130628</t>
  </si>
  <si>
    <t>5130629</t>
  </si>
  <si>
    <t>5130630</t>
  </si>
  <si>
    <t>5130631</t>
  </si>
  <si>
    <t>5130632</t>
  </si>
  <si>
    <t>5130634</t>
  </si>
  <si>
    <t>5110701</t>
  </si>
  <si>
    <t>5110707</t>
  </si>
  <si>
    <t>5110708</t>
  </si>
  <si>
    <t>5110709</t>
  </si>
  <si>
    <t>5110711</t>
  </si>
  <si>
    <t>5110005</t>
  </si>
  <si>
    <t>5110006</t>
  </si>
  <si>
    <t>5110008</t>
  </si>
  <si>
    <t>5110009</t>
  </si>
  <si>
    <t>5110010</t>
  </si>
  <si>
    <t>5110024</t>
  </si>
  <si>
    <t>5110025</t>
  </si>
  <si>
    <t>5110028</t>
  </si>
  <si>
    <t>5110030</t>
  </si>
  <si>
    <t>5110031</t>
  </si>
  <si>
    <t>5110032</t>
  </si>
  <si>
    <t>5110033</t>
  </si>
  <si>
    <t>5110034</t>
  </si>
  <si>
    <t>5110035</t>
  </si>
  <si>
    <t>5110036</t>
  </si>
  <si>
    <t>5110038</t>
  </si>
  <si>
    <t>5110039</t>
  </si>
  <si>
    <t>5110040</t>
  </si>
  <si>
    <t>5110041</t>
  </si>
  <si>
    <t>5110042</t>
  </si>
  <si>
    <t>5110043</t>
  </si>
  <si>
    <t>5110044</t>
  </si>
  <si>
    <t>5110045</t>
  </si>
  <si>
    <t>5110046</t>
  </si>
  <si>
    <t>5110001</t>
  </si>
  <si>
    <t>5110002</t>
  </si>
  <si>
    <t>5110011</t>
  </si>
  <si>
    <t>5110013</t>
  </si>
  <si>
    <t>5110014</t>
  </si>
  <si>
    <t>5110015</t>
  </si>
  <si>
    <t>5110016</t>
  </si>
  <si>
    <t>5110017</t>
  </si>
  <si>
    <t>5110018</t>
  </si>
  <si>
    <t>5110019</t>
  </si>
  <si>
    <t>5110020</t>
  </si>
  <si>
    <t>5110026</t>
  </si>
  <si>
    <t>5110029</t>
  </si>
  <si>
    <t>5110037</t>
  </si>
  <si>
    <t>5110703</t>
  </si>
  <si>
    <t>5110704</t>
  </si>
  <si>
    <t>5110705</t>
  </si>
  <si>
    <t>5110706</t>
  </si>
  <si>
    <t>5125601</t>
  </si>
  <si>
    <t>5110710</t>
  </si>
  <si>
    <t>5110712</t>
  </si>
  <si>
    <t>5110713</t>
  </si>
  <si>
    <t>5110714</t>
  </si>
  <si>
    <t>5110719</t>
  </si>
  <si>
    <t>5110720</t>
  </si>
  <si>
    <t>5110721</t>
  </si>
  <si>
    <t>5110722</t>
  </si>
  <si>
    <t>5110723</t>
  </si>
  <si>
    <t>5110724</t>
  </si>
  <si>
    <t>5110726</t>
  </si>
  <si>
    <t>5110727</t>
  </si>
  <si>
    <t>5110728</t>
  </si>
  <si>
    <t>5110729</t>
  </si>
  <si>
    <t>5110730</t>
  </si>
  <si>
    <t>5110731</t>
  </si>
  <si>
    <t>5110732</t>
  </si>
  <si>
    <t>5110733</t>
  </si>
  <si>
    <t>5110734</t>
  </si>
  <si>
    <t>5110735</t>
  </si>
  <si>
    <t>5110736</t>
  </si>
  <si>
    <t>5110737</t>
  </si>
  <si>
    <t>5110103</t>
  </si>
  <si>
    <t>5110108</t>
  </si>
  <si>
    <t>5110110</t>
  </si>
  <si>
    <t>5110111</t>
  </si>
  <si>
    <t>5110115</t>
  </si>
  <si>
    <t>5110116</t>
  </si>
  <si>
    <t>5110118</t>
  </si>
  <si>
    <t>5110122</t>
  </si>
  <si>
    <t>5110123</t>
  </si>
  <si>
    <t>5110124</t>
  </si>
  <si>
    <t>5110126</t>
  </si>
  <si>
    <t>5110127</t>
  </si>
  <si>
    <t>5110128</t>
  </si>
  <si>
    <t>5110129</t>
  </si>
  <si>
    <t>5110130</t>
  </si>
  <si>
    <t>5110131</t>
  </si>
  <si>
    <t>5110132</t>
  </si>
  <si>
    <t>5110133</t>
  </si>
  <si>
    <t>5110134</t>
  </si>
  <si>
    <t>5110135</t>
  </si>
  <si>
    <t>5110136</t>
  </si>
  <si>
    <t>5110506</t>
  </si>
  <si>
    <t>5110507</t>
  </si>
  <si>
    <t>5110508</t>
  </si>
  <si>
    <t>5110509</t>
  </si>
  <si>
    <t>5110510</t>
  </si>
  <si>
    <t>5110512</t>
  </si>
  <si>
    <t>5110517</t>
  </si>
  <si>
    <t>5110518</t>
  </si>
  <si>
    <t>5110526</t>
  </si>
  <si>
    <t>5110528</t>
  </si>
  <si>
    <t>5110532</t>
  </si>
  <si>
    <t>5110540</t>
  </si>
  <si>
    <t>5110541</t>
  </si>
  <si>
    <t>5110544</t>
  </si>
  <si>
    <t>5110546</t>
  </si>
  <si>
    <t>5110548</t>
  </si>
  <si>
    <t>5110549</t>
  </si>
  <si>
    <t>5110550</t>
  </si>
  <si>
    <t>5110553</t>
  </si>
  <si>
    <t>5110012</t>
  </si>
  <si>
    <t>5110602</t>
  </si>
  <si>
    <t>5110501</t>
  </si>
  <si>
    <t>5110502</t>
  </si>
  <si>
    <t>5110503</t>
  </si>
  <si>
    <t>5110504</t>
  </si>
  <si>
    <t>5110505</t>
  </si>
  <si>
    <t>5110513</t>
  </si>
  <si>
    <t>5110514</t>
  </si>
  <si>
    <t>5110515</t>
  </si>
  <si>
    <t>5110519</t>
  </si>
  <si>
    <t>5110520</t>
  </si>
  <si>
    <t>5110522</t>
  </si>
  <si>
    <t>5110523</t>
  </si>
  <si>
    <t>5110524</t>
  </si>
  <si>
    <t>5110530</t>
  </si>
  <si>
    <t>5110531</t>
  </si>
  <si>
    <t>5110534</t>
  </si>
  <si>
    <t>5110536</t>
  </si>
  <si>
    <t>5110537</t>
  </si>
  <si>
    <t>5110538</t>
  </si>
  <si>
    <t>5110539</t>
  </si>
  <si>
    <t>5110551</t>
  </si>
  <si>
    <t>5110552</t>
  </si>
  <si>
    <t>5110533</t>
  </si>
  <si>
    <t>5125501</t>
  </si>
  <si>
    <t>5125505</t>
  </si>
  <si>
    <t>5125510</t>
  </si>
  <si>
    <t>5125513</t>
  </si>
  <si>
    <t>5125515</t>
  </si>
  <si>
    <t>5125517</t>
  </si>
  <si>
    <t>5125518</t>
  </si>
  <si>
    <t>5125519</t>
  </si>
  <si>
    <t>5125520</t>
  </si>
  <si>
    <t>5125521</t>
  </si>
  <si>
    <t>5125522</t>
  </si>
  <si>
    <t>5125523</t>
  </si>
  <si>
    <t>5125524</t>
  </si>
  <si>
    <t>5125526</t>
  </si>
  <si>
    <t>5125527</t>
  </si>
  <si>
    <t>5125528</t>
  </si>
  <si>
    <t>5125529</t>
  </si>
  <si>
    <t>5125530</t>
  </si>
  <si>
    <t>5125532</t>
  </si>
  <si>
    <t>5125533</t>
  </si>
  <si>
    <t>5125534</t>
  </si>
  <si>
    <t>5125535</t>
  </si>
  <si>
    <t>5125536</t>
  </si>
  <si>
    <t>5125537</t>
  </si>
  <si>
    <t>5125538</t>
  </si>
  <si>
    <t>5125539</t>
  </si>
  <si>
    <t>5125540</t>
  </si>
  <si>
    <t>5125542</t>
  </si>
  <si>
    <t>5125544</t>
  </si>
  <si>
    <t>5125531</t>
  </si>
  <si>
    <t>5125602</t>
  </si>
  <si>
    <t>5125512</t>
  </si>
  <si>
    <t>5125514</t>
  </si>
  <si>
    <t>5125516</t>
  </si>
  <si>
    <t>5125525</t>
  </si>
  <si>
    <t>5125541</t>
  </si>
  <si>
    <t>5125543</t>
  </si>
  <si>
    <t>5110542</t>
  </si>
  <si>
    <t>5110545</t>
  </si>
  <si>
    <t>5110547</t>
  </si>
  <si>
    <t>5125702</t>
  </si>
  <si>
    <t>5125703</t>
  </si>
  <si>
    <t>5125704</t>
  </si>
  <si>
    <t>5125706</t>
  </si>
  <si>
    <t>5125707</t>
  </si>
  <si>
    <t>5125708</t>
  </si>
  <si>
    <t>5125709</t>
  </si>
  <si>
    <t>5125710</t>
  </si>
  <si>
    <t>5125711</t>
  </si>
  <si>
    <t>5125801</t>
  </si>
  <si>
    <t>5125802</t>
  </si>
  <si>
    <t>5125803</t>
  </si>
  <si>
    <t>5125804</t>
  </si>
  <si>
    <t>5125806</t>
  </si>
  <si>
    <t>5125807</t>
  </si>
  <si>
    <t>5125808</t>
  </si>
  <si>
    <t>5125809</t>
  </si>
  <si>
    <t>5125810</t>
  </si>
  <si>
    <t>5125811</t>
  </si>
  <si>
    <t>5125812</t>
  </si>
  <si>
    <t>5125813</t>
  </si>
  <si>
    <t>5125814</t>
  </si>
  <si>
    <t>5125815</t>
  </si>
  <si>
    <t>5125816</t>
  </si>
  <si>
    <t>5125817</t>
  </si>
  <si>
    <t>5125818</t>
  </si>
  <si>
    <t>5109905</t>
  </si>
  <si>
    <t>5109906</t>
  </si>
  <si>
    <t>5109907</t>
  </si>
  <si>
    <t>5109910</t>
  </si>
  <si>
    <t>5109913</t>
  </si>
  <si>
    <t>5109915</t>
  </si>
  <si>
    <t>5109916</t>
  </si>
  <si>
    <t>5109921</t>
  </si>
  <si>
    <t>5109925</t>
  </si>
  <si>
    <t>5109936</t>
  </si>
  <si>
    <t>5109938</t>
  </si>
  <si>
    <t>5109939</t>
  </si>
  <si>
    <t>5109940</t>
  </si>
  <si>
    <t>5109944</t>
  </si>
  <si>
    <t>5109945</t>
  </si>
  <si>
    <t>5109946</t>
  </si>
  <si>
    <t>5109948</t>
  </si>
  <si>
    <t>5109950</t>
  </si>
  <si>
    <t>5109952</t>
  </si>
  <si>
    <t>5109954</t>
  </si>
  <si>
    <t>5109955</t>
  </si>
  <si>
    <t>5109956</t>
  </si>
  <si>
    <t>5109957</t>
  </si>
  <si>
    <t>5109959</t>
  </si>
  <si>
    <t>5109960</t>
  </si>
  <si>
    <t>5109961</t>
  </si>
  <si>
    <t>5109962</t>
  </si>
  <si>
    <t>5109964</t>
  </si>
  <si>
    <t>5109965</t>
  </si>
  <si>
    <t>5109966</t>
  </si>
  <si>
    <t>5110101</t>
  </si>
  <si>
    <t>5110102</t>
  </si>
  <si>
    <t>5110104</t>
  </si>
  <si>
    <t>5110105</t>
  </si>
  <si>
    <t>5110109</t>
  </si>
  <si>
    <t>5110117</t>
  </si>
  <si>
    <t>5110119</t>
  </si>
  <si>
    <t>5110120</t>
  </si>
  <si>
    <t>5110121</t>
  </si>
  <si>
    <t>5110125</t>
  </si>
  <si>
    <t>5109903</t>
  </si>
  <si>
    <t>5109911</t>
  </si>
  <si>
    <t>5109917</t>
  </si>
  <si>
    <t>5109918</t>
  </si>
  <si>
    <t>5109923</t>
  </si>
  <si>
    <t>5109929</t>
  </si>
  <si>
    <t>5109930</t>
  </si>
  <si>
    <t>5109931</t>
  </si>
  <si>
    <t>5109932</t>
  </si>
  <si>
    <t>5109933</t>
  </si>
  <si>
    <t>5109934</t>
  </si>
  <si>
    <t>5109941</t>
  </si>
  <si>
    <t>5109953</t>
  </si>
  <si>
    <t>5125603</t>
  </si>
  <si>
    <t>5109901</t>
  </si>
  <si>
    <t>5109902</t>
  </si>
  <si>
    <t>5109904</t>
  </si>
  <si>
    <t>5109919</t>
  </si>
  <si>
    <t>5109920</t>
  </si>
  <si>
    <t>5109937</t>
  </si>
  <si>
    <t>5109943</t>
  </si>
  <si>
    <t>5109949</t>
  </si>
  <si>
    <t>5109958</t>
  </si>
  <si>
    <t>5109963</t>
  </si>
  <si>
    <t>5109801</t>
  </si>
  <si>
    <t>5109802</t>
  </si>
  <si>
    <t>5109803</t>
  </si>
  <si>
    <t>5109804</t>
  </si>
  <si>
    <t>5109805</t>
  </si>
  <si>
    <t>5109816</t>
  </si>
  <si>
    <t>5109817</t>
  </si>
  <si>
    <t>5109819</t>
  </si>
  <si>
    <t>5109820</t>
  </si>
  <si>
    <t>5109821</t>
  </si>
  <si>
    <t>5109822</t>
  </si>
  <si>
    <t>5109823</t>
  </si>
  <si>
    <t>5109824</t>
  </si>
  <si>
    <t>5109825</t>
  </si>
  <si>
    <t>5109826</t>
  </si>
  <si>
    <t>5109827</t>
  </si>
  <si>
    <t>5109828</t>
  </si>
  <si>
    <t>5109829</t>
  </si>
  <si>
    <t>5110201</t>
  </si>
  <si>
    <t>5110202</t>
  </si>
  <si>
    <t>5110203</t>
  </si>
  <si>
    <t>5110204</t>
  </si>
  <si>
    <t>5110205</t>
  </si>
  <si>
    <t>5110206</t>
  </si>
  <si>
    <t>5110207</t>
  </si>
  <si>
    <t>5110208</t>
  </si>
  <si>
    <t>5110209</t>
  </si>
  <si>
    <t>5110210</t>
  </si>
  <si>
    <t>5110211</t>
  </si>
  <si>
    <t>5110212</t>
  </si>
  <si>
    <t>5110213</t>
  </si>
  <si>
    <t>5110214</t>
  </si>
  <si>
    <t>5110215</t>
  </si>
  <si>
    <t>5110216</t>
  </si>
  <si>
    <t>5110217</t>
  </si>
  <si>
    <t>5110218</t>
  </si>
  <si>
    <t>5110219</t>
  </si>
  <si>
    <t>5110220</t>
  </si>
  <si>
    <t>5110221</t>
  </si>
  <si>
    <t>5110222</t>
  </si>
  <si>
    <t>5109806</t>
  </si>
  <si>
    <t>5109807</t>
  </si>
  <si>
    <t>5109808</t>
  </si>
  <si>
    <t>5109809</t>
  </si>
  <si>
    <t>5109810</t>
  </si>
  <si>
    <t>5109811</t>
  </si>
  <si>
    <t>5109812</t>
  </si>
  <si>
    <t>5109813</t>
  </si>
  <si>
    <t>5109814</t>
  </si>
  <si>
    <t>5109815</t>
  </si>
  <si>
    <t>5110403</t>
  </si>
  <si>
    <t>5110406</t>
  </si>
  <si>
    <t>5110407</t>
  </si>
  <si>
    <t>5110408</t>
  </si>
  <si>
    <t>5110409</t>
  </si>
  <si>
    <t>5110410</t>
  </si>
  <si>
    <t>5110411</t>
  </si>
  <si>
    <t>5110412</t>
  </si>
  <si>
    <t>5110413</t>
  </si>
  <si>
    <t>5110414</t>
  </si>
  <si>
    <t>5110415</t>
  </si>
  <si>
    <t>5110416</t>
  </si>
  <si>
    <t>5110417</t>
  </si>
  <si>
    <t>5110418</t>
  </si>
  <si>
    <t>5110419</t>
  </si>
  <si>
    <t>5110420</t>
  </si>
  <si>
    <t>5110421</t>
  </si>
  <si>
    <t>5110422</t>
  </si>
  <si>
    <t>5110423</t>
  </si>
  <si>
    <t>5110424</t>
  </si>
  <si>
    <t>5110425</t>
  </si>
  <si>
    <t>5110426</t>
  </si>
  <si>
    <t>5130502</t>
  </si>
  <si>
    <t>5130504</t>
  </si>
  <si>
    <t>5130505</t>
  </si>
  <si>
    <t>5130507</t>
  </si>
  <si>
    <t>5130508</t>
  </si>
  <si>
    <t>5130512</t>
  </si>
  <si>
    <t>5130513</t>
  </si>
  <si>
    <t>5130514</t>
  </si>
  <si>
    <t>5130516</t>
  </si>
  <si>
    <t>5130520</t>
  </si>
  <si>
    <t>5130521</t>
  </si>
  <si>
    <t>5130522</t>
  </si>
  <si>
    <t>5130524</t>
  </si>
  <si>
    <t>5130525</t>
  </si>
  <si>
    <t>5130527</t>
  </si>
  <si>
    <t>5130529</t>
  </si>
  <si>
    <t>5130531</t>
  </si>
  <si>
    <t>5130401</t>
  </si>
  <si>
    <t>5130402</t>
  </si>
  <si>
    <t>5130403</t>
  </si>
  <si>
    <t>5130404</t>
  </si>
  <si>
    <t>5130405</t>
  </si>
  <si>
    <t>5130406</t>
  </si>
  <si>
    <t>5130407</t>
  </si>
  <si>
    <t>5130408</t>
  </si>
  <si>
    <t>5130409</t>
  </si>
  <si>
    <t>5130410</t>
  </si>
  <si>
    <t>5130411</t>
  </si>
  <si>
    <t>5130412</t>
  </si>
  <si>
    <t>5130413</t>
  </si>
  <si>
    <t>5130414</t>
  </si>
  <si>
    <t>5130415</t>
  </si>
  <si>
    <t>5130416</t>
  </si>
  <si>
    <t>5130417</t>
  </si>
  <si>
    <t>5130419</t>
  </si>
  <si>
    <t>5130420</t>
  </si>
  <si>
    <t>5130421</t>
  </si>
  <si>
    <t>5130422</t>
  </si>
  <si>
    <t>5130423</t>
  </si>
  <si>
    <t>5130426</t>
  </si>
  <si>
    <t>5130427</t>
  </si>
  <si>
    <t>5130428</t>
  </si>
  <si>
    <t>5130429</t>
  </si>
  <si>
    <t>5130430</t>
  </si>
  <si>
    <t>5130431</t>
  </si>
  <si>
    <t>5130432</t>
  </si>
  <si>
    <t>5130511</t>
  </si>
  <si>
    <t>5130501</t>
  </si>
  <si>
    <t>5130506</t>
  </si>
  <si>
    <t>5130509</t>
  </si>
  <si>
    <t>5130510</t>
  </si>
  <si>
    <t>5130515</t>
  </si>
  <si>
    <t>5130517</t>
  </si>
  <si>
    <t>5130519</t>
  </si>
  <si>
    <t>5130523</t>
  </si>
  <si>
    <t>5130526</t>
  </si>
  <si>
    <t>5130528</t>
  </si>
  <si>
    <t>5130530</t>
  </si>
  <si>
    <t>5130532</t>
  </si>
  <si>
    <t>5110402</t>
  </si>
  <si>
    <t>5110404</t>
  </si>
  <si>
    <t>5110405</t>
  </si>
  <si>
    <t>5130503</t>
  </si>
  <si>
    <t>5130518</t>
  </si>
  <si>
    <t>5108326</t>
  </si>
  <si>
    <t>5101609</t>
  </si>
  <si>
    <t>5101608</t>
  </si>
  <si>
    <t>5101611</t>
  </si>
  <si>
    <t>5101610</t>
  </si>
  <si>
    <t>5101612</t>
  </si>
  <si>
    <t>5101601</t>
  </si>
  <si>
    <t>5101602</t>
  </si>
  <si>
    <t>5101603</t>
  </si>
  <si>
    <t>5101604</t>
  </si>
  <si>
    <t>5101605</t>
  </si>
  <si>
    <t>5101606</t>
  </si>
  <si>
    <t>5101607</t>
  </si>
  <si>
    <t>5125015</t>
  </si>
  <si>
    <t>5125014</t>
  </si>
  <si>
    <t>5125013</t>
  </si>
  <si>
    <t>5124204</t>
  </si>
  <si>
    <t>5124712</t>
  </si>
  <si>
    <t>5124711</t>
  </si>
  <si>
    <t>5124710</t>
  </si>
  <si>
    <t>5125012</t>
  </si>
  <si>
    <t>5125002</t>
  </si>
  <si>
    <t>5129004</t>
  </si>
  <si>
    <t>5129005</t>
  </si>
  <si>
    <t>5129012</t>
  </si>
  <si>
    <t>5123808</t>
  </si>
  <si>
    <t>5123812</t>
  </si>
  <si>
    <t>5123801</t>
  </si>
  <si>
    <t>5123802</t>
  </si>
  <si>
    <t>5123010</t>
  </si>
  <si>
    <t>5123811</t>
  </si>
  <si>
    <t>5123805</t>
  </si>
  <si>
    <t>5126512</t>
  </si>
  <si>
    <t>5126504</t>
  </si>
  <si>
    <t>5126511</t>
  </si>
  <si>
    <t>5126521</t>
  </si>
  <si>
    <t>5126522</t>
  </si>
  <si>
    <t>5126501</t>
  </si>
  <si>
    <t>5126502</t>
  </si>
  <si>
    <t>5126503</t>
  </si>
  <si>
    <t>5126505</t>
  </si>
  <si>
    <t>5126506</t>
  </si>
  <si>
    <t>5126507</t>
  </si>
  <si>
    <t>5126508</t>
  </si>
  <si>
    <t>5126509</t>
  </si>
  <si>
    <t>5126514</t>
  </si>
  <si>
    <t>5126515</t>
  </si>
  <si>
    <t>5126516</t>
  </si>
  <si>
    <t>5126517</t>
  </si>
  <si>
    <t>5126518</t>
  </si>
  <si>
    <t>5126520</t>
  </si>
  <si>
    <t>5126519</t>
  </si>
  <si>
    <t>5126510</t>
  </si>
  <si>
    <t>5126513</t>
  </si>
  <si>
    <t>5129006</t>
  </si>
  <si>
    <t>5124203</t>
  </si>
  <si>
    <t>5124202</t>
  </si>
  <si>
    <t>5124213</t>
  </si>
  <si>
    <t>5124201</t>
  </si>
  <si>
    <t>5124210</t>
  </si>
  <si>
    <t>5124211</t>
  </si>
  <si>
    <t>5124214</t>
  </si>
  <si>
    <t>5124510</t>
  </si>
  <si>
    <t>5124509</t>
  </si>
  <si>
    <t>5124508</t>
  </si>
  <si>
    <t>5124511</t>
  </si>
  <si>
    <t>5124504</t>
  </si>
  <si>
    <t>5124505</t>
  </si>
  <si>
    <t>5124506</t>
  </si>
  <si>
    <t>5124507</t>
  </si>
  <si>
    <t>5124515</t>
  </si>
  <si>
    <t>5124516</t>
  </si>
  <si>
    <t>5111217</t>
  </si>
  <si>
    <t>5112001</t>
  </si>
  <si>
    <t>Bulari Di Wunami</t>
  </si>
  <si>
    <t>5113415</t>
  </si>
  <si>
    <t>5117002</t>
  </si>
  <si>
    <t>5106623</t>
  </si>
  <si>
    <t>Donnelly River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8" x14ac:knownFonts="1">
    <font>
      <sz val="11"/>
      <color theme="1"/>
      <name val="Arial"/>
      <family val="2"/>
    </font>
    <font>
      <sz val="11"/>
      <color theme="1"/>
      <name val="Calibri"/>
      <family val="2"/>
      <scheme val="minor"/>
    </font>
    <font>
      <sz val="11"/>
      <color indexed="8"/>
      <name val="Calibri"/>
      <family val="2"/>
    </font>
    <font>
      <sz val="10"/>
      <color indexed="8"/>
      <name val="Arial"/>
      <family val="2"/>
    </font>
    <font>
      <sz val="8"/>
      <name val="Arial"/>
      <family val="2"/>
    </font>
    <font>
      <sz val="11"/>
      <color indexed="8"/>
      <name val="Calibri"/>
      <family val="2"/>
    </font>
    <font>
      <sz val="10"/>
      <color indexed="8"/>
      <name val="Arial"/>
      <family val="2"/>
    </font>
    <font>
      <b/>
      <sz val="11"/>
      <color rgb="FF444444"/>
      <name val="Arial"/>
      <family val="2"/>
    </font>
  </fonts>
  <fills count="3">
    <fill>
      <patternFill patternType="none"/>
    </fill>
    <fill>
      <patternFill patternType="gray125"/>
    </fill>
    <fill>
      <patternFill patternType="solid">
        <fgColor indexed="22"/>
        <bgColor indexed="0"/>
      </patternFill>
    </fill>
  </fills>
  <borders count="4">
    <border>
      <left/>
      <right/>
      <top/>
      <bottom/>
      <diagonal/>
    </border>
    <border>
      <left style="thin">
        <color indexed="8"/>
      </left>
      <right style="thin">
        <color indexed="8"/>
      </right>
      <top style="thin">
        <color indexed="8"/>
      </top>
      <bottom style="thin">
        <color indexed="8"/>
      </bottom>
      <diagonal/>
    </border>
    <border>
      <left style="thin">
        <color indexed="22"/>
      </left>
      <right style="thin">
        <color indexed="22"/>
      </right>
      <top style="thin">
        <color indexed="22"/>
      </top>
      <bottom style="thin">
        <color indexed="22"/>
      </bottom>
      <diagonal/>
    </border>
    <border>
      <left/>
      <right/>
      <top/>
      <bottom style="thin">
        <color auto="1"/>
      </bottom>
      <diagonal/>
    </border>
  </borders>
  <cellStyleXfs count="4">
    <xf numFmtId="0" fontId="0" fillId="0" borderId="0"/>
    <xf numFmtId="0" fontId="1" fillId="0" borderId="0"/>
    <xf numFmtId="0" fontId="3" fillId="0" borderId="0"/>
    <xf numFmtId="0" fontId="6" fillId="0" borderId="0"/>
  </cellStyleXfs>
  <cellXfs count="13">
    <xf numFmtId="0" fontId="0" fillId="0" borderId="0" xfId="0"/>
    <xf numFmtId="0" fontId="1" fillId="0" borderId="0" xfId="1"/>
    <xf numFmtId="0" fontId="0" fillId="0" borderId="0" xfId="0" pivotButton="1"/>
    <xf numFmtId="0" fontId="0" fillId="0" borderId="0" xfId="0" applyAlignment="1">
      <alignment horizontal="left"/>
    </xf>
    <xf numFmtId="3" fontId="0" fillId="0" borderId="0" xfId="0" applyNumberFormat="1"/>
    <xf numFmtId="0" fontId="2" fillId="0" borderId="2" xfId="2" applyFont="1" applyBorder="1" applyAlignment="1">
      <alignment wrapText="1"/>
    </xf>
    <xf numFmtId="0" fontId="2" fillId="0" borderId="2" xfId="2" applyFont="1" applyBorder="1" applyAlignment="1">
      <alignment horizontal="right" wrapText="1"/>
    </xf>
    <xf numFmtId="0" fontId="5" fillId="2" borderId="1" xfId="3" applyFont="1" applyFill="1" applyBorder="1" applyAlignment="1">
      <alignment horizontal="center"/>
    </xf>
    <xf numFmtId="0" fontId="5" fillId="0" borderId="2" xfId="3" applyFont="1" applyBorder="1" applyAlignment="1">
      <alignment wrapText="1"/>
    </xf>
    <xf numFmtId="0" fontId="5" fillId="0" borderId="2" xfId="3" applyFont="1" applyBorder="1" applyAlignment="1">
      <alignment horizontal="right" wrapText="1"/>
    </xf>
    <xf numFmtId="0" fontId="7" fillId="0" borderId="0" xfId="0" applyFont="1"/>
    <xf numFmtId="0" fontId="1" fillId="0" borderId="3" xfId="1" applyBorder="1" applyAlignment="1">
      <alignment horizontal="left" wrapText="1"/>
    </xf>
    <xf numFmtId="0" fontId="0" fillId="0" borderId="0" xfId="0" applyAlignment="1">
      <alignment horizontal="left" indent="1"/>
    </xf>
  </cellXfs>
  <cellStyles count="4">
    <cellStyle name="Normal" xfId="0" builtinId="0"/>
    <cellStyle name="Normal 2" xfId="1" xr:uid="{00000000-0005-0000-0000-000001000000}"/>
    <cellStyle name="Normal_Enrolment by SA1 - 231231" xfId="3" xr:uid="{D447E7D7-2577-492B-BA93-79CF4D5EDE96}"/>
    <cellStyle name="Normal_Sheet3" xfId="2" xr:uid="{623AC3B7-9588-4C8E-A720-16AB9A66467F}"/>
  </cellStyles>
  <dxfs count="4">
    <dxf>
      <numFmt numFmtId="3" formatCode="#,##0"/>
    </dxf>
    <dxf>
      <numFmt numFmtId="3" formatCode="#,##0"/>
    </dxf>
    <dxf>
      <numFmt numFmtId="3" formatCode="#,##0"/>
    </dxf>
    <dxf>
      <numFmt numFmtId="3" formatCode="#,##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pivotCacheDefinition" Target="pivotCache/pivotCacheDefinition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5</xdr:col>
      <xdr:colOff>295269</xdr:colOff>
      <xdr:row>0</xdr:row>
      <xdr:rowOff>0</xdr:rowOff>
    </xdr:from>
    <xdr:to>
      <xdr:col>5</xdr:col>
      <xdr:colOff>1807208</xdr:colOff>
      <xdr:row>0</xdr:row>
      <xdr:rowOff>429932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stretch>
          <a:fillRect/>
        </a:stretch>
      </xdr:blipFill>
      <xdr:spPr>
        <a:xfrm>
          <a:off x="8839194" y="0"/>
          <a:ext cx="1511939" cy="426757"/>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Aaron Read" refreshedDate="46121.384515625003" createdVersion="8" refreshedVersion="8" minRefreshableVersion="3" recordCount="7413" xr:uid="{6E3ED8FA-635E-436A-86DB-E7DD5AAC1FAE}">
  <cacheSource type="worksheet">
    <worksheetSource ref="A2:F7415" sheet="Enrolment by SA1 - 260331"/>
  </cacheSource>
  <cacheFields count="6">
    <cacheField name="Local Government District" numFmtId="0">
      <sharedItems/>
    </cacheField>
    <cacheField name="Local Government Ward" numFmtId="0">
      <sharedItems count="177">
        <s v="Albany"/>
        <s v="Heron"/>
        <s v="Hills"/>
        <s v="Lake"/>
        <s v="Minnawarra"/>
        <s v="Palomino"/>
        <s v="Ranford"/>
        <s v="River"/>
        <s v="Ashburton-Tablelands"/>
        <s v="Onslow"/>
        <s v="Pannawonica"/>
        <s v="Paraburdoo"/>
        <s v="Tom Price"/>
        <s v="Augusta-Margaret River"/>
        <s v="Bassendean"/>
        <s v="Central"/>
        <s v="North"/>
        <s v="South"/>
        <s v="West"/>
        <s v="East"/>
        <s v="Beverley"/>
        <s v="Boddington"/>
        <s v="Boyup Brook"/>
        <s v="Bridgetown-Greenbushes"/>
        <s v="Brookton"/>
        <s v="Broome"/>
        <s v="Broomehill-Tambellup"/>
        <s v="Bruce Rock"/>
        <s v="Bunbury"/>
        <s v="Busselton"/>
        <s v="Coast"/>
        <s v="Wembley"/>
        <s v="Bannister"/>
        <s v="Beeliar"/>
        <s v="Beeloo"/>
        <s v="Mason"/>
        <s v="Nicholson"/>
        <s v="Capel"/>
        <s v="Carnamah"/>
        <s v="Coral Bay"/>
        <s v="Gascoyne/Minilya"/>
        <s v="Plantation"/>
        <s v="Town"/>
        <s v="Chapman Valley"/>
        <s v="Chittering"/>
        <s v="Claremont"/>
        <s v="Collie"/>
        <s v="Coolgardie"/>
        <s v="Coorow"/>
        <s v="Corrigin"/>
        <s v="Cottesloe"/>
        <s v="Cranbrook"/>
        <s v="Cuballing"/>
        <s v="Cue"/>
        <s v="Cunderdin"/>
        <s v="Dalwallinu"/>
        <s v="Dandaragan"/>
        <s v="Dardanup"/>
        <s v="Denmark"/>
        <s v="Derby/West Kimberley"/>
        <s v="Donnybrook/Balingup"/>
        <s v="Dowerin"/>
        <s v="Dumbleyung"/>
        <s v="Dundas"/>
        <s v="East Fremantle"/>
        <s v="Rural"/>
        <s v="Exmouth"/>
        <s v="Coastal"/>
        <s v="Gingin"/>
        <s v="Gnowangerup"/>
        <s v="Goomalling"/>
        <s v="Gosnells"/>
        <s v="Greater Geraldton"/>
        <s v="Halls Creek"/>
        <s v="Harvey"/>
        <s v="Irwin"/>
        <s v="Jerramungup"/>
        <s v="North-Central"/>
        <s v="South-East"/>
        <s v="South-West"/>
        <s v="North West"/>
        <s v="South East"/>
        <s v="South West"/>
        <s v="Kalgoorlie-Boulder"/>
        <s v="Karratha"/>
        <s v="Katanning"/>
        <s v="Kellerberrin"/>
        <s v="Kent"/>
        <s v="Kojonup"/>
        <s v="Kondinin"/>
        <s v="Koorda"/>
        <s v="Kulin"/>
        <s v="Kwinana"/>
        <s v="Lake Grace"/>
        <s v="Laverton"/>
        <s v="Leonora"/>
        <s v="Urban"/>
        <s v="Meekatharra"/>
        <s v="Applecross-Mount Pleasant"/>
        <s v="Bateman-Kardinya-Murdoch"/>
        <s v="Bicton-Attadale-Alfred Cove"/>
        <s v="Bull Creek-Leeming"/>
        <s v="Palmyra-Melville-Willagee"/>
        <s v="Menzies"/>
        <s v="Merredin"/>
        <s v="Mingenew"/>
        <s v="Moora"/>
        <s v="Morawa"/>
        <s v="Mosman Park"/>
        <s v="Mount Magnet"/>
        <s v="Mount Marshall"/>
        <s v="Mukinbudin"/>
        <s v="Murchison"/>
        <s v="Murray"/>
        <s v="Nannup"/>
        <s v="Narembeen"/>
        <s v="Narrogin"/>
        <s v="Dalkeith"/>
        <s v="Hollywood"/>
        <s v="Melvista"/>
        <s v="Ngaanyatjarraku"/>
        <s v="Northampton"/>
        <s v="Nungarin"/>
        <s v="Peppermint Grove"/>
        <s v="Perenjori"/>
        <s v="Perth"/>
        <s v="Pingelly"/>
        <s v="Plantagenet"/>
        <s v="Port Hedland"/>
        <s v="Quairading"/>
        <s v="Ravensthorpe"/>
        <s v="Baldivis"/>
        <s v="Comet Bay"/>
        <s v="Rockingham/Safety Bay"/>
        <s v="Sandstone"/>
        <s v="Shark Bay"/>
        <s v="Como"/>
        <s v="Manning"/>
        <s v="Mill Point"/>
        <s v="Moresby"/>
        <s v="Balga"/>
        <s v="Doubleview"/>
        <s v="Hamersley"/>
        <s v="Inglewood"/>
        <s v="Lawley"/>
        <s v="Osborne"/>
        <s v="Altone"/>
        <s v="Midland/Guildford"/>
        <s v="Pearce"/>
        <s v="Swan Valley/Gidgegannup"/>
        <s v="Whiteman"/>
        <s v="Tammin"/>
        <s v="Three Springs"/>
        <s v="Toodyay"/>
        <s v="Trayning"/>
        <s v="Upper Gascoyne"/>
        <s v="Banksia"/>
        <s v="Jarrah"/>
        <s v="Victoria Plains"/>
        <s v="Wagin"/>
        <s v="Wandering"/>
        <s v="Central-East"/>
        <s v="Central-West"/>
        <s v="North-East"/>
        <s v="Waroona"/>
        <s v="West Arthur"/>
        <s v="Westonia"/>
        <s v="Wickepin"/>
        <s v="Williams"/>
        <s v="Wiluna"/>
        <s v="Wongan-Ballidu"/>
        <s v="Woodanilling"/>
        <s v="Wyalkatchem"/>
        <s v="Wyndham/East Kimberley"/>
        <s v="Yalgoo"/>
        <s v="Yilgarn"/>
        <s v="York"/>
      </sharedItems>
    </cacheField>
    <cacheField name="Locality" numFmtId="0">
      <sharedItems count="1610">
        <s v="Albany"/>
        <s v="Bayonet Head"/>
        <s v="Big Grove"/>
        <s v="Bornholm"/>
        <s v="Centennial Park"/>
        <s v="Cheynes"/>
        <s v="Collingwood Heights"/>
        <s v="Collingwood Park"/>
        <s v="Cuthbert"/>
        <s v="Drome"/>
        <s v="Elleker"/>
        <s v="Emu Point"/>
        <s v="Frenchman Bay"/>
        <s v="Gledhow"/>
        <s v="Gnowellen"/>
        <s v="Goode Beach"/>
        <s v="Green Range"/>
        <s v="Green Valley"/>
        <s v="Kalgan"/>
        <s v="King River"/>
        <s v="Kojaneerup South"/>
        <s v="Kronkup"/>
        <s v="Lange"/>
        <s v="Little Grove"/>
        <s v="Lockyer"/>
        <s v="Lower King"/>
        <s v="Lowlands"/>
        <s v="Manypeaks"/>
        <s v="Marbelup"/>
        <s v="McKail"/>
        <s v="Mettler"/>
        <s v="Middleton Beach"/>
        <s v="Millbrook"/>
        <s v="Milpara"/>
        <s v="Mira Mar"/>
        <s v="Mt Clarence"/>
        <s v="Mt Elphinstone"/>
        <s v="Mt Melville"/>
        <s v="Nanarup"/>
        <s v="Napier"/>
        <s v="Nullaki"/>
        <s v="Orana"/>
        <s v="Palmdale"/>
        <s v="Port Albany"/>
        <s v="Redmond"/>
        <s v="Redmond West"/>
        <s v="Robinson"/>
        <s v="Seppings"/>
        <s v="South Stirling"/>
        <s v="Spencer Park"/>
        <s v="Torbay"/>
        <s v="Torndirrup"/>
        <s v="Walmsley"/>
        <s v="Warrenup"/>
        <s v="Wellstead"/>
        <s v="Willyung"/>
        <s v="Yakamia"/>
        <s v="Youngs Siding"/>
        <s v="Armadale"/>
        <s v="Camillo"/>
        <s v="Champion Lakes"/>
        <s v="Kelmscott"/>
        <s v="Seville Grove"/>
        <s v="Ashendon"/>
        <s v="Bedfordale"/>
        <s v="Karragullen"/>
        <s v="Mt Richon"/>
        <s v="Roleystone"/>
        <s v="Wungong"/>
        <s v="Doobarda"/>
        <s v="Forrestdale"/>
        <s v="Harrisdale"/>
        <s v="Piara Waters"/>
        <s v="Brookdale"/>
        <s v="Hilbert"/>
        <s v="Haynes"/>
        <s v="Mt Nasura"/>
        <s v="Cane"/>
        <s v="Chichester"/>
        <s v="Fortescue"/>
        <s v="Innawanga"/>
        <s v="Juna Downs"/>
        <s v="Karijini"/>
        <s v="Millstream"/>
        <s v="Mt Sheila"/>
        <s v="Nanutarra"/>
        <s v="Peedamulla"/>
        <s v="Rocklea"/>
        <s v="Talandji"/>
        <s v="Tom Price"/>
        <s v="Wittenoom"/>
        <s v="Yannarie"/>
        <s v="Onslow"/>
        <s v="Pannawonica"/>
        <s v="Paraburdoo"/>
        <s v="Alexandra Bridge"/>
        <s v="Augusta"/>
        <s v="Boranup"/>
        <s v="Bramley"/>
        <s v="Burnside"/>
        <s v="Courtenay"/>
        <s v="Cowaramup"/>
        <s v="Deepdene"/>
        <s v="East Augusta"/>
        <s v="Forest Grove"/>
        <s v="Gnarabup"/>
        <s v="Gracetown"/>
        <s v="Hamelin Bay"/>
        <s v="Karridale"/>
        <s v="Kudardup"/>
        <s v="Leeuwin"/>
        <s v="Margaret River"/>
        <s v="Molloy Island"/>
        <s v="Nillup"/>
        <s v="Osmington"/>
        <s v="Prevelly"/>
        <s v="Redgate"/>
        <s v="Rosa Brook"/>
        <s v="Rosa Glen"/>
        <s v="Scott River"/>
        <s v="Treeton"/>
        <s v="Warner Glen"/>
        <s v="Witchcliffe"/>
        <s v="Ashfield"/>
        <s v="Bassendean"/>
        <s v="Eden Hill"/>
        <s v="Bayswater"/>
        <s v="Dianella"/>
        <s v="Embleton"/>
        <s v="Morley"/>
        <s v="Noranda"/>
        <s v="Maylands"/>
        <s v="Mt Lawley"/>
        <s v="Bedford"/>
        <s v="Ascot"/>
        <s v="Belmont"/>
        <s v="Cloverdale"/>
        <s v="Kewdale"/>
        <s v="Rivervale"/>
        <s v="Redcliffe"/>
        <s v="Bally Bally"/>
        <s v="Beverley"/>
        <s v="Dale"/>
        <s v="East Beverley"/>
        <s v="Kokeby"/>
        <s v="Morbinning"/>
        <s v="Mt Hardey"/>
        <s v="Talbot West"/>
        <s v="Westdale"/>
        <s v="Bannister"/>
        <s v="Boddington"/>
        <s v="Crossman"/>
        <s v="Lower Hotham"/>
        <s v="Marradong"/>
        <s v="Quindanning"/>
        <s v="Ranford"/>
        <s v="Upper Murray"/>
        <s v="Wuraming"/>
        <s v="Benjinup"/>
        <s v="Boyup Brook"/>
        <s v="Chowerup"/>
        <s v="Dinninup"/>
        <s v="Kulikup"/>
        <s v="Mayanup"/>
        <s v="McAlinden"/>
        <s v="Scotts Brook"/>
        <s v="Tonebridge"/>
        <s v="Wilga"/>
        <s v="Wilga West"/>
        <s v="Bridgetown"/>
        <s v="Catterick"/>
        <s v="Glenlynn"/>
        <s v="Greenbushes"/>
        <s v="Hester"/>
        <s v="Hester Brook"/>
        <s v="Kangaroo Gully"/>
        <s v="Kingston"/>
        <s v="Maranup"/>
        <s v="North Greenbushes"/>
        <s v="Sunnyside"/>
        <s v="Wandillup"/>
        <s v="Winnejup"/>
        <s v="Yornup"/>
        <s v="Aldersyde"/>
        <s v="Brookton"/>
        <s v="Jelcobine"/>
        <s v="Kweda"/>
        <s v="Bilingurr"/>
        <s v="Broome"/>
        <s v="Cable Beach"/>
        <s v="Dampier Peninsula"/>
        <s v="Djugun"/>
        <s v="Eighty Mile Beach"/>
        <s v="Gingerah"/>
        <s v="Lagrange"/>
        <s v="Minyirr"/>
        <s v="Roebuck"/>
        <s v="Waterbank"/>
        <s v="Bobalong"/>
        <s v="Borderdale"/>
        <s v="Broomehill East"/>
        <s v="Broomehill Village"/>
        <s v="Broomehill West"/>
        <s v="Dartnall"/>
        <s v="Lake Toolbrunup"/>
        <s v="Moonies Hill"/>
        <s v="Tambellup"/>
        <s v="Wansbrough"/>
        <s v="Ardath"/>
        <s v="Babakin"/>
        <s v="Bruce Rock"/>
        <s v="Cramphorne"/>
        <s v="Kwolyin"/>
        <s v="Shackleton"/>
        <s v="Bunbury"/>
        <s v="Carey Park"/>
        <s v="College Grove"/>
        <s v="Davenport"/>
        <s v="East Bunbury"/>
        <s v="Glen Iris"/>
        <s v="Pelican Point"/>
        <s v="Picton"/>
        <s v="South Bunbury"/>
        <s v="Usher"/>
        <s v="Withers"/>
        <s v="Abba River"/>
        <s v="Abbey"/>
        <s v="Acton Park"/>
        <s v="Ambergate"/>
        <s v="Anniebrook"/>
        <s v="Boallia"/>
        <s v="Bovell"/>
        <s v="Broadwater"/>
        <s v="Busselton"/>
        <s v="Carbunup River"/>
        <s v="Chapman Hill"/>
        <s v="Dunsborough"/>
        <s v="Eagle Bay"/>
        <s v="Geographe"/>
        <s v="Hithergreen"/>
        <s v="Jarrahwood"/>
        <s v="Jindong"/>
        <s v="Kalgup"/>
        <s v="Kaloorup"/>
        <s v="Kealy"/>
        <s v="Ludlow"/>
        <s v="Marybrook"/>
        <s v="Metricup"/>
        <s v="Naturaliste"/>
        <s v="North Jindong"/>
        <s v="Quedjinup"/>
        <s v="Quindalup"/>
        <s v="Reinscourt"/>
        <s v="Ruabon"/>
        <s v="Sabina River"/>
        <s v="Siesta Park"/>
        <s v="Tutunup"/>
        <s v="Vasse"/>
        <s v="Walsall"/>
        <s v="West Busselton"/>
        <s v="Wilyabrup"/>
        <s v="Wonnerup"/>
        <s v="Yallingup"/>
        <s v="Yallingup Siding"/>
        <s v="Yalyalup"/>
        <s v="Yelverton"/>
        <s v="Yoganup"/>
        <s v="Yoongarillup"/>
        <s v="City Beach"/>
        <s v="Floreat"/>
        <s v="Mt Claremont"/>
        <s v="Jolimont"/>
        <s v="Subiaco"/>
        <s v="Wembley"/>
        <s v="West Leederville"/>
        <s v="Riverton"/>
        <s v="Rossmoyne"/>
        <s v="Shelley"/>
        <s v="Willetton"/>
        <s v="Leeming"/>
        <s v="Cannington"/>
        <s v="Ferndale"/>
        <s v="Lynwood"/>
        <s v="Wilson"/>
        <s v="Bentley"/>
        <s v="East Cannington"/>
        <s v="Queens Park"/>
        <s v="St James"/>
        <s v="Welshpool"/>
        <s v="Canning Vale"/>
        <s v="Parkwood"/>
        <s v="Boyanup"/>
        <s v="Capel"/>
        <s v="Capel River"/>
        <s v="Dalyellup"/>
        <s v="Elgin"/>
        <s v="Forrest Beach"/>
        <s v="Gelorup"/>
        <s v="Gwindinup"/>
        <s v="North Boyanup"/>
        <s v="Peppermint Grove Beach"/>
        <s v="Stirling Estate"/>
        <s v="Stratham"/>
        <s v="The Plains"/>
        <s v="Carnamah"/>
        <s v="Eneabba"/>
        <s v="Coral Bay"/>
        <s v="Inggarda"/>
        <s v="Kennedy Range"/>
        <s v="Lyndon"/>
        <s v="Macleod"/>
        <s v="Minilya"/>
        <s v="Wooramel"/>
        <s v="Yandoo Creek"/>
        <s v="Brown Range"/>
        <s v="Kingsford"/>
        <s v="North Plantations"/>
        <s v="South Plantations"/>
        <s v="Babbage Island"/>
        <s v="Brockman"/>
        <s v="Carnarvon"/>
        <s v="East Carnarvon"/>
        <s v="Greys Plain"/>
        <s v="Massey Bay"/>
        <s v="Morgantown"/>
        <s v="South Carnarvon"/>
        <s v="Buller"/>
        <s v="Dartmoor"/>
        <s v="Dindiloa"/>
        <s v="Durawah"/>
        <s v="East Nabawa"/>
        <s v="East Yuna"/>
        <s v="Hickety"/>
        <s v="Howatharra"/>
        <s v="Mt Erin"/>
        <s v="Nabawa"/>
        <s v="Nanson"/>
        <s v="Naraling"/>
        <s v="Narra Tarra"/>
        <s v="Nolba"/>
        <s v="North Eradu"/>
        <s v="Oakajee"/>
        <s v="Rockwell"/>
        <s v="South Yuna"/>
        <s v="Waggrakine"/>
        <s v="Wandana"/>
        <s v="White Peak"/>
        <s v="Yetna"/>
        <s v="Yuna"/>
        <s v="Bindoon"/>
        <s v="Chittering"/>
        <s v="Lower Chittering"/>
        <s v="Mooliabeenee"/>
        <s v="Muchea"/>
        <s v="Wannamal"/>
        <s v="Claremont"/>
        <s v="Swanbourne"/>
        <s v="Beeliar"/>
        <s v="Bibra Lake"/>
        <s v="Cockburn Central"/>
        <s v="Coolbellup"/>
        <s v="Munster"/>
        <s v="North Lake"/>
        <s v="South Lake"/>
        <s v="Wattleup"/>
        <s v="Yangebup"/>
        <s v="Atwell"/>
        <s v="Aubin Grove"/>
        <s v="Banjup"/>
        <s v="Hammond Park"/>
        <s v="Jandakot"/>
        <s v="Success"/>
        <s v="Treeby"/>
        <s v="Coogee"/>
        <s v="Hamilton Hill"/>
        <s v="Henderson"/>
        <s v="Lake Coogee"/>
        <s v="North Coogee"/>
        <s v="Rottnest Island"/>
        <s v="Spearwood"/>
        <s v="Allanson"/>
        <s v="Buckingham"/>
        <s v="Cardiff"/>
        <s v="Collie"/>
        <s v="Collie Burn"/>
        <s v="Harris River"/>
        <s v="Lyalls Mill"/>
        <s v="Muja"/>
        <s v="Mungalup"/>
        <s v="Palmer"/>
        <s v="Preston Settlement"/>
        <s v="Worsley"/>
        <s v="Yourdamung Lake"/>
        <s v="Bullabulling"/>
        <s v="Coolgardie"/>
        <s v="Kambalda East"/>
        <s v="Kambalda West"/>
        <s v="Mt Burges"/>
        <s v="Widgiemooltha"/>
        <s v="Coorow"/>
        <s v="Eganu"/>
        <s v="Green Head"/>
        <s v="Gunyidi"/>
        <s v="Leeman"/>
        <s v="Marchagee"/>
        <s v="Waddy Forest"/>
        <s v="Warradarge"/>
        <s v="Adamsvale"/>
        <s v="Bilbarin"/>
        <s v="Bullaring"/>
        <s v="Bulyee"/>
        <s v="Corrigin"/>
        <s v="Gorge Rock"/>
        <s v="Kunjin"/>
        <s v="Kurrenkutten"/>
        <s v="South Quairading"/>
        <s v="Cottesloe"/>
        <s v="Cranbrook"/>
        <s v="Frankland River"/>
        <s v="Tenterden"/>
        <s v="Commodine"/>
        <s v="Contine"/>
        <s v="Cuballing"/>
        <s v="Dryandra"/>
        <s v="East Popanyinning"/>
        <s v="Lol Gray"/>
        <s v="Popanyinning"/>
        <s v="Stratherne"/>
        <s v="Townsendale"/>
        <s v="Wardering"/>
        <s v="West Popanyinning"/>
        <s v="Yornaning"/>
        <s v="Cue"/>
        <s v="Lake Austin"/>
        <s v="Reedy"/>
        <s v="Weld Range"/>
        <s v="Cunderdin"/>
        <s v="Greenwoods Valley"/>
        <s v="Meckering"/>
        <s v="Quelagetting"/>
        <s v="Waeel"/>
        <s v="Warding East"/>
        <s v="Watercarrin"/>
        <s v="Wyola West"/>
        <s v="Youndegin"/>
        <s v="Buntine"/>
        <s v="Dalwallinu"/>
        <s v="East Damboring"/>
        <s v="Goodlands"/>
        <s v="Jibberding"/>
        <s v="Kalannie"/>
        <s v="Marne"/>
        <s v="Miamoon"/>
        <s v="Nugadong"/>
        <s v="Petrudor"/>
        <s v="Pithara"/>
        <s v="Wubin"/>
        <s v="Xantippe"/>
        <s v="Badgingarra"/>
        <s v="Boothendarra"/>
        <s v="Cataby"/>
        <s v="Cervantes"/>
        <s v="Cooljarloo"/>
        <s v="Dandaragan"/>
        <s v="Grey"/>
        <s v="Hill River"/>
        <s v="Jurien Bay"/>
        <s v="Mimegarra"/>
        <s v="Nambung"/>
        <s v="Regans Ford"/>
        <s v="Wedge Island"/>
        <s v="Yathroo"/>
        <s v="Burekup"/>
        <s v="Crooked Brook"/>
        <s v="Dardanup"/>
        <s v="Dardanup West"/>
        <s v="Eaton"/>
        <s v="Ferguson"/>
        <s v="Henty"/>
        <s v="Millbridge"/>
        <s v="Paradise"/>
        <s v="Picton East"/>
        <s v="Waterloo"/>
        <s v="Wellington Forest"/>
        <s v="Wellington Mill"/>
        <s v="Bow Bridge"/>
        <s v="Denmark"/>
        <s v="Hay"/>
        <s v="Hazelvale"/>
        <s v="Kentdale"/>
        <s v="Kordabup"/>
        <s v="Nornalup"/>
        <s v="Ocean Beach"/>
        <s v="Parryville"/>
        <s v="Peaceful Bay"/>
        <s v="Scotsdale"/>
        <s v="Shadforth"/>
        <s v="Tingledale"/>
        <s v="William Bay"/>
        <s v="Bulari Di Wunami"/>
        <s v="Camballin"/>
        <s v="Derby"/>
        <s v="Fitzroy Crossing"/>
        <s v="Geegully Creek"/>
        <s v="Jarlmadangah Burru"/>
        <s v="Kimbolton"/>
        <s v="Meda"/>
        <s v="Mt Hardman"/>
        <s v="Mueller Ranges"/>
        <s v="St George Ranges"/>
        <s v="Willare"/>
        <s v="Argyle"/>
        <s v="Balingup"/>
        <s v="Beelerup"/>
        <s v="Brazier"/>
        <s v="Brookhampton"/>
        <s v="Charley Creek"/>
        <s v="Cundinup"/>
        <s v="Donnybrook"/>
        <s v="Glen Mervyn"/>
        <s v="Kirup"/>
        <s v="Lowden"/>
        <s v="Mullalyup"/>
        <s v="Mumballup"/>
        <s v="Newlands"/>
        <s v="Noggerup"/>
        <s v="Paynedale"/>
        <s v="Queenwood"/>
        <s v="Southampton"/>
        <s v="Thomson Brook"/>
        <s v="Upper Capel"/>
        <s v="Yabberup"/>
        <s v="Dowerin"/>
        <s v="Hindmarsh"/>
        <s v="Koomberkine"/>
        <s v="Manmanning"/>
        <s v="Minnivale"/>
        <s v="Ucarty"/>
        <s v="Bullock Hills"/>
        <s v="Datatine"/>
        <s v="Dongolocking"/>
        <s v="Dumbleyung"/>
        <s v="Kukerin"/>
        <s v="Merilup"/>
        <s v="Moulyinning"/>
        <s v="Nairibin"/>
        <s v="Nippering"/>
        <s v="North Kukerin"/>
        <s v="North Moulyinning"/>
        <s v="South Kukerin"/>
        <s v="Tarin Rock"/>
        <s v="Caiguna"/>
        <s v="Eucla"/>
        <s v="Fraser Range"/>
        <s v="Madura"/>
        <s v="Mundrabilla"/>
        <s v="Norseman"/>
        <s v="East Fremantle"/>
        <s v="Gibson Desert North"/>
        <s v="Telfer"/>
        <s v="Marble Bar"/>
        <s v="Newman"/>
        <s v="Nullagine"/>
        <s v="Pardoo"/>
        <s v="Jigalong"/>
        <s v="Bandy Creek"/>
        <s v="Beaumont"/>
        <s v="Boyatup"/>
        <s v="Buraminya"/>
        <s v="Cape Le Grand"/>
        <s v="Cascade"/>
        <s v="Chadwick"/>
        <s v="Condingup"/>
        <s v="Coomalbidgup"/>
        <s v="Dalyup"/>
        <s v="East Munglinup"/>
        <s v="Gibson"/>
        <s v="Grass Patch"/>
        <s v="Howick"/>
        <s v="Lort River"/>
        <s v="Merivale"/>
        <s v="Monjingup"/>
        <s v="Mt Ney"/>
        <s v="Myrup"/>
        <s v="Neridup"/>
        <s v="North Cascade"/>
        <s v="Pink Lake"/>
        <s v="Salmon Gums"/>
        <s v="Scaddan"/>
        <s v="Windabout"/>
        <s v="Wittenoom Hills"/>
        <s v="Castletown"/>
        <s v="Esperance"/>
        <s v="Nulsen"/>
        <s v="Sinclair"/>
        <s v="West Beach"/>
        <s v="Cape Range National Park"/>
        <s v="Exmouth"/>
        <s v="Exmouth Gulf"/>
        <s v="Learmonth"/>
        <s v="North West Cape"/>
        <s v="Beaconsfield"/>
        <s v="Fremantle"/>
        <s v="White Gum Valley"/>
        <s v="South Fremantle"/>
        <s v="Hilton"/>
        <s v="O'Connor"/>
        <s v="Samson"/>
        <s v="North Fremantle"/>
        <s v="Bambun"/>
        <s v="Beermullah"/>
        <s v="Boonanarring"/>
        <s v="Breera"/>
        <s v="Breton Bay"/>
        <s v="Caraban"/>
        <s v="Coonabidgee"/>
        <s v="Cowalla"/>
        <s v="Cullalla"/>
        <s v="Gabbadah"/>
        <s v="Gingin"/>
        <s v="Ginginup"/>
        <s v="Granville"/>
        <s v="Guilderton"/>
        <s v="Karakin"/>
        <s v="Lancelin"/>
        <s v="Ledge Point"/>
        <s v="Lennard Brook"/>
        <s v="Mindarra"/>
        <s v="Moondah"/>
        <s v="Muckenburra"/>
        <s v="Neergabby"/>
        <s v="Nilgen"/>
        <s v="Orange Springs"/>
        <s v="Red Gully"/>
        <s v="Seabird"/>
        <s v="Wanerie"/>
        <s v="Wilbinga"/>
        <s v="Woodridge"/>
        <s v="Amelup"/>
        <s v="Borden"/>
        <s v="Cowalellup"/>
        <s v="Gnowangerup"/>
        <s v="Jackitup"/>
        <s v="Kebaringup"/>
        <s v="Magitup"/>
        <s v="Mills Lake"/>
        <s v="Mindarabin"/>
        <s v="Monjebup"/>
        <s v="Nalyerlup"/>
        <s v="North Stirlings"/>
        <s v="Ongerup"/>
        <s v="Pallinup"/>
        <s v="Stirling Range Nat Park"/>
        <s v="Toompup"/>
        <s v="Cunjardine"/>
        <s v="Goomalling"/>
        <s v="Hulongine"/>
        <s v="Jennacubbine"/>
        <s v="Karranadgin"/>
        <s v="Konnongorring"/>
        <s v="Mumberkine"/>
        <s v="Rossmore"/>
        <s v="Ucarty West"/>
        <s v="Walyormouring"/>
        <s v="Wongamine"/>
        <s v="Beckenham"/>
        <s v="Gosnells"/>
        <s v="Huntingdale"/>
        <s v="Kenwick"/>
        <s v="Langford"/>
        <s v="Maddington"/>
        <s v="Martin"/>
        <s v="Orange Grove"/>
        <s v="Southern River"/>
        <s v="Thornlie"/>
        <s v="Ambania"/>
        <s v="Beachlands"/>
        <s v="Beresford"/>
        <s v="Bluff Point"/>
        <s v="Bootenal"/>
        <s v="Bringo"/>
        <s v="Burma Road"/>
        <s v="Cape Burney"/>
        <s v="Deepdale"/>
        <s v="Devils Creek"/>
        <s v="Drummond Cove"/>
        <s v="East Chapman"/>
        <s v="Ellendale"/>
        <s v="Eradu"/>
        <s v="Eradu South"/>
        <s v="Georgina"/>
        <s v="Geraldton"/>
        <s v="Glenfield"/>
        <s v="Greenough"/>
        <s v="Karloo"/>
        <s v="Kojarena"/>
        <s v="Mahomets Flats"/>
        <s v="Meru"/>
        <s v="Minnenooka"/>
        <s v="Moonyoonooka"/>
        <s v="Moresby"/>
        <s v="Mt Hill"/>
        <s v="Mt Tarcoola"/>
        <s v="Mullewa"/>
        <s v="Narngulu"/>
        <s v="Northern Gully"/>
        <s v="Nunierra"/>
        <s v="Pindar"/>
        <s v="Rangeway"/>
        <s v="Rudds Gully"/>
        <s v="Sandsprings"/>
        <s v="South Greenough"/>
        <s v="Spalding"/>
        <s v="Strathalbyn"/>
        <s v="Sunset Beach"/>
        <s v="Tarcoola Beach"/>
        <s v="Tardun"/>
        <s v="Tenindewa"/>
        <s v="Tibradden"/>
        <s v="Utakarra"/>
        <s v="Walkaway"/>
        <s v="Wandina"/>
        <s v="Webberton"/>
        <s v="West Casuarinas"/>
        <s v="West End"/>
        <s v="Wicherina"/>
        <s v="Wongoondy"/>
        <s v="Wonthella"/>
        <s v="Woorree"/>
        <s v="Halls Creek"/>
        <s v="Kundat Djaru"/>
        <s v="Kupartiya"/>
        <s v="McBeath"/>
        <s v="Ord River"/>
        <s v="Sturt Creek"/>
        <s v="Tanami"/>
        <s v="Warmun"/>
        <s v="Australind"/>
        <s v="Beela"/>
        <s v="Benger"/>
        <s v="Binningup"/>
        <s v="Brunswick"/>
        <s v="Cookernup"/>
        <s v="Harvey"/>
        <s v="Hoffman"/>
        <s v="Leschenault"/>
        <s v="Mornington"/>
        <s v="Myalup"/>
        <s v="Parkfield"/>
        <s v="Roelands"/>
        <s v="Uduc"/>
        <s v="Warawarrup"/>
        <s v="Wellesley"/>
        <s v="Wokalup"/>
        <s v="Yarloop"/>
        <s v="Allanooka"/>
        <s v="Arrowsmith"/>
        <s v="Bonniefield"/>
        <s v="Bookara"/>
        <s v="Dongara"/>
        <s v="Irwin"/>
        <s v="Milo"/>
        <s v="Mt Adams"/>
        <s v="Mt Horner"/>
        <s v="Port Denison"/>
        <s v="Springfield"/>
        <s v="Yardarino"/>
        <s v="Boxwood Hill"/>
        <s v="Bremer Bay"/>
        <s v="Fitzgerald River Nat Pk"/>
        <s v="Gairdner"/>
        <s v="Jacup"/>
        <s v="Jerramungup"/>
        <s v="Needilup"/>
        <s v="West Fitzgerald"/>
        <s v="Beldon"/>
        <s v="Craigie"/>
        <s v="Mullaloo"/>
        <s v="Woodvale"/>
        <s v="Burns Beach"/>
        <s v="Currambine"/>
        <s v="Joondalup"/>
        <s v="Kinross"/>
        <s v="Connolly"/>
        <s v="Edgewater"/>
        <s v="Heathridge"/>
        <s v="Iluka"/>
        <s v="Ocean Reef"/>
        <s v="Duncraig"/>
        <s v="Marmion"/>
        <s v="Padbury"/>
        <s v="Greenwood"/>
        <s v="Kingsley"/>
        <s v="Warwick"/>
        <s v="Hillarys"/>
        <s v="Kallaroo"/>
        <s v="Sorrento"/>
        <s v="Gooseberry Hill"/>
        <s v="Kalamunda"/>
        <s v="Maida Vale"/>
        <s v="Forrestfield"/>
        <s v="High Wycombe"/>
        <s v="Bickley"/>
        <s v="Canning Mills"/>
        <s v="Carmel"/>
        <s v="Hacketts Gully"/>
        <s v="Lesmurdie"/>
        <s v="Paulls Valley"/>
        <s v="Pickering Brook"/>
        <s v="Piesse Brook"/>
        <s v="Walliston"/>
        <s v="Wattle Grove"/>
        <s v="Binduli"/>
        <s v="Boulder"/>
        <s v="Broadwood"/>
        <s v="Bulong"/>
        <s v="Cundeelee"/>
        <s v="Emu Flat"/>
        <s v="Feysville"/>
        <s v="Forrest"/>
        <s v="Hannans"/>
        <s v="Kalgoorlie"/>
        <s v="Kanowna"/>
        <s v="Karlkurla"/>
        <s v="Kurnalpi"/>
        <s v="Lamington"/>
        <s v="Mullingar"/>
        <s v="Ora Banda"/>
        <s v="Parkeston"/>
        <s v="Piccadilly"/>
        <s v="Rawlinna"/>
        <s v="Somerville"/>
        <s v="South Boulder"/>
        <s v="South Kalgoorlie"/>
        <s v="Victory Heights"/>
        <s v="West Kalgoorlie"/>
        <s v="West Lamington"/>
        <s v="Williamstown"/>
        <s v="Baynton"/>
        <s v="Bulgarra"/>
        <s v="Cooya Pooya"/>
        <s v="Dampier"/>
        <s v="Gap Ridge"/>
        <s v="Karratha"/>
        <s v="Karratha Industrial Est"/>
        <s v="Maitland"/>
        <s v="Mardie"/>
        <s v="Millars Well"/>
        <s v="Nickol"/>
        <s v="Pegs Creek"/>
        <s v="Point Samson"/>
        <s v="Roebourne"/>
        <s v="Sherlock"/>
        <s v="Stove Hill"/>
        <s v="Wickham"/>
        <s v="Badgebup"/>
        <s v="Carrolup"/>
        <s v="Coblinine"/>
        <s v="Coyrecup"/>
        <s v="Ewlyamartup"/>
        <s v="Katanning"/>
        <s v="Marracoonda"/>
        <s v="Moojebing"/>
        <s v="Murdong"/>
        <s v="Pinwernying"/>
        <s v="South Datatine"/>
        <s v="South Glencoe"/>
        <s v="Baandee"/>
        <s v="Daadenning Creek"/>
        <s v="Doodlakine"/>
        <s v="Kellerberrin"/>
        <s v="Mt Caroline"/>
        <s v="North Baandee"/>
        <s v="North Kellerberrin"/>
        <s v="South Doodlakine"/>
        <s v="Nyabing"/>
        <s v="Pingrup"/>
        <s v="Boilup"/>
        <s v="Boscabel"/>
        <s v="Changerup"/>
        <s v="Cherry Tree Pool"/>
        <s v="Jingalup"/>
        <s v="Kojonup"/>
        <s v="Lumeah"/>
        <s v="Mobrup"/>
        <s v="Muradup"/>
        <s v="Orchid Valley"/>
        <s v="Qualeup"/>
        <s v="Ryansbrook"/>
        <s v="Hyden"/>
        <s v="Karlgarin"/>
        <s v="Kondinin"/>
        <s v="Badgerin Rock"/>
        <s v="Booralaming"/>
        <s v="Dukin"/>
        <s v="Koorda"/>
        <s v="Kulja"/>
        <s v="Lake Margarette"/>
        <s v="Mollerin"/>
        <s v="Newcarlbeon"/>
        <s v="Dudinin"/>
        <s v="Holt Rock"/>
        <s v="Jilakin"/>
        <s v="Jitarning"/>
        <s v="Kulin"/>
        <s v="Kulin West"/>
        <s v="Little Italy"/>
        <s v="Pingaring"/>
        <s v="Walyurin"/>
        <s v="Anketell"/>
        <s v="Bertram"/>
        <s v="Calista"/>
        <s v="Casuarina"/>
        <s v="Hope Valley"/>
        <s v="Kwinana Beach"/>
        <s v="Kwinana Town Centre"/>
        <s v="Leda"/>
        <s v="Mandogalup"/>
        <s v="Medina"/>
        <s v="Naval Base"/>
        <s v="Orelia"/>
        <s v="Parmelia"/>
        <s v="The Spectacles"/>
        <s v="Wandi"/>
        <s v="Wellard"/>
        <s v="Beenong"/>
        <s v="Buniche"/>
        <s v="Dunn Rock"/>
        <s v="East Newdegate"/>
        <s v="Kuender"/>
        <s v="Lake Biddy"/>
        <s v="Lake Camm"/>
        <s v="Lake Grace"/>
        <s v="Lake King"/>
        <s v="Magenta"/>
        <s v="Mallee Hill"/>
        <s v="Mt Madden"/>
        <s v="Mt Sheridan"/>
        <s v="Neendaling"/>
        <s v="Newdegate"/>
        <s v="North Burngup"/>
        <s v="North Lake Grace"/>
        <s v="South Lake Grace"/>
        <s v="South Newdegate"/>
        <s v="Varley"/>
        <s v="Bandya"/>
        <s v="Cosmo Newbery"/>
        <s v="Laverton"/>
        <s v="Lake Darlot"/>
        <s v="Leinster"/>
        <s v="Leonora"/>
        <s v="Sir Samuel"/>
        <s v="Bouvard"/>
        <s v="Dawesville"/>
        <s v="Erskine"/>
        <s v="Falcon"/>
        <s v="Herron"/>
        <s v="Wannanup"/>
        <s v="Coodanup"/>
        <s v="Dudley Park"/>
        <s v="Greenfields"/>
        <s v="Mandurah"/>
        <s v="Lakelands"/>
        <s v="Madora Bay"/>
        <s v="Meadow Springs"/>
        <s v="Parklands"/>
        <s v="San Remo"/>
        <s v="Silver Sands"/>
        <s v="Halls Head"/>
        <s v="Balbarrup"/>
        <s v="Beedelup"/>
        <s v="Boorara Brook"/>
        <s v="Broke"/>
        <s v="Callcup"/>
        <s v="Channybearup"/>
        <s v="Collins"/>
        <s v="Crowea"/>
        <s v="Deanmill"/>
        <s v="Diamond Tree"/>
        <s v="Dingup"/>
        <s v="Dixvale"/>
        <s v="Eastbrook"/>
        <s v="Glenoran"/>
        <s v="Jardee"/>
        <s v="Lake Muir"/>
        <s v="Linfarne"/>
        <s v="Meerup"/>
        <s v="Middlesex"/>
        <s v="Mordalup"/>
        <s v="North Walpole"/>
        <s v="Northcliffe"/>
        <s v="Palgarup"/>
        <s v="Pemberton"/>
        <s v="Perup"/>
        <s v="Quinninup"/>
        <s v="Ringbark"/>
        <s v="Shannon"/>
        <s v="Smith Brook"/>
        <s v="Upper Warren"/>
        <s v="Walpole"/>
        <s v="Wilgarrup"/>
        <s v="Windy Harbour"/>
        <s v="Yanmah"/>
        <s v="Yeagarup"/>
        <s v="Manjimup"/>
        <s v="Angelo River"/>
        <s v="Capricorn"/>
        <s v="Gascoyne River"/>
        <s v="Karalundi"/>
        <s v="Kumarina"/>
        <s v="Meekatharra"/>
        <s v="Peak Hill"/>
        <s v="Applecross"/>
        <s v="Ardross"/>
        <s v="Brentwood"/>
        <s v="Mt Pleasant"/>
        <s v="Bateman"/>
        <s v="Kardinya"/>
        <s v="Murdoch"/>
        <s v="Alfred Cove"/>
        <s v="Attadale"/>
        <s v="Bicton"/>
        <s v="Bull Creek"/>
        <s v="Booragoon"/>
        <s v="Myaree"/>
        <s v="Winthrop"/>
        <s v="Melville"/>
        <s v="Palmyra"/>
        <s v="Willagee"/>
        <s v="Kookynie"/>
        <s v="Menzies"/>
        <s v="Plumridge Lakes"/>
        <s v="Ularring"/>
        <s v="Burracoppin"/>
        <s v="Goomarin"/>
        <s v="Hines Hill"/>
        <s v="Korbel"/>
        <s v="Merredin"/>
        <s v="Muntadgin"/>
        <s v="Nangeenan"/>
        <s v="Nokaning"/>
        <s v="Norpa"/>
        <s v="Nukarni"/>
        <s v="South Burracoppin"/>
        <s v="Tandegin"/>
        <s v="Bundanoon"/>
        <s v="Holmwood"/>
        <s v="Ikewa"/>
        <s v="Lockier"/>
        <s v="Mingenew"/>
        <s v="Mooriary"/>
        <s v="Mt Budd"/>
        <s v="Nangetty"/>
        <s v="Yandanooka"/>
        <s v="Yarragadee"/>
        <s v="Barberton"/>
        <s v="Berkshire Valley"/>
        <s v="Bindi Bindi"/>
        <s v="Coomberdale"/>
        <s v="Gabalong"/>
        <s v="Koojan"/>
        <s v="Miling"/>
        <s v="Moora"/>
        <s v="Namban"/>
        <s v="Walebing"/>
        <s v="Watheroo"/>
        <s v="Canna"/>
        <s v="Gutha"/>
        <s v="Koolanooka"/>
        <s v="Merkanooka"/>
        <s v="Morawa"/>
        <s v="Pintharuka"/>
        <s v="Mosman Park"/>
        <s v="Cooladar Hill"/>
        <s v="Daggar Hills"/>
        <s v="Mt Magnet"/>
        <s v="Paynesville"/>
        <s v="Beacon"/>
        <s v="Bencubbin"/>
        <s v="Bimbijy"/>
        <s v="Cleary"/>
        <s v="Gabbin"/>
        <s v="Mouroubra"/>
        <s v="Tampu"/>
        <s v="Welbungin"/>
        <s v="Wialki"/>
        <s v="Barbalin"/>
        <s v="Bonnie Rock"/>
        <s v="Dandanning"/>
        <s v="Karloning"/>
        <s v="Lake Brown"/>
        <s v="Mukinbudin"/>
        <s v="North Wialki"/>
        <s v="Wattoning"/>
        <s v="Wilgoyne"/>
        <s v="Glen Forrest"/>
        <s v="Hovea"/>
        <s v="Mahogany Creek"/>
        <s v="Mundaring"/>
        <s v="Parkerville"/>
        <s v="Bailup"/>
        <s v="Beechina"/>
        <s v="Chidlow"/>
        <s v="Mt Helena"/>
        <s v="Sawyers Valley"/>
        <s v="Stoneville"/>
        <s v="The Lakes"/>
        <s v="Wooroloo"/>
        <s v="Boya"/>
        <s v="Darlington"/>
        <s v="Helena Valley"/>
        <s v="Bellevue"/>
        <s v="Greenmount"/>
        <s v="Midvale"/>
        <s v="Swan View"/>
        <s v="East Murchison"/>
        <s v="Murchison"/>
        <s v="South Murchison"/>
        <s v="Woolgorong"/>
        <s v="Barragup"/>
        <s v="Birchmont"/>
        <s v="Blythewood"/>
        <s v="Coolup"/>
        <s v="Dwellingup"/>
        <s v="Fairbridge"/>
        <s v="Furnissdale"/>
        <s v="Holyoake"/>
        <s v="Inglehope"/>
        <s v="Keysbrook"/>
        <s v="Marrinup"/>
        <s v="Meelon"/>
        <s v="Myara"/>
        <s v="Nambeelup"/>
        <s v="Nirimba"/>
        <s v="North Dandalup"/>
        <s v="North Yunderup"/>
        <s v="Oakley"/>
        <s v="Pinjarra"/>
        <s v="Point Grey"/>
        <s v="Ravenswood"/>
        <s v="South Yunderup"/>
        <s v="Stake Hill"/>
        <s v="Teesdale"/>
        <s v="West Coolup"/>
        <s v="West Pinjarra"/>
        <s v="Whittaker"/>
        <s v="Barrabup"/>
        <s v="Biddelia"/>
        <s v="Carlotta"/>
        <s v="Darradup"/>
        <s v="Donnelly River"/>
        <s v="East Nannup"/>
        <s v="Jalbarragup"/>
        <s v="Lake Jasper"/>
        <s v="Nannup"/>
        <s v="Peerabeelup"/>
        <s v="Scott River East"/>
        <s v="Mt Walker"/>
        <s v="Narembeen"/>
        <s v="South Kumminin"/>
        <s v="Wadderin"/>
        <s v="West Holleton"/>
        <s v="Woolocutty"/>
        <s v="Boundain"/>
        <s v="Dumberning"/>
        <s v="Highbury"/>
        <s v="Hillside"/>
        <s v="Minigin"/>
        <s v="Narrogin"/>
        <s v="Narrogin Valley"/>
        <s v="Nomans Lake"/>
        <s v="Yilliminning"/>
        <s v="Dalkeith"/>
        <s v="Nedlands"/>
        <s v="Karrakatta"/>
        <s v="Shenton Park"/>
        <s v="Kanpa"/>
        <s v="Ngaanyatjarra-Giles"/>
        <s v="Patjarr"/>
        <s v="Tjirrkarli"/>
        <s v="Warburton"/>
        <s v="Bakers Hill"/>
        <s v="Burlong"/>
        <s v="Clackline"/>
        <s v="Buckland"/>
        <s v="Grass Valley"/>
        <s v="Irishtown"/>
        <s v="Jennapullin"/>
        <s v="Katrine"/>
        <s v="Malabaine"/>
        <s v="Meenaar"/>
        <s v="Mokine"/>
        <s v="Muluckine"/>
        <s v="Muresk"/>
        <s v="Northam"/>
        <s v="Southern Brook"/>
        <s v="Spencers Brook"/>
        <s v="Throssell"/>
        <s v="Copley"/>
        <s v="Woottating"/>
        <s v="Wundowie"/>
        <s v="Ajana"/>
        <s v="Alma"/>
        <s v="Binnu"/>
        <s v="Bowes"/>
        <s v="Coolcalalaya"/>
        <s v="East Bowes"/>
        <s v="Gregory"/>
        <s v="Horrocks"/>
        <s v="Isseka"/>
        <s v="Kalbarri"/>
        <s v="Northampton"/>
        <s v="Ogilvie"/>
        <s v="Sandy Gully"/>
        <s v="West Binnu"/>
        <s v="Yallabatharra"/>
        <s v="Burran Rock"/>
        <s v="Chandler"/>
        <s v="Elabbin"/>
        <s v="Kwelkan"/>
        <s v="Nungarin"/>
        <s v="Talgomine"/>
        <s v="Peppermint Grove"/>
        <s v="Bowgada"/>
        <s v="Bunjil"/>
        <s v="Latham"/>
        <s v="Maya"/>
        <s v="Perenjori"/>
        <s v="Rothsay"/>
        <s v="Crawley"/>
        <s v="East Perth"/>
        <s v="Kings Park"/>
        <s v="Northbridge"/>
        <s v="Perth"/>
        <s v="West Perth"/>
        <s v="East Pingelly"/>
        <s v="Pingelly"/>
        <s v="West Pingelly"/>
        <s v="Denbarker"/>
        <s v="Forest Hill"/>
        <s v="Kendenup"/>
        <s v="Mt Barker"/>
        <s v="Narrikup"/>
        <s v="Perillup"/>
        <s v="Porongurup"/>
        <s v="Rocky Gully"/>
        <s v="Takalarup"/>
        <s v="Woogenellup"/>
        <s v="Boodarie"/>
        <s v="De Grey"/>
        <s v="Indee"/>
        <s v="Mundabullangana"/>
        <s v="Pippingarra"/>
        <s v="Port Hedland"/>
        <s v="Redbank"/>
        <s v="South Hedland"/>
        <s v="Strelley"/>
        <s v="Wallareenya"/>
        <s v="Wedgefield"/>
        <s v="Badjaling"/>
        <s v="Balkuling"/>
        <s v="Cubbine"/>
        <s v="Dangin"/>
        <s v="Doodenanning"/>
        <s v="Dulbelling"/>
        <s v="Mt Stirling"/>
        <s v="Pantapin"/>
        <s v="Quairading"/>
        <s v="Wamenusking"/>
        <s v="Yoting"/>
        <s v="Fitzgerald"/>
        <s v="Hopetoun"/>
        <s v="Jerdacuttup"/>
        <s v="Munglinup"/>
        <s v="Ravensthorpe"/>
        <s v="West River"/>
        <s v="Baldivis"/>
        <s v="Golden Bay"/>
        <s v="Karnup"/>
        <s v="Secret Harbour"/>
        <s v="Singleton"/>
        <s v="Cooloongup"/>
        <s v="East Rockingham"/>
        <s v="Garden Island"/>
        <s v="Hillman"/>
        <s v="Peron"/>
        <s v="Port Kennedy"/>
        <s v="Rockingham"/>
        <s v="Safety Bay"/>
        <s v="Shoalwater"/>
        <s v="Waikiki"/>
        <s v="Warnbro"/>
        <s v="Sandstone"/>
        <s v="Byford"/>
        <s v="Darling Downs"/>
        <s v="Oakford"/>
        <s v="Cardup"/>
        <s v="Hopeland"/>
        <s v="Jarrahdale"/>
        <s v="Karrakup"/>
        <s v="Mardella"/>
        <s v="Mundijong"/>
        <s v="Oldbury"/>
        <s v="Serpentine"/>
        <s v="Whitby"/>
        <s v="Carbla"/>
        <s v="Carrarang"/>
        <s v="Denham"/>
        <s v="Dirk Hartog"/>
        <s v="Francois Peron Nat Pk"/>
        <s v="Hamelin Pool"/>
        <s v="Meadow"/>
        <s v="Monkey Mia"/>
        <s v="Nerren Nerren"/>
        <s v="Tamala"/>
        <s v="Useless Loop"/>
        <s v="Woodleigh"/>
        <s v="Como"/>
        <s v="South Perth"/>
        <s v="Karawara"/>
        <s v="Manning"/>
        <s v="Salter Point"/>
        <s v="Waterford"/>
        <s v="Kensington"/>
        <s v="Balga"/>
        <s v="Mirrabooka"/>
        <s v="Nollamara"/>
        <s v="Westminster"/>
        <s v="Doubleview"/>
        <s v="Karrinyup"/>
        <s v="North Beach"/>
        <s v="Scarborough"/>
        <s v="Trigg"/>
        <s v="Watermans Bay"/>
        <s v="Churchlands"/>
        <s v="Innaloo"/>
        <s v="Wembley Downs"/>
        <s v="Woodlands"/>
        <s v="Balcatta"/>
        <s v="Carine"/>
        <s v="Gwelup"/>
        <s v="Hamersley"/>
        <s v="Stirling"/>
        <s v="Inglewood"/>
        <s v="Yokine"/>
        <s v="Coolbinia"/>
        <s v="Menora"/>
        <s v="Glendalough"/>
        <s v="Joondanna"/>
        <s v="Osborne Park"/>
        <s v="Tuart Hill"/>
        <s v="Daglish"/>
        <s v="Beechboro"/>
        <s v="Bennett Springs"/>
        <s v="Brabham"/>
        <s v="Dayton"/>
        <s v="Kiara"/>
        <s v="Lockridge"/>
        <s v="Bushmead"/>
        <s v="Guildford"/>
        <s v="Hazelmere"/>
        <s v="Jane Brook"/>
        <s v="Koongamia"/>
        <s v="Middle Swan"/>
        <s v="Midland"/>
        <s v="South Guildford"/>
        <s v="Stratton"/>
        <s v="Viveash"/>
        <s v="Woodbridge"/>
        <s v="Aveley"/>
        <s v="Bullsbrook"/>
        <s v="Ellenbrook"/>
        <s v="Henley Brook"/>
        <s v="Melaleuca"/>
        <s v="The Vines"/>
        <s v="Avon Valley National Park"/>
        <s v="Baskerville"/>
        <s v="Belhus"/>
        <s v="Brigadoon"/>
        <s v="Caversham"/>
        <s v="Gidgegannup"/>
        <s v="Herne Hill"/>
        <s v="Millendon"/>
        <s v="Red Hill"/>
        <s v="Upper Swan"/>
        <s v="West Swan"/>
        <s v="Ballajura"/>
        <s v="Cullacabardee"/>
        <s v="Lexia"/>
        <s v="Malaga"/>
        <s v="Whiteman"/>
        <s v="North Tammin"/>
        <s v="South Tammin"/>
        <s v="Tammin"/>
        <s v="Arrino"/>
        <s v="Arrowsmith East"/>
        <s v="Dudawa"/>
        <s v="Kadathinni"/>
        <s v="Three Springs"/>
        <s v="Womarden"/>
        <s v="Bejoording"/>
        <s v="Bindoon Training Area"/>
        <s v="Coondle"/>
        <s v="Culham"/>
        <s v="Dewars Pool"/>
        <s v="Dumbarton"/>
        <s v="Hoddys Well"/>
        <s v="Julimar"/>
        <s v="Moondyne"/>
        <s v="Morangup"/>
        <s v="Nunile"/>
        <s v="Toodyay"/>
        <s v="Wattening"/>
        <s v="West Toodyay"/>
        <s v="Kununoppin"/>
        <s v="North Kununoppin"/>
        <s v="North Trayning"/>
        <s v="North Yelbeni"/>
        <s v="South Kununoppin"/>
        <s v="South Trayning"/>
        <s v="South Yelbeni"/>
        <s v="Trayning"/>
        <s v="East Lyons River"/>
        <s v="Gascoyne Junction"/>
        <s v="West Lyons River"/>
        <s v="Burswood"/>
        <s v="Carlisle"/>
        <s v="East Victoria Park"/>
        <s v="Lathlain"/>
        <s v="Victoria Park"/>
        <s v="Bolgart"/>
        <s v="Calingiri"/>
        <s v="Carani"/>
        <s v="Gillingarra"/>
        <s v="Glentromie"/>
        <s v="Mogumber"/>
        <s v="New Norcia"/>
        <s v="Old Plains"/>
        <s v="Piawaning"/>
        <s v="Waddington"/>
        <s v="Wyening"/>
        <s v="Yarawindah"/>
        <s v="Yerecoin"/>
        <s v="Leederville"/>
        <s v="Mt Hawthorn"/>
        <s v="North Perth"/>
        <s v="Highgate"/>
        <s v="Ballaying"/>
        <s v="Cancanning"/>
        <s v="Collanilling"/>
        <s v="Gundaring"/>
        <s v="Jaloran"/>
        <s v="Lime Lake"/>
        <s v="Minding"/>
        <s v="Piesseville"/>
        <s v="Wagin"/>
        <s v="Wedgecarrup"/>
        <s v="Codjatotine"/>
        <s v="Dwarda"/>
        <s v="Hastings"/>
        <s v="Pumphreys Bridge"/>
        <s v="Springs"/>
        <s v="Wandering"/>
        <s v="Gnangara"/>
        <s v="Hocking"/>
        <s v="Pearsall"/>
        <s v="Sinagra"/>
        <s v="Wanneroo"/>
        <s v="Ashby"/>
        <s v="Banksia Grove"/>
        <s v="Carramar"/>
        <s v="Jandabup"/>
        <s v="Mariginiup"/>
        <s v="Pinjar"/>
        <s v="Tapping"/>
        <s v="Clarkson"/>
        <s v="Mindarie"/>
        <s v="Neerabup"/>
        <s v="Quinns Rocks"/>
        <s v="Alkimos"/>
        <s v="Carabooda"/>
        <s v="Eglinton"/>
        <s v="Jindalee"/>
        <s v="Two Rocks"/>
        <s v="Yanchep"/>
        <s v="Butler"/>
        <s v="Merriwa"/>
        <s v="Nowergup"/>
        <s v="Ridgewood"/>
        <s v="Alexander Heights"/>
        <s v="Girrawheen"/>
        <s v="Koondoola"/>
        <s v="Marangaroo"/>
        <s v="Darch"/>
        <s v="Landsdale"/>
        <s v="Madeley"/>
        <s v="Wangara"/>
        <s v="Hamel"/>
        <s v="Lake Clifton"/>
        <s v="Nanga Brook"/>
        <s v="Preston Beach"/>
        <s v="Wagerup"/>
        <s v="Waroona"/>
        <s v="Arthur River"/>
        <s v="Bokal"/>
        <s v="Bowelling"/>
        <s v="Darkan"/>
        <s v="Duranillin"/>
        <s v="Mokup"/>
        <s v="Moodiarrup"/>
        <s v="Trigwell"/>
        <s v="Boodarockin"/>
        <s v="Elachbutting"/>
        <s v="Walgoolan"/>
        <s v="Warrachuppin"/>
        <s v="Warralakin"/>
        <s v="Westonia"/>
        <s v="East Wickepin"/>
        <s v="Gillimanning"/>
        <s v="Harrismith"/>
        <s v="Kirk Rock"/>
        <s v="Malyalling"/>
        <s v="Tincurrin"/>
        <s v="Toolibin"/>
        <s v="Wickepin"/>
        <s v="Wogolin"/>
        <s v="Yealering"/>
        <s v="Dardadine"/>
        <s v="Meeking"/>
        <s v="Williams"/>
        <s v="Lake Carnegie"/>
        <s v="Little Sandy Desert"/>
        <s v="Wiluna"/>
        <s v="Ballidu"/>
        <s v="Burakin"/>
        <s v="Cadoux"/>
        <s v="East Ballidu"/>
        <s v="Kondut"/>
        <s v="Lake Hinds"/>
        <s v="Lake Ninan"/>
        <s v="Mocardy"/>
        <s v="West Ballidu"/>
        <s v="Wongan Hills"/>
        <s v="Beaufort River"/>
        <s v="Boyerine"/>
        <s v="Cartmeticup"/>
        <s v="Glencoe"/>
        <s v="Kenmare"/>
        <s v="Westwood"/>
        <s v="Woodanilling"/>
        <s v="Benjaberring"/>
        <s v="Cowcowing"/>
        <s v="Korrelocking"/>
        <s v="Nalkain"/>
        <s v="Nembudding"/>
        <s v="Wyalkatchem"/>
        <s v="Cambridge Gulf"/>
        <s v="Drysdale River"/>
        <s v="Durack"/>
        <s v="Gibb"/>
        <s v="Kalumburu"/>
        <s v="Kununurra"/>
        <s v="Lake Argyle"/>
        <s v="Mitchell Plateau"/>
        <s v="Oombulgurri"/>
        <s v="Wyndham"/>
        <s v="Paynes Find"/>
        <s v="Yalgoo"/>
        <s v="Bodallin"/>
        <s v="Bullfinch"/>
        <s v="Corinthia"/>
        <s v="Dulyalbin"/>
        <s v="Ghooli"/>
        <s v="Marvel Loch"/>
        <s v="Moorine Rock"/>
        <s v="Mt Hampton"/>
        <s v="Mt Holland"/>
        <s v="Mt Jackson"/>
        <s v="North Bodallin"/>
        <s v="Skeleton Rock"/>
        <s v="South Bodallin"/>
        <s v="South Yilgarn"/>
        <s v="Southern Cross"/>
        <s v="Turkey Hill"/>
        <s v="Badgin"/>
        <s v="Balladong"/>
        <s v="Burges"/>
        <s v="Caljie"/>
        <s v="Cold Harbour"/>
        <s v="Daliak"/>
        <s v="Flynn"/>
        <s v="Gilgering"/>
        <s v="Greenhills"/>
        <s v="Gwambygine"/>
        <s v="Inkpen"/>
        <s v="Kauring"/>
        <s v="Malebelling"/>
        <s v="Mt Observation"/>
        <s v="Narraloggan"/>
        <s v="Quellington"/>
        <s v="St Ronans"/>
        <s v="Talbot"/>
        <s v="Wilberforce"/>
        <s v="York"/>
        <s v="Vancouver Peninsula" u="1"/>
        <s v="King Leopold Ranges" u="1"/>
        <s v="Cocklebiddy" u="1"/>
        <s v="Londonderry" u="1"/>
        <s v="Eurardy" u="1"/>
        <s v="Nanga" u="1"/>
      </sharedItems>
    </cacheField>
    <cacheField name="SA1" numFmtId="0">
      <sharedItems containsMixedTypes="1" containsNumber="1" containsInteger="1" minValue="5100101" maxValue="5131126" count="8000">
        <s v="5122532"/>
        <s v="5122533"/>
        <s v="5122534"/>
        <s v="5122535"/>
        <s v="5122604"/>
        <s v="5122701"/>
        <s v="5122702"/>
        <s v="5122703"/>
        <s v="5122704"/>
        <s v="5122709"/>
        <s v="5122711"/>
        <s v="5122712"/>
        <s v="5123205"/>
        <s v="5123214"/>
        <s v="5123215"/>
        <s v="5122602"/>
        <s v="5122504"/>
        <s v="5122520"/>
        <s v="5122608"/>
        <s v="5122501"/>
        <s v="5122529"/>
        <s v="5122514"/>
        <s v="5122606"/>
        <s v="5123209"/>
        <s v="5123208"/>
        <s v="5122513"/>
        <s v="5123217"/>
        <s v="5123309"/>
        <s v="5123310"/>
        <s v="5122610"/>
        <s v="5123216"/>
        <s v="5122603"/>
        <s v="5122607"/>
        <s v="5122609"/>
        <s v="5123304"/>
        <s v="5122536"/>
        <s v="5123202"/>
        <s v="5123203"/>
        <s v="5123204"/>
        <s v="5123311"/>
        <s v="5123315"/>
        <s v="5123316"/>
        <s v="5122705"/>
        <s v="5122706"/>
        <s v="5122708"/>
        <s v="5122710"/>
        <s v="5123312"/>
        <s v="5123318"/>
        <s v="5123320"/>
        <s v="5123321"/>
        <s v="5123322"/>
        <s v="5123323"/>
        <s v="5123324"/>
        <s v="5123325"/>
        <s v="5123326"/>
        <s v="5122502"/>
        <s v="5122503"/>
        <s v="5123303"/>
        <s v="5123301"/>
        <s v="5123302"/>
        <s v="5122515"/>
        <s v="5122516"/>
        <s v="5122517"/>
        <s v="5122518"/>
        <s v="5122531"/>
        <s v="5122537"/>
        <s v="5122539"/>
        <s v="5123206"/>
        <s v="5122521"/>
        <s v="5122530"/>
        <s v="5123307"/>
        <s v="5123308"/>
        <s v="5123313"/>
        <s v="5123317"/>
        <s v="5123319"/>
        <s v="5123212"/>
        <s v="5122506"/>
        <s v="5122507"/>
        <s v="5122508"/>
        <s v="5122509"/>
        <s v="5122510"/>
        <s v="5122511"/>
        <s v="5122512"/>
        <s v="5122519"/>
        <s v="5122605"/>
        <s v="5123210"/>
        <s v="5122707"/>
        <s v="5123305"/>
        <s v="5123306"/>
        <s v="5122522"/>
        <s v="5122523"/>
        <s v="5122525"/>
        <s v="5122526"/>
        <s v="5122527"/>
        <s v="5122528"/>
        <s v="5122538"/>
        <s v="5122540"/>
        <s v="5122601"/>
        <s v="5111015"/>
        <s v="5111016"/>
        <s v="5111033"/>
        <s v="5111038"/>
        <s v="5111047"/>
        <s v="5111419"/>
        <s v="5111201"/>
        <s v="5111202"/>
        <s v="5111203"/>
        <s v="5111204"/>
        <s v="5111205"/>
        <s v="5111206"/>
        <s v="5111207"/>
        <s v="5111208"/>
        <s v="5111209"/>
        <s v="5111210"/>
        <s v="5111211"/>
        <s v="5111212"/>
        <s v="5111213"/>
        <s v="5111216"/>
        <s v="5111217"/>
        <s v="5111411"/>
        <s v="5111412"/>
        <s v="5111413"/>
        <s v="5111414"/>
        <s v="5111415"/>
        <s v="5111416"/>
        <s v="5111417"/>
        <s v="5111708"/>
        <s v="5111713"/>
        <s v="5111101"/>
        <s v="5111501"/>
        <s v="5111506"/>
        <s v="5111508"/>
        <s v="5111517"/>
        <s v="5111518"/>
        <s v="5111520"/>
        <s v="5111605"/>
        <s v="5111608"/>
        <s v="5111609"/>
        <s v="5111421"/>
        <s v="5111423"/>
        <s v="5111504"/>
        <s v="5111601"/>
        <s v="5111602"/>
        <s v="5111603"/>
        <s v="5111604"/>
        <s v="5111606"/>
        <s v="5111607"/>
        <s v="5111610"/>
        <s v="5111611"/>
        <s v="5111612"/>
        <s v="5111613"/>
        <s v="5111614"/>
        <s v="5111615"/>
        <s v="5111616"/>
        <s v="5111617"/>
        <s v="5111618"/>
        <s v="5114201"/>
        <s v="5130813"/>
        <s v="5130805"/>
        <s v="5130717"/>
        <s v="5130801"/>
        <s v="5130802"/>
        <s v="5130803"/>
        <s v="5130804"/>
        <s v="5130806"/>
        <s v="5130807"/>
        <s v="5130808"/>
        <s v="5130809"/>
        <s v="5130810"/>
        <s v="5130811"/>
        <s v="5130812"/>
        <s v="5130814"/>
        <s v="5130815"/>
        <s v="5130816"/>
        <s v="5130817"/>
        <s v="5130818"/>
        <s v="5130819"/>
        <s v="5130821"/>
        <s v="5130822"/>
        <s v="5130823"/>
        <s v="5130824"/>
        <s v="5130825"/>
        <s v="5130826"/>
        <s v="5130827"/>
        <s v="5130828"/>
        <s v="5130829"/>
        <s v="5130831"/>
        <s v="5130832"/>
        <s v="5130833"/>
        <s v="5130834"/>
        <s v="5130835"/>
        <s v="5130836"/>
        <s v="5130837"/>
        <s v="5111001"/>
        <s v="5111003"/>
        <s v="5111009"/>
        <s v="5111010"/>
        <s v="5111019"/>
        <s v="5111020"/>
        <s v="5111021"/>
        <s v="5111025"/>
        <s v="5111026"/>
        <s v="5111027"/>
        <s v="5111028"/>
        <s v="5111029"/>
        <s v="5111030"/>
        <s v="5111031"/>
        <s v="5111034"/>
        <s v="5111035"/>
        <s v="5111039"/>
        <s v="5111040"/>
        <s v="5111045"/>
        <s v="5111046"/>
        <s v="5111055"/>
        <s v="5111056"/>
        <s v="5111004"/>
        <s v="5111006"/>
        <s v="5111011"/>
        <s v="5111013"/>
        <s v="5111036"/>
        <s v="5111044"/>
        <s v="5111002"/>
        <s v="5111054"/>
        <s v="5111057"/>
        <s v="5111058"/>
        <s v="5111007"/>
        <s v="5111018"/>
        <s v="5111022"/>
        <s v="5111023"/>
        <s v="5111024"/>
        <s v="5111215"/>
        <s v="5111701"/>
        <s v="5111703"/>
        <s v="5111704"/>
        <s v="5111706"/>
        <s v="5111709"/>
        <s v="5111710"/>
        <s v="5111711"/>
        <s v="5111712"/>
        <s v="5111714"/>
        <s v="5111715"/>
        <s v="5111716"/>
        <s v="5111717"/>
        <s v="5111718"/>
        <s v="5111719"/>
        <s v="5111720"/>
        <s v="5111721"/>
        <s v="5111722"/>
        <s v="5111723"/>
        <s v="5111724"/>
        <s v="5111725"/>
        <s v="5111726"/>
        <s v="5130820"/>
        <s v="5130701"/>
        <s v="5130702"/>
        <s v="5130703"/>
        <s v="5130704"/>
        <s v="5130705"/>
        <s v="5130706"/>
        <s v="5130707"/>
        <s v="5130708"/>
        <s v="5130709"/>
        <s v="5130710"/>
        <s v="5130711"/>
        <s v="5130712"/>
        <s v="5130713"/>
        <s v="5130714"/>
        <s v="5130715"/>
        <s v="5130716"/>
        <s v="5130718"/>
        <s v="5130719"/>
        <s v="5111041"/>
        <s v="5111048"/>
        <s v="5111059"/>
        <s v="5111049"/>
        <s v="5111052"/>
        <s v="5111053"/>
        <s v="5111050"/>
        <s v="5111051"/>
        <s v="5111503"/>
        <s v="5111401"/>
        <s v="5111402"/>
        <s v="5111403"/>
        <s v="5111404"/>
        <s v="5111405"/>
        <s v="5111406"/>
        <s v="5111407"/>
        <s v="5111408"/>
        <s v="5111409"/>
        <s v="5111410"/>
        <s v="5111418"/>
        <s v="5111420"/>
        <s v="5111422"/>
        <s v="5111424"/>
        <s v="5111425"/>
        <s v="5111426"/>
        <s v="5111510"/>
        <s v="5111511"/>
        <s v="5111512"/>
        <s v="5111513"/>
        <s v="5111514"/>
        <s v="5111515"/>
        <s v="5111516"/>
        <s v="5111507"/>
        <s v="5111519"/>
        <s v="5111521"/>
        <s v="5127105"/>
        <s v="5127106"/>
        <s v="5127121"/>
        <s v="5127124"/>
        <s v="5127102"/>
        <s v="5127116"/>
        <s v="5127118"/>
        <s v="5127122"/>
        <s v="5127107"/>
        <s v="5127108"/>
        <s v="5127113"/>
        <s v="5127115"/>
        <s v="5127109"/>
        <s v="5127110"/>
        <s v="5127111"/>
        <s v="5127112"/>
        <s v="5127114"/>
        <s v="5127117"/>
        <s v="5127120"/>
        <s v="5127123"/>
        <s v="5127125"/>
        <s v="5127126"/>
        <s v="5100107"/>
        <s v="5100103"/>
        <s v="5100104"/>
        <s v="5100105"/>
        <s v="5100113"/>
        <s v="5100108"/>
        <s v="5100112"/>
        <s v="5100416"/>
        <s v="5100101"/>
        <s v="5100102"/>
        <s v="5100114"/>
        <s v="5100109"/>
        <s v="5100110"/>
        <s v="5100405"/>
        <s v="5100106"/>
        <s v="5100401"/>
        <s v="5100406"/>
        <s v="5100407"/>
        <s v="5100408"/>
        <s v="5100410"/>
        <s v="5100411"/>
        <s v="5100412"/>
        <s v="5100413"/>
        <s v="5100414"/>
        <s v="5100417"/>
        <s v="5100419"/>
        <s v="5100420"/>
        <s v="5100421"/>
        <s v="5100422"/>
        <s v="5100423"/>
        <s v="5100424"/>
        <s v="5100425"/>
        <s v="5100426"/>
        <s v="5100427"/>
        <s v="5100428"/>
        <s v="5100429"/>
        <s v="5100418"/>
        <s v="5100111"/>
        <s v="5100115"/>
        <s v="5104426"/>
        <s v="5104427"/>
        <s v="5104428"/>
        <s v="5104402"/>
        <s v="5104404"/>
        <s v="5104406"/>
        <s v="5104407"/>
        <s v="5104408"/>
        <s v="5104409"/>
        <s v="5104411"/>
        <s v="5104412"/>
        <s v="5104413"/>
        <s v="5104414"/>
        <s v="5104415"/>
        <s v="5104417"/>
        <s v="5104418"/>
        <s v="5104419"/>
        <s v="5104420"/>
        <s v="5104421"/>
        <s v="5104422"/>
        <s v="5104423"/>
        <s v="5104424"/>
        <s v="5104425"/>
        <s v="5104429"/>
        <s v="5104430"/>
        <s v="5104431"/>
        <s v="5104432"/>
        <s v="5104433"/>
        <s v="5104435"/>
        <s v="5104436"/>
        <s v="5104437"/>
        <s v="5104401"/>
        <s v="5104403"/>
        <s v="5104405"/>
        <s v="5104410"/>
        <s v="5104416"/>
        <s v="5104506"/>
        <s v="5104507"/>
        <s v="5104508"/>
        <s v="5104509"/>
        <s v="5104519"/>
        <s v="5104524"/>
        <s v="5104528"/>
        <s v="5104530"/>
        <s v="5104534"/>
        <s v="5104537"/>
        <s v="5104552"/>
        <s v="5104730"/>
        <s v="5104731"/>
        <s v="5104703"/>
        <s v="5104521"/>
        <s v="5104522"/>
        <s v="5104523"/>
        <s v="5104533"/>
        <s v="5104535"/>
        <s v="5104704"/>
        <s v="5104705"/>
        <s v="5104706"/>
        <s v="5104707"/>
        <s v="5104710"/>
        <s v="5104711"/>
        <s v="5104712"/>
        <s v="5104716"/>
        <s v="5104717"/>
        <s v="5104718"/>
        <s v="5104719"/>
        <s v="5104720"/>
        <s v="5104721"/>
        <s v="5104722"/>
        <s v="5104725"/>
        <s v="5104726"/>
        <s v="5104729"/>
        <s v="5104741"/>
        <s v="5104742"/>
        <s v="5104743"/>
        <s v="5104744"/>
        <s v="5104745"/>
        <s v="5104723"/>
        <s v="5104724"/>
        <s v="5104701"/>
        <s v="5104702"/>
        <s v="5104709"/>
        <s v="5104727"/>
        <s v="5104728"/>
        <s v="5104732"/>
        <s v="5104733"/>
        <s v="5104734"/>
        <s v="5104735"/>
        <s v="5104736"/>
        <s v="5104737"/>
        <s v="5104738"/>
        <s v="5104739"/>
        <s v="5104740"/>
        <s v="5104802"/>
        <s v="5104803"/>
        <s v="5104804"/>
        <s v="5104805"/>
        <s v="5104806"/>
        <s v="5104807"/>
        <s v="5104808"/>
        <s v="5104809"/>
        <s v="5104810"/>
        <s v="5104811"/>
        <s v="5104812"/>
        <s v="5104813"/>
        <s v="5104814"/>
        <s v="5104815"/>
        <s v="5104816"/>
        <s v="5104817"/>
        <s v="5104818"/>
        <s v="5104819"/>
        <s v="5104820"/>
        <s v="5104821"/>
        <s v="5104532"/>
        <s v="5104539"/>
        <s v="5104540"/>
        <s v="5104545"/>
        <s v="5104601"/>
        <s v="5104602"/>
        <s v="5104603"/>
        <s v="5104604"/>
        <s v="5104605"/>
        <s v="5104606"/>
        <s v="5104607"/>
        <s v="5104608"/>
        <s v="5104609"/>
        <s v="5104610"/>
        <s v="5104611"/>
        <s v="5104612"/>
        <s v="5104613"/>
        <s v="5104614"/>
        <s v="5104615"/>
        <s v="5104616"/>
        <s v="5104617"/>
        <s v="5104618"/>
        <s v="5104619"/>
        <s v="5104620"/>
        <s v="5104621"/>
        <s v="5104622"/>
        <s v="5104623"/>
        <s v="5104624"/>
        <s v="5104625"/>
        <s v="5104626"/>
        <s v="5104627"/>
        <s v="5104628"/>
        <s v="5103914"/>
        <s v="5103915"/>
        <s v="5104510"/>
        <s v="5104511"/>
        <s v="5104512"/>
        <s v="5104514"/>
        <s v="5104515"/>
        <s v="5104516"/>
        <s v="5104518"/>
        <s v="5104525"/>
        <s v="5104527"/>
        <s v="5104529"/>
        <s v="5104531"/>
        <s v="5104536"/>
        <s v="5104538"/>
        <s v="5104541"/>
        <s v="5104542"/>
        <s v="5104543"/>
        <s v="5104546"/>
        <s v="5104550"/>
        <s v="5104551"/>
        <s v="5104554"/>
        <s v="5104555"/>
        <s v="5104556"/>
        <s v="5104557"/>
        <s v="5104558"/>
        <s v="5104560"/>
        <s v="5104501"/>
        <s v="5104502"/>
        <s v="5104503"/>
        <s v="5104504"/>
        <s v="5104505"/>
        <s v="5104513"/>
        <s v="5104517"/>
        <s v="5104544"/>
        <s v="5104547"/>
        <s v="5104548"/>
        <s v="5104553"/>
        <s v="5104713"/>
        <s v="5104714"/>
        <s v="5104708"/>
        <s v="5111828"/>
        <s v="5111829"/>
        <s v="5111830"/>
        <s v="5111803"/>
        <s v="5111804"/>
        <s v="5111805"/>
        <s v="5111806"/>
        <s v="5111807"/>
        <s v="5111821"/>
        <s v="5111824"/>
        <s v="5111825"/>
        <s v="5111832"/>
        <s v="5130901"/>
        <s v="5130903"/>
        <s v="5130905"/>
        <s v="5130906"/>
        <s v="5130909"/>
        <s v="5130912"/>
        <s v="5130919"/>
        <s v="5131008"/>
        <s v="5131014"/>
        <s v="5131108"/>
        <s v="5131112"/>
        <s v="5131122"/>
        <s v="5131125"/>
        <s v="5111808"/>
        <s v="5111809"/>
        <s v="5111810"/>
        <s v="5111819"/>
        <s v="5111822"/>
        <s v="5111823"/>
        <s v="5111831"/>
        <s v="5130904"/>
        <s v="5130917"/>
        <s v="5130920"/>
        <s v="5111801"/>
        <s v="5111802"/>
        <s v="5111812"/>
        <s v="5111813"/>
        <s v="5111814"/>
        <s v="5111815"/>
        <s v="5111816"/>
        <s v="5111818"/>
        <s v="5111826"/>
        <s v="5111827"/>
        <s v="5130902"/>
        <s v="5130907"/>
        <s v="5130908"/>
        <s v="5130910"/>
        <s v="5130911"/>
        <s v="5130913"/>
        <s v="5130914"/>
        <s v="5130915"/>
        <s v="5130916"/>
        <s v="5130918"/>
        <s v="5112001"/>
        <s v="5131001"/>
        <s v="5131002"/>
        <s v="5131003"/>
        <s v="5131004"/>
        <s v="5131005"/>
        <s v="5131006"/>
        <s v="5131007"/>
        <s v="5131009"/>
        <s v="5131010"/>
        <s v="5131011"/>
        <s v="5131012"/>
        <s v="5131013"/>
        <s v="5131015"/>
        <s v="5131017"/>
        <s v="5131016"/>
        <s v="5131101"/>
        <s v="5131102"/>
        <s v="5131103"/>
        <s v="5131104"/>
        <s v="5131105"/>
        <s v="5131106"/>
        <s v="5131107"/>
        <s v="5131109"/>
        <s v="5131110"/>
        <s v="5131111"/>
        <s v="5131113"/>
        <s v="5131114"/>
        <s v="5131115"/>
        <s v="5131116"/>
        <s v="5131117"/>
        <s v="5131118"/>
        <s v="5131119"/>
        <s v="5131120"/>
        <s v="5131121"/>
        <s v="5131123"/>
        <s v="5131124"/>
        <s v="5131126"/>
        <s v="5124513"/>
        <s v="5124501"/>
        <s v="5124502"/>
        <s v="5124503"/>
        <s v="5124512"/>
        <s v="5124514"/>
        <s v="5124510"/>
        <s v="5124808"/>
        <s v="5124802"/>
        <s v="5124803"/>
        <s v="5124809"/>
        <s v="5124806"/>
        <s v="5124804"/>
        <s v="5101701"/>
        <s v="5101702"/>
        <s v="5101705"/>
        <s v="5101704"/>
        <s v="5101812"/>
        <s v="5101709"/>
        <s v="5101710"/>
        <s v="5101711"/>
        <s v="5101712"/>
        <s v="5101713"/>
        <s v="5101714"/>
        <s v="5101715"/>
        <s v="5101716"/>
        <s v="5101717"/>
        <s v="5101718"/>
        <s v="5101708"/>
        <s v="5101703"/>
        <s v="5101719"/>
        <s v="5101706"/>
        <s v="5101707"/>
        <s v="5124601"/>
        <s v="5124610"/>
        <s v="5126217"/>
        <s v="5126222"/>
        <s v="5126230"/>
        <s v="5126204"/>
        <s v="5126205"/>
        <s v="5126207"/>
        <s v="5126208"/>
        <s v="5126209"/>
        <s v="5126211"/>
        <s v="5126212"/>
        <s v="5126214"/>
        <s v="5126216"/>
        <s v="5126225"/>
        <s v="5126228"/>
        <s v="5126229"/>
        <s v="5126232"/>
        <s v="5126235"/>
        <s v="5126236"/>
        <s v="5126237"/>
        <s v="5126608"/>
        <s v="5126201"/>
        <s v="5126210"/>
        <s v="5126213"/>
        <s v="5126215"/>
        <s v="5126218"/>
        <s v="5126219"/>
        <s v="5126220"/>
        <s v="5126223"/>
        <s v="5126226"/>
        <s v="5126231"/>
        <s v="5126233"/>
        <s v="5126239"/>
        <s v="5126240"/>
        <s v="5126604"/>
        <s v="5126606"/>
        <s v="5126607"/>
        <s v="5126202"/>
        <s v="5126203"/>
        <s v="5126206"/>
        <s v="5126224"/>
        <s v="5126234"/>
        <s v="5126238"/>
        <s v="5126602"/>
        <s v="5126605"/>
        <s v="5126221"/>
        <s v="5126601"/>
        <s v="5123105"/>
        <s v="5123107"/>
        <s v="5123106"/>
        <s v="5123104"/>
        <s v="5124011"/>
        <s v="5124012"/>
        <s v="5124002"/>
        <s v="5101508"/>
        <s v="5125301"/>
        <s v="5125304"/>
        <s v="5125308"/>
        <s v="5125310"/>
        <s v="5125314"/>
        <s v="5125315"/>
        <s v="5125321"/>
        <s v="5125327"/>
        <s v="5100801"/>
        <s v="5100802"/>
        <s v="5100807"/>
        <s v="5100809"/>
        <s v="5100810"/>
        <s v="5100811"/>
        <s v="5100812"/>
        <s v="5100813"/>
        <s v="5100814"/>
        <s v="5100815"/>
        <s v="5100816"/>
        <s v="5100803"/>
        <s v="5100804"/>
        <s v="5100805"/>
        <s v="5100806"/>
        <s v="5100818"/>
        <s v="5101101"/>
        <s v="5101501"/>
        <s v="5101502"/>
        <s v="5101503"/>
        <s v="5101504"/>
        <s v="5101505"/>
        <s v="5101507"/>
        <s v="5101509"/>
        <s v="5101510"/>
        <s v="5101513"/>
        <s v="5101514"/>
        <s v="5101515"/>
        <s v="5101517"/>
        <s v="5101518"/>
        <s v="5101519"/>
        <s v="5101520"/>
        <s v="5101521"/>
        <s v="5101209"/>
        <s v="5101210"/>
        <s v="5101506"/>
        <s v="5125302"/>
        <s v="5125303"/>
        <s v="5125305"/>
        <s v="5125306"/>
        <s v="5125307"/>
        <s v="5125309"/>
        <s v="5125311"/>
        <s v="5125312"/>
        <s v="5125313"/>
        <s v="5125316"/>
        <s v="5125317"/>
        <s v="5125318"/>
        <s v="5125319"/>
        <s v="5125320"/>
        <s v="5125322"/>
        <s v="5125323"/>
        <s v="5125324"/>
        <s v="5125325"/>
        <s v="5125326"/>
        <s v="5125328"/>
        <s v="5125402"/>
        <s v="5125405"/>
        <s v="5125407"/>
        <s v="5125410"/>
        <s v="5125411"/>
        <s v="5125413"/>
        <s v="5125401"/>
        <s v="5125403"/>
        <s v="5125404"/>
        <s v="5125406"/>
        <s v="5125408"/>
        <s v="5125409"/>
        <s v="5125412"/>
        <s v="5100306"/>
        <s v="5129418"/>
        <s v="5129444"/>
        <s v="5129447"/>
        <s v="5100304"/>
        <s v="5129429"/>
        <s v="5100303"/>
        <s v="5100305"/>
        <s v="5129307"/>
        <s v="5129320"/>
        <s v="5129404"/>
        <s v="5129406"/>
        <s v="5129411"/>
        <s v="5129414"/>
        <s v="5129416"/>
        <s v="5129417"/>
        <s v="5129420"/>
        <s v="5129421"/>
        <s v="5129428"/>
        <s v="5129439"/>
        <s v="5129445"/>
        <s v="5129451"/>
        <s v="5129303"/>
        <s v="5129308"/>
        <s v="5129311"/>
        <s v="5129321"/>
        <s v="5129326"/>
        <s v="5129329"/>
        <s v="5100314"/>
        <s v="5100301"/>
        <s v="5100302"/>
        <s v="5100312"/>
        <s v="5100313"/>
        <s v="5100319"/>
        <s v="5100320"/>
        <s v="5100321"/>
        <s v="5100323"/>
        <s v="5100325"/>
        <s v="5100326"/>
        <s v="5100328"/>
        <s v="5100329"/>
        <s v="5100331"/>
        <s v="5100322"/>
        <s v="5129302"/>
        <s v="5129304"/>
        <s v="5129305"/>
        <s v="5129312"/>
        <s v="5129313"/>
        <s v="5129316"/>
        <s v="5129317"/>
        <s v="5129319"/>
        <s v="5129322"/>
        <s v="5129323"/>
        <s v="5129327"/>
        <s v="5129328"/>
        <s v="5129438"/>
        <s v="5100702"/>
        <s v="5129403"/>
        <s v="5129407"/>
        <s v="5100315"/>
        <s v="5100324"/>
        <s v="5100308"/>
        <s v="5100310"/>
        <s v="5100311"/>
        <s v="5129306"/>
        <s v="5129401"/>
        <s v="5129402"/>
        <s v="5129413"/>
        <s v="5129419"/>
        <s v="5129424"/>
        <s v="5129426"/>
        <s v="5129427"/>
        <s v="5129431"/>
        <s v="5129433"/>
        <s v="5129437"/>
        <s v="5129440"/>
        <s v="5129405"/>
        <s v="5129408"/>
        <s v="5129409"/>
        <s v="5129410"/>
        <s v="5129412"/>
        <s v="5129415"/>
        <s v="5129422"/>
        <s v="5129423"/>
        <s v="5129425"/>
        <s v="5129430"/>
        <s v="5129432"/>
        <s v="5129434"/>
        <s v="5129435"/>
        <s v="5129436"/>
        <s v="5129441"/>
        <s v="5129442"/>
        <s v="5129443"/>
        <s v="5129446"/>
        <s v="5129448"/>
        <s v="5129449"/>
        <s v="5129450"/>
        <s v="5129452"/>
        <s v="5100316"/>
        <s v="5100317"/>
        <s v="5100330"/>
        <s v="5100332"/>
        <s v="5100307"/>
        <s v="5129301"/>
        <s v="5129309"/>
        <s v="5129310"/>
        <s v="5129314"/>
        <s v="5129315"/>
        <s v="5129318"/>
        <s v="5129324"/>
        <s v="5129325"/>
        <s v="5103001"/>
        <s v="5103002"/>
        <s v="5103004"/>
        <s v="5103007"/>
        <s v="5103008"/>
        <s v="5103009"/>
        <s v="5103010"/>
        <s v="5103011"/>
        <s v="5103012"/>
        <s v="5103013"/>
        <s v="5103014"/>
        <s v="5103015"/>
        <s v="5103016"/>
        <s v="5103017"/>
        <s v="5103018"/>
        <s v="5103301"/>
        <s v="5103302"/>
        <s v="5103303"/>
        <s v="5103304"/>
        <s v="5103305"/>
        <s v="5103306"/>
        <s v="5103309"/>
        <s v="5103310"/>
        <s v="5103311"/>
        <s v="5103312"/>
        <s v="5103313"/>
        <s v="5103314"/>
        <s v="5103315"/>
        <s v="5103316"/>
        <s v="5103317"/>
        <s v="5103321"/>
        <s v="5103322"/>
        <s v="5103616"/>
        <s v="5103318"/>
        <s v="5103319"/>
        <s v="5104238"/>
        <s v="5104332"/>
        <s v="5104306"/>
        <s v="5104307"/>
        <s v="5104308"/>
        <s v="5104317"/>
        <s v="5104318"/>
        <s v="5104319"/>
        <s v="5104320"/>
        <s v="5104321"/>
        <s v="5104322"/>
        <s v="5104323"/>
        <s v="5104324"/>
        <s v="5104325"/>
        <s v="5104326"/>
        <s v="5104327"/>
        <s v="5104328"/>
        <s v="5104329"/>
        <s v="5104330"/>
        <s v="5104331"/>
        <s v="5104310"/>
        <s v="5104333"/>
        <s v="5104334"/>
        <s v="5104335"/>
        <s v="5104337"/>
        <s v="5104338"/>
        <s v="5104339"/>
        <s v="5104344"/>
        <s v="5104345"/>
        <s v="5112901"/>
        <s v="5112911"/>
        <s v="5112912"/>
        <s v="5112913"/>
        <s v="5112914"/>
        <s v="5112921"/>
        <s v="5112922"/>
        <s v="5112923"/>
        <s v="5112924"/>
        <s v="5112925"/>
        <s v="5112926"/>
        <s v="5112905"/>
        <s v="5112906"/>
        <s v="5112907"/>
        <s v="5112908"/>
        <s v="5112909"/>
        <s v="5112915"/>
        <s v="5112916"/>
        <s v="5112917"/>
        <s v="5112918"/>
        <s v="5112933"/>
        <s v="5113107"/>
        <s v="5112902"/>
        <s v="5112903"/>
        <s v="5112904"/>
        <s v="5112910"/>
        <s v="5112919"/>
        <s v="5112920"/>
        <s v="5112927"/>
        <s v="5112928"/>
        <s v="5112929"/>
        <s v="5112930"/>
        <s v="5112931"/>
        <s v="5112932"/>
        <s v="5113101"/>
        <s v="5113102"/>
        <s v="5113103"/>
        <s v="5113117"/>
        <s v="5113134"/>
        <s v="5118008"/>
        <s v="5113104"/>
        <s v="5113105"/>
        <s v="5113106"/>
        <s v="5113108"/>
        <s v="5113109"/>
        <s v="5113110"/>
        <s v="5113111"/>
        <s v="5113112"/>
        <s v="5113113"/>
        <s v="5113114"/>
        <s v="5113115"/>
        <s v="5113116"/>
        <s v="5113118"/>
        <s v="5113119"/>
        <s v="5113120"/>
        <s v="5113121"/>
        <s v="5113122"/>
        <s v="5113123"/>
        <s v="5113124"/>
        <s v="5113125"/>
        <s v="5113126"/>
        <s v="5113127"/>
        <s v="5113128"/>
        <s v="5113129"/>
        <s v="5113130"/>
        <s v="5113131"/>
        <s v="5113132"/>
        <s v="5113133"/>
        <s v="5113135"/>
        <s v="5113136"/>
        <s v="5113137"/>
        <s v="5113138"/>
        <s v="5113139"/>
        <s v="5112718"/>
        <s v="5112719"/>
        <s v="5112720"/>
        <s v="5112721"/>
        <s v="5112722"/>
        <s v="5112723"/>
        <s v="5112724"/>
        <s v="5112729"/>
        <s v="5112735"/>
        <s v="5112746"/>
        <s v="5112748"/>
        <s v="5112750"/>
        <s v="5112751"/>
        <s v="5112754"/>
        <s v="5112806"/>
        <s v="5112807"/>
        <s v="5112809"/>
        <s v="5112810"/>
        <s v="5112812"/>
        <s v="5112813"/>
        <s v="5112814"/>
        <s v="5112815"/>
        <s v="5112816"/>
        <s v="5112836"/>
        <s v="5112837"/>
        <s v="5112801"/>
        <s v="5112803"/>
        <s v="5112805"/>
        <s v="5112811"/>
        <s v="5112818"/>
        <s v="5112819"/>
        <s v="5112820"/>
        <s v="5112821"/>
        <s v="5112822"/>
        <s v="5112401"/>
        <s v="5112413"/>
        <s v="5112414"/>
        <s v="5112415"/>
        <s v="5112416"/>
        <s v="5112424"/>
        <s v="5112434"/>
        <s v="5112435"/>
        <s v="5112436"/>
        <s v="5112438"/>
        <s v="5112439"/>
        <s v="5112441"/>
        <s v="5112446"/>
        <s v="5112402"/>
        <s v="5112403"/>
        <s v="5112404"/>
        <s v="5112406"/>
        <s v="5112407"/>
        <s v="5112408"/>
        <s v="5112410"/>
        <s v="5112411"/>
        <s v="5112426"/>
        <s v="5112427"/>
        <s v="5112429"/>
        <s v="5112432"/>
        <s v="5112433"/>
        <s v="5112437"/>
        <s v="5112443"/>
        <s v="5112444"/>
        <s v="5112701"/>
        <s v="5112702"/>
        <s v="5112704"/>
        <s v="5112707"/>
        <s v="5112708"/>
        <s v="5112731"/>
        <s v="5112732"/>
        <s v="5112734"/>
        <s v="5112741"/>
        <s v="5112743"/>
        <s v="5112749"/>
        <s v="5112752"/>
        <s v="5112753"/>
        <s v="5112714"/>
        <s v="5112715"/>
        <s v="5112716"/>
        <s v="5112727"/>
        <s v="5112728"/>
        <s v="5112730"/>
        <s v="5112736"/>
        <s v="5112737"/>
        <s v="5112739"/>
        <s v="5112740"/>
        <s v="5112742"/>
        <s v="5112744"/>
        <s v="5112745"/>
        <s v="5112405"/>
        <s v="5112423"/>
        <s v="5112430"/>
        <s v="5112431"/>
        <s v="5112440"/>
        <s v="5112447"/>
        <s v="5113001"/>
        <s v="5112501"/>
        <s v="5112502"/>
        <s v="5112504"/>
        <s v="5112505"/>
        <s v="5112506"/>
        <s v="5112507"/>
        <s v="5112509"/>
        <s v="5112510"/>
        <s v="5112511"/>
        <s v="5112512"/>
        <s v="5112513"/>
        <s v="5112514"/>
        <s v="5112515"/>
        <s v="5112516"/>
        <s v="5112517"/>
        <s v="5112518"/>
        <s v="5112519"/>
        <s v="5112520"/>
        <s v="5112521"/>
        <s v="5112522"/>
        <s v="5112524"/>
        <s v="5112525"/>
        <s v="5112526"/>
        <s v="5112527"/>
        <s v="5112528"/>
        <s v="5112529"/>
        <s v="5112601"/>
        <s v="5112802"/>
        <s v="5112804"/>
        <s v="5112823"/>
        <s v="5112824"/>
        <s v="5112825"/>
        <s v="5112826"/>
        <s v="5112827"/>
        <s v="5112828"/>
        <s v="5112829"/>
        <s v="5112830"/>
        <s v="5112831"/>
        <s v="5112832"/>
        <s v="5112833"/>
        <s v="5112834"/>
        <s v="5112835"/>
        <s v="5100701"/>
        <s v="5100708"/>
        <s v="5100710"/>
        <s v="5100704"/>
        <s v="5100705"/>
        <s v="5100711"/>
        <s v="5100713"/>
        <s v="5100714"/>
        <s v="5100716"/>
        <s v="5100718"/>
        <s v="5100706"/>
        <s v="5125101"/>
        <s v="5125102"/>
        <s v="5125103"/>
        <s v="5125104"/>
        <s v="5125105"/>
        <s v="5125106"/>
        <s v="5125107"/>
        <s v="5125108"/>
        <s v="5125109"/>
        <s v="5125110"/>
        <s v="5125111"/>
        <s v="5125112"/>
        <s v="5125113"/>
        <s v="5125114"/>
        <s v="5125115"/>
        <s v="5125116"/>
        <s v="5125117"/>
        <s v="5125201"/>
        <s v="5125202"/>
        <s v="5125204"/>
        <s v="5125205"/>
        <s v="5125206"/>
        <s v="5125207"/>
        <s v="5125208"/>
        <s v="5100709"/>
        <s v="5100715"/>
        <s v="5100717"/>
        <s v="5125203"/>
        <s v="5129104"/>
        <s v="5129107"/>
        <s v="5129103"/>
        <s v="5127712"/>
        <s v="5127704"/>
        <s v="5127602"/>
        <s v="5127612"/>
        <s v="5127615"/>
        <s v="5127614"/>
        <s v="5127608"/>
        <s v="5127603"/>
        <s v="5127607"/>
        <s v="5127610"/>
        <s v="5127601"/>
        <s v="5127606"/>
        <s v="5127609"/>
        <s v="5127613"/>
        <s v="5127616"/>
        <s v="5127605"/>
        <s v="5127604"/>
        <s v="5127611"/>
        <s v="5128704"/>
        <s v="5129203"/>
        <s v="5129219"/>
        <s v="5128706"/>
        <s v="5128717"/>
        <s v="5123601"/>
        <s v="5123602"/>
        <s v="5123603"/>
        <s v="5123610"/>
        <s v="5123611"/>
        <s v="5123612"/>
        <s v="5123606"/>
        <s v="5123607"/>
        <s v="5123608"/>
        <s v="5123609"/>
        <s v="5123604"/>
        <s v="5123605"/>
        <s v="5103104"/>
        <s v="5103105"/>
        <s v="5103106"/>
        <s v="5103107"/>
        <s v="5103108"/>
        <s v="5103109"/>
        <s v="5103110"/>
        <s v="5103111"/>
        <s v="5103112"/>
        <s v="5103113"/>
        <s v="5103114"/>
        <s v="5103115"/>
        <s v="5103117"/>
        <s v="5103118"/>
        <s v="5103119"/>
        <s v="5103120"/>
        <s v="5103121"/>
        <s v="5103122"/>
        <s v="5103123"/>
        <s v="5103124"/>
        <s v="5103608"/>
        <s v="5103609"/>
        <s v="5103611"/>
        <s v="5103617"/>
        <s v="5103624"/>
        <s v="5125902"/>
        <s v="5125904"/>
        <s v="5125905"/>
        <s v="5125906"/>
        <s v="5125907"/>
        <s v="5125908"/>
        <s v="5125909"/>
        <s v="5125910"/>
        <s v="5125911"/>
        <s v="5125912"/>
        <s v="5125913"/>
        <s v="5125914"/>
        <s v="5125915"/>
        <s v="5125916"/>
        <s v="5125918"/>
        <s v="5125919"/>
        <s v="5125921"/>
        <s v="5125922"/>
        <s v="5125925"/>
        <s v="5125926"/>
        <s v="5115001"/>
        <s v="5115303"/>
        <s v="5115306"/>
        <s v="5115312"/>
        <s v="5115313"/>
        <s v="5115319"/>
        <s v="5115901"/>
        <s v="5115902"/>
        <s v="5115903"/>
        <s v="5115904"/>
        <s v="5115905"/>
        <s v="5115906"/>
        <s v="5115921"/>
        <s v="5115922"/>
        <s v="5115923"/>
        <s v="5115924"/>
        <s v="5115912"/>
        <s v="5115304"/>
        <s v="5115305"/>
        <s v="5115307"/>
        <s v="5115308"/>
        <s v="5115309"/>
        <s v="5115310"/>
        <s v="5115311"/>
        <s v="5115314"/>
        <s v="5115315"/>
        <s v="5115316"/>
        <s v="5115317"/>
        <s v="5115318"/>
        <s v="5115320"/>
        <s v="5125903"/>
        <s v="5115301"/>
        <s v="5115302"/>
        <s v="5115920"/>
        <s v="5115907"/>
        <s v="5115908"/>
        <s v="5115909"/>
        <s v="5115910"/>
        <s v="5115911"/>
        <s v="5115913"/>
        <s v="5115914"/>
        <s v="5115915"/>
        <s v="5115916"/>
        <s v="5115917"/>
        <s v="5115918"/>
        <s v="5115919"/>
        <s v="5115925"/>
        <s v="5125923"/>
        <s v="5116301"/>
        <s v="5116302"/>
        <s v="5116303"/>
        <s v="5116304"/>
        <s v="5116305"/>
        <s v="5116306"/>
        <s v="5116307"/>
        <s v="5116308"/>
        <s v="5116309"/>
        <s v="5116310"/>
        <s v="5116311"/>
        <s v="5116312"/>
        <s v="5116313"/>
        <s v="5116314"/>
        <s v="5116315"/>
        <s v="5116316"/>
        <s v="5116317"/>
        <s v="5116318"/>
        <s v="5114806"/>
        <s v="5114809"/>
        <s v="5114810"/>
        <s v="5114811"/>
        <s v="5114812"/>
        <s v="5114813"/>
        <s v="5114814"/>
        <s v="5114815"/>
        <s v="5114816"/>
        <s v="5114817"/>
        <s v="5114818"/>
        <s v="5114819"/>
        <s v="5114820"/>
        <s v="5114822"/>
        <s v="5114827"/>
        <s v="5114828"/>
        <s v="5114836"/>
        <s v="5114837"/>
        <s v="5114821"/>
        <s v="5114823"/>
        <s v="5114824"/>
        <s v="5114825"/>
        <s v="5114826"/>
        <s v="5114831"/>
        <s v="5114832"/>
        <s v="5114833"/>
        <s v="5114834"/>
        <s v="5114835"/>
        <s v="5114844"/>
        <s v="5114849"/>
        <s v="5114803"/>
        <s v="5114808"/>
        <s v="5116108"/>
        <s v="5116110"/>
        <s v="5116128"/>
        <s v="5116133"/>
        <s v="5116134"/>
        <s v="5116136"/>
        <s v="5116138"/>
        <s v="5116142"/>
        <s v="5116143"/>
        <s v="5116145"/>
        <s v="5116146"/>
        <s v="5116147"/>
        <s v="5125920"/>
        <s v="5125924"/>
        <s v="5114846"/>
        <s v="5126001"/>
        <s v="5126002"/>
        <s v="5126004"/>
        <s v="5126005"/>
        <s v="5126006"/>
        <s v="5126007"/>
        <s v="5126008"/>
        <s v="5118001"/>
        <s v="5118006"/>
        <s v="5118007"/>
        <s v="5118022"/>
        <s v="5118027"/>
        <s v="5118028"/>
        <s v="5118029"/>
        <s v="5116102"/>
        <s v="5116103"/>
        <s v="5116105"/>
        <s v="5116106"/>
        <s v="5116107"/>
        <s v="5116114"/>
        <s v="5116115"/>
        <s v="5116116"/>
        <s v="5116117"/>
        <s v="5116119"/>
        <s v="5116121"/>
        <s v="5116122"/>
        <s v="5116124"/>
        <s v="5116125"/>
        <s v="5116127"/>
        <s v="5116129"/>
        <s v="5116130"/>
        <s v="5116131"/>
        <s v="5116135"/>
        <s v="5116137"/>
        <s v="5116139"/>
        <s v="5116140"/>
        <s v="5116141"/>
        <s v="5116144"/>
        <s v="5116148"/>
        <s v="5114838"/>
        <s v="5114839"/>
        <s v="5114840"/>
        <s v="5114841"/>
        <s v="5114842"/>
        <s v="5114843"/>
        <s v="5114845"/>
        <s v="5114847"/>
        <s v="5114848"/>
        <s v="5115206"/>
        <s v="5115207"/>
        <s v="5115208"/>
        <s v="5115210"/>
        <s v="5115212"/>
        <s v="5115213"/>
        <s v="5115215"/>
        <s v="5115216"/>
        <s v="5115217"/>
        <s v="5115218"/>
        <s v="5116014"/>
        <s v="5115401"/>
        <s v="5115402"/>
        <s v="5115403"/>
        <s v="5115404"/>
        <s v="5115405"/>
        <s v="5115406"/>
        <s v="5115407"/>
        <s v="5115408"/>
        <s v="5115409"/>
        <s v="5115410"/>
        <s v="5115411"/>
        <s v="5115412"/>
        <s v="5115413"/>
        <s v="5115414"/>
        <s v="5115415"/>
        <s v="5115416"/>
        <s v="5115417"/>
        <s v="5115418"/>
        <s v="5115419"/>
        <s v="5115420"/>
        <s v="5115421"/>
        <s v="5115219"/>
        <s v="5115501"/>
        <s v="5115202"/>
        <s v="5115203"/>
        <s v="5115204"/>
        <s v="5115205"/>
        <s v="5115209"/>
        <s v="5115214"/>
        <s v="5115220"/>
        <s v="5115221"/>
        <s v="5115222"/>
        <s v="5115803"/>
        <s v="5115804"/>
        <s v="5115805"/>
        <s v="5115806"/>
        <s v="5115807"/>
        <s v="5115808"/>
        <s v="5115809"/>
        <s v="5115810"/>
        <s v="5116525"/>
        <s v="5116001"/>
        <s v="5116002"/>
        <s v="5116003"/>
        <s v="5116004"/>
        <s v="5116005"/>
        <s v="5116006"/>
        <s v="5116007"/>
        <s v="5116008"/>
        <s v="5116009"/>
        <s v="5116010"/>
        <s v="5116011"/>
        <s v="5116012"/>
        <s v="5116013"/>
        <s v="5116015"/>
        <s v="5116016"/>
        <s v="5116017"/>
        <s v="5116018"/>
        <s v="5116019"/>
        <s v="5116020"/>
        <s v="5116021"/>
        <s v="5116022"/>
        <s v="5116023"/>
        <s v="5100923"/>
        <s v="5100924"/>
        <s v="5100931"/>
        <s v="5100907"/>
        <s v="5100901"/>
        <s v="5100902"/>
        <s v="5100903"/>
        <s v="5100904"/>
        <s v="5100905"/>
        <s v="5100906"/>
        <s v="5100908"/>
        <s v="5100909"/>
        <s v="5100910"/>
        <s v="5100911"/>
        <s v="5100912"/>
        <s v="5100913"/>
        <s v="5100914"/>
        <s v="5100915"/>
        <s v="5100916"/>
        <s v="5100918"/>
        <s v="5100920"/>
        <s v="5100922"/>
        <s v="5100925"/>
        <s v="5100926"/>
        <s v="5100927"/>
        <s v="5100928"/>
        <s v="5100929"/>
        <s v="5100921"/>
        <s v="5128202"/>
        <s v="5128204"/>
        <s v="5128212"/>
        <s v="5128214"/>
        <s v="5128205"/>
        <s v="5128207"/>
        <s v="5128209"/>
        <s v="5128206"/>
        <s v="5128210"/>
        <s v="5128211"/>
        <s v="5128213"/>
        <s v="5128216"/>
        <s v="5128215"/>
        <s v="5129111"/>
        <s v="5129113"/>
        <s v="5129114"/>
        <s v="5129115"/>
        <s v="5124605"/>
        <s v="5124604"/>
        <s v="5124602"/>
        <s v="5124603"/>
        <s v="5103101"/>
        <s v="5103201"/>
        <s v="5103202"/>
        <s v="5103203"/>
        <s v="5103204"/>
        <s v="5103205"/>
        <s v="5103206"/>
        <s v="5103207"/>
        <s v="5103208"/>
        <s v="5103209"/>
        <s v="5103210"/>
        <s v="5103211"/>
        <s v="5103212"/>
        <s v="5103213"/>
        <s v="5103214"/>
        <s v="5103215"/>
        <s v="5103216"/>
        <s v="5103217"/>
        <s v="5103218"/>
        <s v="5123101"/>
        <s v="5123102"/>
        <s v="5123103"/>
        <s v="5125009"/>
        <s v="5125001"/>
        <s v="5125010"/>
        <s v="5129008"/>
        <s v="5129007"/>
        <s v="5123708"/>
        <s v="5123711"/>
        <s v="5123710"/>
        <s v="5124115"/>
        <s v="5124112"/>
        <s v="5124113"/>
        <s v="5124114"/>
        <s v="5124102"/>
        <s v="5123916"/>
        <s v="5123915"/>
        <s v="5123926"/>
        <s v="5123929"/>
        <s v="5123918"/>
        <s v="5123902"/>
        <s v="5123903"/>
        <s v="5123908"/>
        <s v="5123910"/>
        <s v="5123911"/>
        <s v="5123914"/>
        <s v="5101005"/>
        <s v="5101006"/>
        <s v="5101002"/>
        <s v="5101008"/>
        <s v="5101009"/>
        <s v="5101001"/>
        <s v="5101003"/>
        <s v="5101201"/>
        <s v="5101202"/>
        <s v="5101203"/>
        <s v="5101204"/>
        <s v="5101205"/>
        <s v="5101206"/>
        <s v="5101207"/>
        <s v="5101208"/>
        <s v="5101213"/>
        <s v="5101214"/>
        <s v="5101215"/>
        <s v="5101216"/>
        <s v="5101217"/>
        <s v="5101218"/>
        <s v="5101219"/>
        <s v="5101220"/>
        <s v="5101221"/>
        <s v="5101222"/>
        <s v="5101226"/>
        <s v="5101227"/>
        <s v="5101231"/>
        <s v="5101224"/>
        <s v="5101225"/>
        <s v="5101228"/>
        <s v="5101229"/>
        <s v="5101230"/>
        <s v="5122812"/>
        <s v="5122801"/>
        <s v="5122802"/>
        <s v="5122806"/>
        <s v="5122807"/>
        <s v="5122808"/>
        <s v="5122814"/>
        <s v="5122815"/>
        <s v="5122819"/>
        <s v="5122821"/>
        <s v="5122817"/>
        <s v="5122811"/>
        <s v="5122810"/>
        <s v="5122816"/>
        <s v="5122820"/>
        <s v="5122818"/>
        <s v="5122809"/>
        <s v="5122813"/>
        <s v="5126320"/>
        <s v="5126327"/>
        <s v="5126330"/>
        <s v="5126334"/>
        <s v="5126406"/>
        <s v="5126311"/>
        <s v="5126322"/>
        <s v="5126301"/>
        <s v="5126302"/>
        <s v="5126304"/>
        <s v="5126305"/>
        <s v="5126307"/>
        <s v="5126312"/>
        <s v="5126324"/>
        <s v="5126328"/>
        <s v="5126329"/>
        <s v="5126332"/>
        <s v="5126333"/>
        <s v="5126335"/>
        <s v="5126336"/>
        <s v="5126310"/>
        <s v="5126326"/>
        <s v="5126331"/>
        <s v="5126321"/>
        <s v="5126308"/>
        <s v="5126313"/>
        <s v="5126314"/>
        <s v="5126315"/>
        <s v="5126317"/>
        <s v="5126319"/>
        <s v="5126309"/>
        <s v="5101806"/>
        <s v="5101810"/>
        <s v="5101811"/>
        <s v="5101818"/>
        <s v="5101807"/>
        <s v="5101808"/>
        <s v="5101809"/>
        <s v="5101801"/>
        <s v="5101803"/>
        <s v="5101804"/>
        <s v="5101805"/>
        <s v="5101813"/>
        <s v="5101814"/>
        <s v="5101816"/>
        <s v="5101817"/>
        <s v="5101802"/>
        <s v="5123809"/>
        <s v="5123810"/>
        <s v="5124716"/>
        <s v="5124715"/>
        <s v="5128208"/>
        <s v="5128201"/>
        <s v="5128203"/>
        <s v="5116401"/>
        <s v="5116402"/>
        <s v="5116403"/>
        <s v="5116404"/>
        <s v="5116405"/>
        <s v="5116406"/>
        <s v="5116407"/>
        <s v="5116408"/>
        <s v="5116409"/>
        <s v="5116410"/>
        <s v="5116411"/>
        <s v="5116412"/>
        <s v="5116413"/>
        <s v="5116414"/>
        <s v="5116415"/>
        <s v="5116416"/>
        <s v="5116417"/>
        <s v="5126709"/>
        <s v="5126710"/>
        <s v="5126711"/>
        <s v="5126717"/>
        <s v="5126704"/>
        <s v="5126705"/>
        <s v="5126713"/>
        <s v="5126714"/>
        <s v="5126716"/>
        <s v="5126701"/>
        <s v="5126707"/>
        <s v="5126703"/>
        <s v="5126801"/>
        <s v="5126802"/>
        <s v="5126803"/>
        <s v="5126804"/>
        <s v="5126805"/>
        <s v="5126806"/>
        <s v="5126807"/>
        <s v="5126808"/>
        <s v="5126809"/>
        <s v="5126810"/>
        <s v="5126812"/>
        <s v="5126814"/>
        <s v="5126816"/>
        <s v="5127402"/>
        <s v="5127436"/>
        <s v="5127501"/>
        <s v="5127504"/>
        <s v="5127503"/>
        <s v="5127409"/>
        <s v="5127506"/>
        <s v="5127514"/>
        <s v="5127408"/>
        <s v="5127430"/>
        <s v="5127510"/>
        <s v="5127403"/>
        <s v="5127428"/>
        <s v="5127427"/>
        <s v="5127435"/>
        <s v="5127401"/>
        <s v="5127404"/>
        <s v="5127410"/>
        <s v="5127415"/>
        <s v="5127416"/>
        <s v="5127417"/>
        <s v="5127420"/>
        <s v="5127426"/>
        <s v="5127432"/>
        <s v="5127406"/>
        <s v="5127407"/>
        <s v="5127412"/>
        <s v="5127422"/>
        <s v="5127423"/>
        <s v="5127425"/>
        <s v="5127405"/>
        <s v="5127424"/>
        <s v="5127429"/>
        <s v="5127431"/>
        <s v="5127419"/>
        <s v="5127433"/>
        <s v="5127434"/>
        <s v="5127411"/>
        <s v="5127414"/>
        <s v="5127418"/>
        <s v="5127421"/>
        <s v="5127701"/>
        <s v="5127703"/>
        <s v="5127706"/>
        <s v="5127710"/>
        <s v="5127711"/>
        <s v="5127713"/>
        <s v="5127715"/>
        <s v="5116604"/>
        <s v="5116613"/>
        <s v="5116631"/>
        <s v="5116632"/>
        <s v="5116633"/>
        <s v="5116634"/>
        <s v="5116635"/>
        <s v="5116507"/>
        <s v="5116508"/>
        <s v="5116509"/>
        <s v="5116502"/>
        <s v="5116526"/>
        <s v="5116527"/>
        <s v="5116528"/>
        <s v="5116529"/>
        <s v="5116530"/>
        <s v="5116510"/>
        <s v="5116511"/>
        <s v="5116512"/>
        <s v="5116513"/>
        <s v="5116514"/>
        <s v="5116521"/>
        <s v="5116533"/>
        <s v="5116534"/>
        <s v="5116601"/>
        <s v="5116607"/>
        <s v="5116608"/>
        <s v="5116609"/>
        <s v="5116610"/>
        <s v="5116611"/>
        <s v="5116612"/>
        <s v="5116605"/>
        <s v="5116629"/>
        <s v="5116630"/>
        <s v="5116636"/>
        <s v="5116602"/>
        <s v="5116619"/>
        <s v="5116620"/>
        <s v="5116622"/>
        <s v="5116623"/>
        <s v="5116624"/>
        <s v="5116625"/>
        <s v="5116626"/>
        <s v="5116628"/>
        <s v="5116603"/>
        <s v="5116627"/>
        <s v="5116701"/>
        <s v="5116702"/>
        <s v="5116614"/>
        <s v="5116615"/>
        <s v="5116616"/>
        <s v="5116617"/>
        <s v="5116618"/>
        <s v="5116621"/>
        <s v="5116515"/>
        <s v="5116516"/>
        <s v="5116517"/>
        <s v="5116518"/>
        <s v="5116519"/>
        <s v="5116520"/>
        <s v="5116522"/>
        <s v="5116503"/>
        <s v="5116504"/>
        <s v="5116505"/>
        <s v="5116506"/>
        <s v="5116524"/>
        <s v="5116531"/>
        <s v="5116532"/>
        <s v="5123907"/>
        <s v="5123921"/>
        <s v="5123922"/>
        <s v="5123906"/>
        <s v="5123920"/>
        <s v="5123923"/>
        <s v="5123924"/>
        <s v="5123927"/>
        <s v="5123904"/>
        <s v="5123931"/>
        <s v="5123932"/>
        <s v="5123935"/>
        <s v="5123925"/>
        <s v="5123928"/>
        <s v="5123934"/>
        <s v="5123909"/>
        <s v="5123905"/>
        <s v="5122901"/>
        <s v="5122910"/>
        <s v="5122911"/>
        <s v="5122908"/>
        <s v="5122909"/>
        <s v="5123501"/>
        <s v="5123804"/>
        <s v="5123803"/>
        <s v="5113210"/>
        <s v="5113211"/>
        <s v="5113219"/>
        <s v="5113225"/>
        <s v="5113237"/>
        <s v="5113238"/>
        <s v="5113239"/>
        <s v="5113240"/>
        <s v="5113241"/>
        <s v="5113242"/>
        <s v="5113244"/>
        <s v="5113247"/>
        <s v="5113248"/>
        <s v="5113249"/>
        <s v="5113250"/>
        <s v="5113251"/>
        <s v="5113252"/>
        <s v="5113253"/>
        <s v="5113254"/>
        <s v="5113255"/>
        <s v="5113256"/>
        <s v="5113257"/>
        <s v="5113258"/>
        <s v="5113301"/>
        <s v="5113303"/>
        <s v="5113305"/>
        <s v="5113306"/>
        <s v="5113307"/>
        <s v="5113309"/>
        <s v="5113310"/>
        <s v="5113311"/>
        <s v="5113312"/>
        <s v="5113313"/>
        <s v="5113316"/>
        <s v="5113317"/>
        <s v="5113322"/>
        <s v="5113323"/>
        <s v="5113324"/>
        <s v="5113325"/>
        <s v="5113326"/>
        <s v="5113327"/>
        <s v="5113328"/>
        <s v="5113329"/>
        <s v="5113331"/>
        <s v="5113332"/>
        <s v="5113335"/>
        <s v="5113336"/>
        <s v="5113337"/>
        <s v="5113338"/>
        <s v="5113339"/>
        <s v="5113340"/>
        <s v="5113341"/>
        <s v="5113342"/>
        <s v="5113343"/>
        <s v="5113344"/>
        <s v="5113345"/>
        <s v="5113346"/>
        <s v="5113347"/>
        <s v="5113348"/>
        <s v="5113349"/>
        <s v="5113350"/>
        <s v="5113351"/>
        <s v="5113352"/>
        <s v="5113353"/>
        <s v="5113354"/>
        <s v="5113355"/>
        <s v="5113356"/>
        <s v="5113357"/>
        <s v="5113358"/>
        <s v="5113359"/>
        <s v="5113360"/>
        <s v="5113361"/>
        <s v="5113401"/>
        <s v="5113402"/>
        <s v="5113403"/>
        <s v="5113404"/>
        <s v="5113405"/>
        <s v="5113406"/>
        <s v="5113407"/>
        <s v="5113408"/>
        <s v="5113409"/>
        <s v="5113410"/>
        <s v="5113411"/>
        <s v="5113412"/>
        <s v="5113413"/>
        <s v="5113415"/>
        <s v="5113417"/>
        <s v="5113418"/>
        <s v="5113419"/>
        <s v="5113420"/>
        <s v="5113421"/>
        <s v="5113422"/>
        <s v="5113423"/>
        <s v="5113424"/>
        <s v="5113425"/>
        <s v="5113426"/>
        <s v="5113427"/>
        <s v="5113428"/>
        <s v="5113429"/>
        <s v="5113430"/>
        <s v="5113431"/>
        <s v="5113432"/>
        <s v="5113434"/>
        <s v="5113435"/>
        <s v="5113436"/>
        <s v="5113437"/>
        <s v="5113438"/>
        <s v="5113439"/>
        <s v="5113440"/>
        <s v="5113442"/>
        <s v="5113443"/>
        <s v="5113444"/>
        <s v="5113445"/>
        <s v="5113446"/>
        <s v="5113447"/>
        <s v="5113448"/>
        <s v="5113449"/>
        <s v="5113450"/>
        <s v="5113451"/>
        <s v="5113452"/>
        <s v="5113453"/>
        <s v="5113454"/>
        <s v="5113640"/>
        <s v="5113501"/>
        <s v="5113502"/>
        <s v="5113510"/>
        <s v="5113511"/>
        <s v="5113512"/>
        <s v="5113513"/>
        <s v="5113514"/>
        <s v="5113515"/>
        <s v="5113517"/>
        <s v="5113518"/>
        <s v="5113519"/>
        <s v="5113520"/>
        <s v="5113521"/>
        <s v="5113523"/>
        <s v="5113531"/>
        <s v="5113533"/>
        <s v="5113537"/>
        <s v="5113538"/>
        <s v="5113204"/>
        <s v="5113205"/>
        <s v="5113206"/>
        <s v="5113207"/>
        <s v="5113208"/>
        <s v="5113209"/>
        <s v="5113220"/>
        <s v="5113221"/>
        <s v="5113222"/>
        <s v="5113231"/>
        <s v="5113232"/>
        <s v="5113234"/>
        <s v="5113235"/>
        <s v="5113236"/>
        <s v="5113201"/>
        <s v="5113202"/>
        <s v="5113214"/>
        <s v="5113215"/>
        <s v="5113216"/>
        <s v="5113217"/>
        <s v="5113218"/>
        <s v="5113226"/>
        <s v="5113227"/>
        <s v="5113228"/>
        <s v="5113229"/>
        <s v="5113243"/>
        <s v="5113245"/>
        <s v="5113246"/>
        <s v="5113601"/>
        <s v="5113602"/>
        <s v="5113603"/>
        <s v="5113604"/>
        <s v="5113606"/>
        <s v="5113607"/>
        <s v="5113608"/>
        <s v="5113609"/>
        <s v="5113610"/>
        <s v="5113611"/>
        <s v="5113612"/>
        <s v="5113614"/>
        <s v="5113615"/>
        <s v="5113616"/>
        <s v="5113617"/>
        <s v="5113618"/>
        <s v="5113620"/>
        <s v="5113622"/>
        <s v="5113631"/>
        <s v="5113632"/>
        <s v="5113633"/>
        <s v="5113634"/>
        <s v="5113635"/>
        <s v="5113636"/>
        <s v="5113638"/>
        <s v="5113639"/>
        <s v="5113641"/>
        <s v="5113642"/>
        <s v="5113605"/>
        <s v="5113623"/>
        <s v="5113624"/>
        <s v="5113630"/>
        <s v="5113637"/>
        <s v="5113619"/>
        <s v="5113626"/>
        <s v="5113503"/>
        <s v="5113504"/>
        <s v="5113505"/>
        <s v="5113507"/>
        <s v="5113508"/>
        <s v="5113509"/>
        <s v="5113524"/>
        <s v="5113525"/>
        <s v="5113527"/>
        <s v="5113528"/>
        <s v="5113529"/>
        <s v="5113530"/>
        <s v="5113532"/>
        <s v="5113534"/>
        <s v="5113535"/>
        <s v="5113536"/>
        <s v="5113701"/>
        <s v="5113702"/>
        <s v="5113703"/>
        <s v="5113704"/>
        <s v="5113705"/>
        <s v="5113706"/>
        <s v="5113707"/>
        <s v="5113708"/>
        <s v="5113709"/>
        <s v="5113710"/>
        <s v="5113711"/>
        <s v="5113712"/>
        <s v="5113713"/>
        <s v="5113714"/>
        <s v="5113715"/>
        <s v="5113716"/>
        <s v="5113717"/>
        <s v="5113718"/>
        <s v="5113719"/>
        <s v="5113720"/>
        <s v="5113721"/>
        <s v="5113722"/>
        <s v="5113723"/>
        <s v="5113724"/>
        <s v="5113725"/>
        <s v="5113726"/>
        <s v="5113727"/>
        <s v="5113728"/>
        <s v="5113729"/>
        <s v="5113730"/>
        <s v="5113731"/>
        <s v="5113732"/>
        <s v="5113733"/>
        <s v="5113734"/>
        <s v="5113735"/>
        <s v="5113736"/>
        <s v="5113737"/>
        <s v="5113738"/>
        <s v="5113739"/>
        <s v="5113740"/>
        <s v="5113741"/>
        <s v="5113742"/>
        <s v="5113743"/>
        <s v="5113744"/>
        <s v="5113745"/>
        <s v="5113746"/>
        <s v="5113747"/>
        <s v="5113748"/>
        <s v="5113749"/>
        <s v="5113750"/>
        <s v="5113751"/>
        <s v="5113752"/>
        <s v="5113753"/>
        <s v="5113754"/>
        <s v="5113755"/>
        <s v="5113756"/>
        <s v="5113757"/>
        <s v="5113758"/>
        <s v="5129204"/>
        <s v="5128505"/>
        <s v="5128510"/>
        <s v="5128512"/>
        <s v="5128520"/>
        <s v="5128524"/>
        <s v="5128502"/>
        <s v="5128508"/>
        <s v="5128509"/>
        <s v="5128517"/>
        <s v="5128513"/>
        <s v="5128526"/>
        <s v="5129222"/>
        <s v="5129218"/>
        <s v="5128807"/>
        <s v="5128609"/>
        <s v="5128705"/>
        <s v="5128707"/>
        <s v="5128711"/>
        <s v="5128501"/>
        <s v="5128507"/>
        <s v="5128511"/>
        <s v="5128514"/>
        <s v="5128516"/>
        <s v="5128519"/>
        <s v="5128527"/>
        <s v="5128532"/>
        <s v="5128703"/>
        <s v="5128710"/>
        <s v="5128716"/>
        <s v="5129216"/>
        <s v="5128610"/>
        <s v="5128613"/>
        <s v="5128808"/>
        <s v="5128818"/>
        <s v="5128702"/>
        <s v="5128718"/>
        <s v="5129214"/>
        <s v="5128801"/>
        <s v="5128805"/>
        <s v="5128812"/>
        <s v="5128814"/>
        <s v="5128816"/>
        <s v="5128819"/>
        <s v="5128820"/>
        <s v="5129202"/>
        <s v="5129207"/>
        <s v="5128602"/>
        <s v="5128607"/>
        <s v="5128608"/>
        <s v="5128611"/>
        <s v="5128615"/>
        <s v="5128617"/>
        <s v="5128506"/>
        <s v="5128518"/>
        <s v="5128521"/>
        <s v="5128529"/>
        <s v="5128531"/>
        <s v="5128533"/>
        <s v="5128604"/>
        <s v="5128614"/>
        <s v="5128618"/>
        <s v="5128701"/>
        <s v="5128709"/>
        <s v="5128712"/>
        <s v="5128803"/>
        <s v="5128809"/>
        <s v="5128817"/>
        <s v="5128603"/>
        <s v="5128606"/>
        <s v="5128612"/>
        <s v="5128708"/>
        <s v="5128713"/>
        <s v="5128714"/>
        <s v="5128715"/>
        <s v="5128802"/>
        <s v="5128804"/>
        <s v="5128806"/>
        <s v="5128810"/>
        <s v="5128811"/>
        <s v="5128813"/>
        <s v="5128815"/>
        <s v="5128515"/>
        <s v="5128525"/>
        <s v="5128503"/>
        <s v="5128504"/>
        <s v="5128522"/>
        <s v="5128523"/>
        <s v="5128528"/>
        <s v="5128530"/>
        <s v="5128601"/>
        <s v="5128605"/>
        <s v="5128616"/>
        <s v="5126401"/>
        <s v="5126402"/>
        <s v="5126404"/>
        <s v="5126405"/>
        <s v="5126411"/>
        <s v="5126409"/>
        <s v="5126403"/>
        <s v="5126408"/>
        <s v="5126407"/>
        <s v="5126410"/>
        <s v="5100502"/>
        <s v="5100504"/>
        <s v="5100506"/>
        <s v="5100508"/>
        <s v="5100509"/>
        <s v="5100510"/>
        <s v="5100511"/>
        <s v="5100512"/>
        <s v="5100513"/>
        <s v="5100514"/>
        <s v="5100516"/>
        <s v="5100517"/>
        <s v="5100518"/>
        <s v="5100519"/>
        <s v="5100520"/>
        <s v="5100521"/>
        <s v="5100522"/>
        <s v="5100524"/>
        <s v="5100525"/>
        <s v="5100526"/>
        <s v="5100527"/>
        <s v="5100528"/>
        <s v="5100529"/>
        <s v="5100533"/>
        <s v="5100534"/>
        <s v="5100536"/>
        <s v="5100542"/>
        <s v="5100543"/>
        <s v="5100544"/>
        <s v="5100545"/>
        <s v="5100546"/>
        <s v="5100548"/>
        <s v="5100549"/>
        <s v="5100550"/>
        <s v="5100551"/>
        <s v="5101402"/>
        <s v="5101417"/>
        <s v="5101420"/>
        <s v="5101421"/>
        <s v="5101427"/>
        <s v="5101401"/>
        <s v="5101423"/>
        <s v="5101412"/>
        <s v="5101415"/>
        <s v="5101404"/>
        <s v="5101405"/>
        <s v="5101406"/>
        <s v="5101407"/>
        <s v="5101408"/>
        <s v="5101409"/>
        <s v="5101410"/>
        <s v="5101411"/>
        <s v="5101416"/>
        <s v="5101419"/>
        <s v="5100530"/>
        <s v="5100531"/>
        <s v="5100532"/>
        <s v="5100537"/>
        <s v="5100538"/>
        <s v="5100539"/>
        <s v="5100540"/>
        <s v="5101424"/>
        <s v="5100541"/>
        <s v="5101425"/>
        <s v="5101426"/>
        <s v="5101418"/>
        <s v="5101413"/>
        <s v="5101414"/>
        <s v="5128906"/>
        <s v="5128907"/>
        <s v="5128902"/>
        <s v="5128904"/>
        <s v="5128905"/>
        <s v="5128910"/>
        <s v="5128903"/>
        <s v="5128908"/>
        <s v="5128909"/>
        <s v="5122906"/>
        <s v="5122907"/>
        <s v="5127507"/>
        <s v="5122905"/>
        <s v="5122904"/>
        <s v="5107002"/>
        <s v="5107003"/>
        <s v="5107005"/>
        <s v="5107006"/>
        <s v="5107007"/>
        <s v="5107013"/>
        <s v="5107014"/>
        <s v="5107015"/>
        <s v="5107024"/>
        <s v="5107001"/>
        <s v="5107004"/>
        <s v="5107008"/>
        <s v="5107009"/>
        <s v="5107010"/>
        <s v="5107011"/>
        <s v="5107012"/>
        <s v="5107016"/>
        <s v="5107017"/>
        <s v="5107018"/>
        <s v="5107019"/>
        <s v="5107020"/>
        <s v="5107021"/>
        <s v="5107022"/>
        <s v="5107901"/>
        <s v="5107902"/>
        <s v="5107903"/>
        <s v="5107909"/>
        <s v="5107910"/>
        <s v="5107915"/>
        <s v="5107917"/>
        <s v="5107919"/>
        <s v="5107920"/>
        <s v="5107922"/>
        <s v="5107923"/>
        <s v="5107925"/>
        <s v="5107926"/>
        <s v="5107927"/>
        <s v="5108301"/>
        <s v="5108302"/>
        <s v="5108303"/>
        <s v="5108304"/>
        <s v="5108305"/>
        <s v="5108306"/>
        <s v="5108307"/>
        <s v="5108308"/>
        <s v="5108310"/>
        <s v="5108311"/>
        <s v="5108312"/>
        <s v="5108313"/>
        <s v="5108314"/>
        <s v="5108315"/>
        <s v="5108316"/>
        <s v="5108317"/>
        <s v="5108318"/>
        <s v="5108319"/>
        <s v="5108320"/>
        <s v="5108321"/>
        <s v="5108322"/>
        <s v="5108323"/>
        <s v="5108324"/>
        <s v="5108325"/>
        <s v="5108327"/>
        <s v="5108331"/>
        <s v="5107614"/>
        <s v="5107616"/>
        <s v="5107617"/>
        <s v="5107103"/>
        <s v="5107105"/>
        <s v="5107112"/>
        <s v="5107113"/>
        <s v="5107118"/>
        <s v="5107119"/>
        <s v="5107120"/>
        <s v="5107126"/>
        <s v="5107127"/>
        <s v="5107128"/>
        <s v="5107129"/>
        <s v="5107130"/>
        <s v="5107131"/>
        <s v="5107132"/>
        <s v="5107133"/>
        <s v="5107134"/>
        <s v="5107135"/>
        <s v="5107703"/>
        <s v="5107704"/>
        <s v="5107705"/>
        <s v="5107709"/>
        <s v="5107710"/>
        <s v="5107711"/>
        <s v="5107712"/>
        <s v="5107713"/>
        <s v="5107714"/>
        <s v="5107715"/>
        <s v="5107717"/>
        <s v="5107718"/>
        <s v="5107719"/>
        <s v="5107720"/>
        <s v="5107721"/>
        <s v="5107724"/>
        <s v="5107730"/>
        <s v="5107731"/>
        <s v="5107732"/>
        <s v="5107735"/>
        <s v="5107736"/>
        <s v="5107101"/>
        <s v="5107102"/>
        <s v="5107104"/>
        <s v="5107106"/>
        <s v="5107107"/>
        <s v="5107108"/>
        <s v="5107109"/>
        <s v="5107110"/>
        <s v="5107111"/>
        <s v="5107114"/>
        <s v="5107115"/>
        <s v="5107116"/>
        <s v="5107117"/>
        <s v="5107121"/>
        <s v="5107122"/>
        <s v="5107123"/>
        <s v="5107124"/>
        <s v="5107402"/>
        <s v="5107403"/>
        <s v="5107404"/>
        <s v="5107405"/>
        <s v="5107406"/>
        <s v="5107420"/>
        <s v="5107421"/>
        <s v="5107702"/>
        <s v="5107706"/>
        <s v="5107707"/>
        <s v="5107708"/>
        <s v="5107722"/>
        <s v="5107723"/>
        <s v="5107725"/>
        <s v="5107726"/>
        <s v="5107727"/>
        <s v="5107728"/>
        <s v="5107729"/>
        <s v="5107401"/>
        <s v="5107407"/>
        <s v="5107408"/>
        <s v="5107409"/>
        <s v="5107410"/>
        <s v="5107411"/>
        <s v="5107412"/>
        <s v="5107413"/>
        <s v="5107414"/>
        <s v="5107415"/>
        <s v="5107416"/>
        <s v="5107417"/>
        <s v="5107418"/>
        <s v="5107419"/>
        <s v="5107601"/>
        <s v="5107602"/>
        <s v="5107603"/>
        <s v="5107604"/>
        <s v="5107606"/>
        <s v="5107607"/>
        <s v="5107608"/>
        <s v="5107609"/>
        <s v="5107611"/>
        <s v="5107612"/>
        <s v="5107613"/>
        <s v="5108001"/>
        <s v="5108002"/>
        <s v="5108003"/>
        <s v="5108004"/>
        <s v="5108005"/>
        <s v="5108006"/>
        <s v="5108007"/>
        <s v="5108008"/>
        <s v="5108009"/>
        <s v="5108010"/>
        <s v="5108011"/>
        <s v="5108012"/>
        <s v="5108013"/>
        <s v="5108014"/>
        <s v="5108015"/>
        <s v="5108017"/>
        <s v="5108018"/>
        <s v="5108019"/>
        <s v="5108020"/>
        <s v="5108021"/>
        <s v="5108022"/>
        <s v="5108023"/>
        <s v="5107201"/>
        <s v="5107202"/>
        <s v="5107203"/>
        <s v="5107204"/>
        <s v="5107205"/>
        <s v="5107206"/>
        <s v="5107207"/>
        <s v="5107208"/>
        <s v="5107209"/>
        <s v="5107210"/>
        <s v="5107211"/>
        <s v="5107212"/>
        <s v="5107213"/>
        <s v="5107214"/>
        <s v="5107215"/>
        <s v="5107216"/>
        <s v="5107217"/>
        <s v="5107218"/>
        <s v="5107219"/>
        <s v="5107220"/>
        <s v="5107221"/>
        <s v="5107222"/>
        <s v="5107223"/>
        <s v="5107224"/>
        <s v="5107225"/>
        <s v="5107226"/>
        <s v="5107227"/>
        <s v="5107228"/>
        <s v="5107229"/>
        <s v="5107230"/>
        <s v="5107231"/>
        <s v="5107232"/>
        <s v="5107233"/>
        <s v="5107234"/>
        <s v="5108204"/>
        <s v="5108206"/>
        <s v="5108207"/>
        <s v="5108208"/>
        <s v="5108214"/>
        <s v="5108215"/>
        <s v="5108101"/>
        <s v="5108102"/>
        <s v="5108103"/>
        <s v="5108105"/>
        <s v="5108106"/>
        <s v="5108107"/>
        <s v="5108108"/>
        <s v="5108109"/>
        <s v="5108110"/>
        <s v="5108111"/>
        <s v="5108112"/>
        <s v="5108113"/>
        <s v="5108114"/>
        <s v="5108115"/>
        <s v="5108117"/>
        <s v="5108118"/>
        <s v="5108119"/>
        <s v="5108120"/>
        <s v="5108121"/>
        <s v="5108122"/>
        <s v="5108123"/>
        <s v="5108124"/>
        <s v="5107301"/>
        <s v="5107302"/>
        <s v="5107303"/>
        <s v="5107304"/>
        <s v="5107305"/>
        <s v="5107306"/>
        <s v="5107307"/>
        <s v="5107308"/>
        <s v="5107309"/>
        <s v="5107310"/>
        <s v="5107311"/>
        <s v="5107312"/>
        <s v="5107313"/>
        <s v="5107314"/>
        <s v="5107315"/>
        <s v="5107316"/>
        <s v="5107324"/>
        <s v="5107325"/>
        <s v="5107326"/>
        <s v="5107327"/>
        <s v="5107328"/>
        <s v="5107329"/>
        <s v="5107330"/>
        <s v="5107334"/>
        <s v="5107335"/>
        <s v="5107801"/>
        <s v="5107802"/>
        <s v="5107803"/>
        <s v="5107804"/>
        <s v="5107805"/>
        <s v="5107806"/>
        <s v="5107807"/>
        <s v="5107808"/>
        <s v="5107809"/>
        <s v="5107810"/>
        <s v="5107811"/>
        <s v="5107812"/>
        <s v="5107813"/>
        <s v="5107814"/>
        <s v="5107815"/>
        <s v="5107816"/>
        <s v="5107817"/>
        <s v="5107818"/>
        <s v="5107819"/>
        <s v="5107820"/>
        <s v="5107821"/>
        <s v="5107822"/>
        <s v="5107823"/>
        <s v="5107824"/>
        <s v="5107825"/>
        <s v="5107826"/>
        <s v="5107827"/>
        <s v="5107828"/>
        <s v="5107829"/>
        <s v="5107830"/>
        <s v="5107831"/>
        <s v="5107833"/>
        <s v="5107834"/>
        <s v="5107835"/>
        <s v="5107317"/>
        <s v="5107318"/>
        <s v="5107319"/>
        <s v="5107320"/>
        <s v="5107321"/>
        <s v="5107322"/>
        <s v="5107323"/>
        <s v="5107331"/>
        <s v="5107332"/>
        <s v="5107501"/>
        <s v="5107502"/>
        <s v="5107503"/>
        <s v="5107504"/>
        <s v="5107505"/>
        <s v="5107506"/>
        <s v="5107507"/>
        <s v="5107508"/>
        <s v="5107509"/>
        <s v="5107510"/>
        <s v="5107511"/>
        <s v="5107512"/>
        <s v="5107513"/>
        <s v="5107514"/>
        <s v="5107515"/>
        <s v="5107516"/>
        <s v="5107517"/>
        <s v="5107518"/>
        <s v="5107519"/>
        <s v="5107520"/>
        <s v="5107521"/>
        <s v="5107522"/>
        <s v="5107523"/>
        <s v="5107904"/>
        <s v="5107905"/>
        <s v="5107906"/>
        <s v="5107907"/>
        <s v="5107908"/>
        <s v="5107911"/>
        <s v="5107912"/>
        <s v="5107913"/>
        <s v="5107916"/>
        <s v="5107918"/>
        <s v="5107921"/>
        <s v="5108201"/>
        <s v="5108202"/>
        <s v="5108203"/>
        <s v="5108205"/>
        <s v="5108209"/>
        <s v="5108210"/>
        <s v="5108211"/>
        <s v="5108212"/>
        <s v="5108213"/>
        <s v="5108216"/>
        <s v="5108217"/>
        <s v="5108218"/>
        <s v="5108219"/>
        <s v="5108220"/>
        <s v="5108221"/>
        <s v="5108222"/>
        <s v="5108223"/>
        <s v="5108224"/>
        <s v="5108225"/>
        <s v="5114006"/>
        <s v="5114010"/>
        <s v="5114019"/>
        <s v="5114026"/>
        <s v="5114027"/>
        <s v="5114028"/>
        <s v="5114029"/>
        <s v="5114032"/>
        <s v="5114033"/>
        <s v="5114034"/>
        <s v="5114007"/>
        <s v="5114008"/>
        <s v="5114009"/>
        <s v="5114012"/>
        <s v="5114013"/>
        <s v="5114014"/>
        <s v="5114018"/>
        <s v="5114020"/>
        <s v="5114021"/>
        <s v="5114022"/>
        <s v="5114023"/>
        <s v="5114024"/>
        <s v="5114025"/>
        <s v="5114031"/>
        <s v="5114001"/>
        <s v="5114002"/>
        <s v="5114003"/>
        <s v="5114004"/>
        <s v="5114005"/>
        <s v="5114015"/>
        <s v="5114016"/>
        <s v="5114017"/>
        <s v="5114030"/>
        <s v="5113803"/>
        <s v="5113804"/>
        <s v="5113814"/>
        <s v="5113901"/>
        <s v="5113902"/>
        <s v="5113903"/>
        <s v="5113904"/>
        <s v="5113907"/>
        <s v="5113908"/>
        <s v="5113909"/>
        <s v="5113910"/>
        <s v="5113911"/>
        <s v="5113913"/>
        <s v="5113914"/>
        <s v="5113915"/>
        <s v="5113916"/>
        <s v="5113917"/>
        <s v="5113918"/>
        <s v="5113919"/>
        <s v="5113920"/>
        <s v="5113921"/>
        <s v="5113922"/>
        <s v="5113923"/>
        <s v="5113924"/>
        <s v="5113925"/>
        <s v="5113926"/>
        <s v="5113927"/>
        <s v="5113928"/>
        <s v="5113929"/>
        <s v="5113930"/>
        <s v="5113931"/>
        <s v="5114114"/>
        <s v="5114115"/>
        <s v="5114122"/>
        <s v="5114101"/>
        <s v="5114102"/>
        <s v="5114116"/>
        <s v="5114123"/>
        <s v="5114124"/>
        <s v="5114011"/>
        <s v="5114131"/>
        <s v="5114103"/>
        <s v="5114104"/>
        <s v="5114105"/>
        <s v="5114106"/>
        <s v="5114107"/>
        <s v="5114108"/>
        <s v="5114109"/>
        <s v="5114110"/>
        <s v="5114111"/>
        <s v="5114113"/>
        <s v="5114117"/>
        <s v="5114118"/>
        <s v="5114119"/>
        <s v="5114120"/>
        <s v="5114125"/>
        <s v="5114126"/>
        <s v="5114127"/>
        <s v="5114128"/>
        <s v="5114132"/>
        <s v="5114133"/>
        <s v="5114129"/>
        <s v="5114130"/>
        <s v="5114112"/>
        <s v="5114121"/>
        <s v="5113808"/>
        <s v="5113827"/>
        <s v="5113828"/>
        <s v="5113801"/>
        <s v="5113806"/>
        <s v="5113807"/>
        <s v="5113809"/>
        <s v="5113810"/>
        <s v="5113811"/>
        <s v="5113812"/>
        <s v="5113813"/>
        <s v="5113815"/>
        <s v="5113816"/>
        <s v="5113818"/>
        <s v="5113819"/>
        <s v="5113820"/>
        <s v="5113821"/>
        <s v="5113822"/>
        <s v="5113823"/>
        <s v="5113824"/>
        <s v="5113825"/>
        <s v="5113826"/>
        <s v="5113831"/>
        <s v="5113832"/>
        <s v="5113833"/>
        <s v="5113834"/>
        <s v="5113835"/>
        <s v="5113836"/>
        <s v="5113837"/>
        <s v="5113838"/>
        <s v="5113840"/>
        <s v="5113841"/>
        <s v="5113842"/>
        <s v="5113843"/>
        <s v="5113844"/>
        <s v="5113845"/>
        <s v="5113846"/>
        <s v="5113847"/>
        <s v="5113848"/>
        <s v="5127802"/>
        <s v="5127803"/>
        <s v="5127804"/>
        <s v="5127805"/>
        <s v="5127806"/>
        <s v="5127808"/>
        <s v="5127809"/>
        <s v="5127810"/>
        <s v="5127812"/>
        <s v="5127813"/>
        <s v="5127815"/>
        <s v="5127816"/>
        <s v="5127817"/>
        <s v="5127904"/>
        <s v="5127912"/>
        <s v="5127924"/>
        <s v="5128218"/>
        <s v="5128005"/>
        <s v="5128012"/>
        <s v="5128013"/>
        <s v="5128014"/>
        <s v="5128015"/>
        <s v="5128018"/>
        <s v="5128020"/>
        <s v="5128021"/>
        <s v="5128028"/>
        <s v="5128031"/>
        <s v="5127901"/>
        <s v="5127907"/>
        <s v="5127909"/>
        <s v="5127913"/>
        <s v="5127915"/>
        <s v="5127918"/>
        <s v="5127919"/>
        <s v="5127920"/>
        <s v="5127921"/>
        <s v="5128024"/>
        <s v="5128004"/>
        <s v="5128006"/>
        <s v="5128007"/>
        <s v="5128019"/>
        <s v="5128025"/>
        <s v="5128011"/>
        <s v="5127931"/>
        <s v="5128001"/>
        <s v="5128009"/>
        <s v="5128010"/>
        <s v="5128016"/>
        <s v="5128022"/>
        <s v="5128027"/>
        <s v="5127902"/>
        <s v="5127905"/>
        <s v="5127917"/>
        <s v="5127922"/>
        <s v="5127923"/>
        <s v="5127927"/>
        <s v="5127929"/>
        <s v="5127930"/>
        <s v="5127801"/>
        <s v="5127807"/>
        <s v="5127903"/>
        <s v="5127906"/>
        <s v="5127908"/>
        <s v="5127911"/>
        <s v="5127914"/>
        <s v="5127916"/>
        <s v="5127925"/>
        <s v="5127926"/>
        <s v="5127928"/>
        <s v="5127932"/>
        <s v="5127811"/>
        <s v="5127814"/>
        <s v="5128003"/>
        <s v="5128008"/>
        <s v="5128017"/>
        <s v="5128023"/>
        <s v="5127910"/>
        <s v="5127201"/>
        <s v="5127204"/>
        <s v="5127211"/>
        <s v="5127217"/>
        <s v="5127229"/>
        <s v="5127245"/>
        <s v="5127246"/>
        <s v="5127209"/>
        <s v="5127215"/>
        <s v="5127216"/>
        <s v="5127218"/>
        <s v="5127222"/>
        <s v="5127223"/>
        <s v="5127226"/>
        <s v="5127227"/>
        <s v="5127228"/>
        <s v="5127240"/>
        <s v="5127303"/>
        <s v="5127307"/>
        <s v="5127312"/>
        <s v="5127313"/>
        <s v="5127316"/>
        <s v="5127244"/>
        <s v="5127206"/>
        <s v="5127239"/>
        <s v="5127247"/>
        <s v="5127213"/>
        <s v="5127220"/>
        <s v="5127224"/>
        <s v="5127233"/>
        <s v="5127237"/>
        <s v="5127202"/>
        <s v="5127203"/>
        <s v="5127205"/>
        <s v="5127207"/>
        <s v="5127208"/>
        <s v="5127214"/>
        <s v="5127219"/>
        <s v="5127225"/>
        <s v="5127230"/>
        <s v="5127231"/>
        <s v="5127234"/>
        <s v="5127238"/>
        <s v="5127241"/>
        <s v="5127212"/>
        <s v="5127221"/>
        <s v="5127232"/>
        <s v="5127235"/>
        <s v="5127236"/>
        <s v="5127242"/>
        <s v="5127306"/>
        <s v="5127304"/>
        <s v="5127308"/>
        <s v="5127320"/>
        <s v="5127321"/>
        <s v="5127301"/>
        <s v="5127302"/>
        <s v="5127309"/>
        <s v="5127311"/>
        <s v="5127314"/>
        <s v="5127315"/>
        <s v="5127319"/>
        <s v="5123009"/>
        <s v="5123001"/>
        <s v="5123002"/>
        <s v="5123003"/>
        <s v="5123004"/>
        <s v="5123005"/>
        <s v="5123006"/>
        <s v="5123007"/>
        <s v="5123008"/>
        <s v="5123011"/>
        <s v="5123012"/>
        <s v="5123013"/>
        <s v="5123014"/>
        <s v="5123706"/>
        <s v="5123705"/>
        <s v="5123709"/>
        <s v="5122903"/>
        <s v="5122902"/>
        <s v="5123112"/>
        <s v="5123110"/>
        <s v="5123111"/>
        <s v="5123109"/>
        <s v="5123114"/>
        <s v="5123115"/>
        <s v="5123113"/>
        <s v="5124702"/>
        <s v="5124714"/>
        <s v="5124718"/>
        <s v="5124717"/>
        <s v="5123806"/>
        <s v="5123807"/>
        <s v="5124709"/>
        <s v="5124713"/>
        <s v="5124708"/>
        <s v="5126104"/>
        <s v="5116910"/>
        <s v="5116912"/>
        <s v="5116913"/>
        <s v="5116914"/>
        <s v="5116917"/>
        <s v="5116918"/>
        <s v="5116919"/>
        <s v="5116921"/>
        <s v="5116925"/>
        <s v="5116926"/>
        <s v="5116927"/>
        <s v="5117003"/>
        <s v="5117016"/>
        <s v="5117018"/>
        <s v="5117019"/>
        <s v="5126102"/>
        <s v="5126107"/>
        <s v="5126108"/>
        <s v="5117202"/>
        <s v="5117017"/>
        <s v="5117429"/>
        <s v="5117001"/>
        <s v="5117009"/>
        <s v="5117010"/>
        <s v="5117011"/>
        <s v="5117012"/>
        <s v="5117013"/>
        <s v="5117014"/>
        <s v="5126109"/>
        <s v="5117004"/>
        <s v="5117005"/>
        <s v="5117006"/>
        <s v="5117007"/>
        <s v="5117008"/>
        <s v="5117301"/>
        <s v="5117406"/>
        <s v="5117409"/>
        <s v="5117412"/>
        <s v="5117413"/>
        <s v="5117416"/>
        <s v="5117422"/>
        <s v="5117424"/>
        <s v="5117425"/>
        <s v="5117426"/>
        <s v="5117427"/>
        <s v="5117428"/>
        <s v="5117401"/>
        <s v="5117402"/>
        <s v="5117404"/>
        <s v="5117407"/>
        <s v="5117408"/>
        <s v="5117410"/>
        <s v="5117411"/>
        <s v="5117414"/>
        <s v="5117415"/>
        <s v="5117417"/>
        <s v="5117418"/>
        <s v="5117419"/>
        <s v="5117420"/>
        <s v="5117421"/>
        <s v="5117423"/>
        <s v="5126103"/>
        <s v="5126105"/>
        <s v="5126111"/>
        <s v="5126112"/>
        <s v="5126113"/>
        <s v="5126114"/>
        <s v="5126116"/>
        <s v="5126118"/>
        <s v="5126119"/>
        <s v="5126120"/>
        <s v="5116904"/>
        <s v="5116905"/>
        <s v="5116907"/>
        <s v="5116908"/>
        <s v="5116920"/>
        <s v="5116928"/>
        <s v="5116929"/>
        <s v="5116930"/>
        <s v="5116931"/>
        <s v="5116932"/>
        <s v="5116933"/>
        <s v="5116934"/>
        <s v="5116935"/>
        <s v="5116936"/>
        <s v="5116937"/>
        <s v="5116938"/>
        <s v="5116939"/>
        <s v="5116940"/>
        <s v="5116941"/>
        <s v="5116942"/>
        <s v="5116943"/>
        <s v="5116945"/>
        <s v="5116946"/>
        <s v="5116947"/>
        <s v="5116948"/>
        <s v="5117002"/>
        <s v="5126110"/>
        <s v="5126115"/>
        <s v="5126117"/>
        <s v="5126121"/>
        <s v="5126122"/>
        <s v="5124707"/>
        <s v="5124704"/>
        <s v="5124703"/>
        <s v="5124705"/>
        <s v="5124706"/>
        <s v="5124701"/>
        <s v="5128321"/>
        <s v="5128318"/>
        <s v="5128305"/>
        <s v="5128306"/>
        <s v="5128312"/>
        <s v="5128320"/>
        <s v="5128323"/>
        <s v="5128324"/>
        <s v="5128303"/>
        <s v="5128311"/>
        <s v="5102102"/>
        <s v="5102103"/>
        <s v="5102110"/>
        <s v="5102104"/>
        <s v="5102105"/>
        <s v="5102106"/>
        <s v="5102107"/>
        <s v="5102108"/>
        <s v="5102109"/>
        <s v="5102111"/>
        <s v="5102112"/>
        <s v="5102113"/>
        <s v="5102114"/>
        <s v="5102115"/>
        <s v="5102116"/>
        <s v="5102117"/>
        <s v="5102408"/>
        <s v="5102409"/>
        <s v="5102431"/>
        <s v="5102432"/>
        <s v="5102437"/>
        <s v="5102438"/>
        <s v="5102201"/>
        <s v="5102202"/>
        <s v="5102203"/>
        <s v="5102207"/>
        <s v="5102208"/>
        <s v="5102209"/>
        <s v="5102210"/>
        <s v="5102212"/>
        <s v="5102215"/>
        <s v="5102216"/>
        <s v="5102217"/>
        <s v="5102218"/>
        <s v="5102219"/>
        <s v="5102220"/>
        <s v="5102101"/>
        <s v="5102204"/>
        <s v="5102205"/>
        <s v="5102206"/>
        <s v="5102211"/>
        <s v="5102213"/>
        <s v="5102214"/>
        <s v="5102801"/>
        <s v="5102802"/>
        <s v="5102804"/>
        <s v="5102812"/>
        <s v="5102813"/>
        <s v="5102814"/>
        <s v="5102815"/>
        <s v="5102824"/>
        <s v="5102829"/>
        <s v="5102805"/>
        <s v="5102807"/>
        <s v="5102808"/>
        <s v="5102809"/>
        <s v="5102811"/>
        <s v="5102816"/>
        <s v="5102817"/>
        <s v="5102818"/>
        <s v="5102819"/>
        <s v="5102820"/>
        <s v="5102821"/>
        <s v="5102822"/>
        <s v="5102825"/>
        <s v="5102826"/>
        <s v="5102828"/>
        <s v="5102830"/>
        <s v="5102301"/>
        <s v="5102302"/>
        <s v="5102303"/>
        <s v="5102304"/>
        <s v="5102306"/>
        <s v="5102307"/>
        <s v="5102308"/>
        <s v="5102309"/>
        <s v="5102310"/>
        <s v="5102311"/>
        <s v="5102312"/>
        <s v="5102314"/>
        <s v="5102315"/>
        <s v="5102316"/>
        <s v="5102317"/>
        <s v="5102318"/>
        <s v="5102319"/>
        <s v="5102320"/>
        <s v="5102321"/>
        <s v="5102322"/>
        <s v="5102323"/>
        <s v="5102324"/>
        <s v="5102325"/>
        <s v="5102326"/>
        <s v="5102708"/>
        <s v="5102509"/>
        <s v="5102510"/>
        <s v="5102514"/>
        <s v="5102515"/>
        <s v="5102516"/>
        <s v="5102726"/>
        <s v="5102727"/>
        <s v="5102731"/>
        <s v="5102732"/>
        <s v="5102733"/>
        <s v="5102738"/>
        <s v="5102743"/>
        <s v="5102744"/>
        <s v="5102749"/>
        <s v="5102750"/>
        <s v="5102751"/>
        <s v="5102753"/>
        <s v="5102756"/>
        <s v="5102709"/>
        <s v="5102716"/>
        <s v="5102728"/>
        <s v="5102734"/>
        <s v="5102752"/>
        <s v="5102754"/>
        <s v="5102755"/>
        <s v="5102705"/>
        <s v="5102706"/>
        <s v="5102707"/>
        <s v="5102710"/>
        <s v="5102712"/>
        <s v="5102713"/>
        <s v="5102720"/>
        <s v="5102722"/>
        <s v="5102723"/>
        <s v="5102724"/>
        <s v="5102729"/>
        <s v="5102730"/>
        <s v="5102735"/>
        <s v="5102736"/>
        <s v="5102737"/>
        <s v="5102739"/>
        <s v="5102740"/>
        <s v="5102746"/>
        <s v="5102748"/>
        <s v="5102717"/>
        <s v="5102721"/>
        <s v="5102505"/>
        <s v="5102506"/>
        <s v="5102507"/>
        <s v="5102425"/>
        <s v="5102426"/>
        <s v="5102429"/>
        <s v="5102401"/>
        <s v="5102402"/>
        <s v="5102403"/>
        <s v="5102404"/>
        <s v="5102405"/>
        <s v="5102406"/>
        <s v="5102407"/>
        <s v="5102410"/>
        <s v="5102411"/>
        <s v="5102412"/>
        <s v="5102413"/>
        <s v="5102414"/>
        <s v="5102415"/>
        <s v="5102416"/>
        <s v="5102417"/>
        <s v="5102419"/>
        <s v="5102420"/>
        <s v="5102421"/>
        <s v="5102422"/>
        <s v="5102423"/>
        <s v="5102424"/>
        <s v="5102427"/>
        <s v="5102428"/>
        <s v="5102430"/>
        <s v="5102433"/>
        <s v="5102434"/>
        <s v="5102436"/>
        <s v="5102439"/>
        <s v="5102440"/>
        <s v="5102501"/>
        <s v="5102503"/>
        <s v="5102504"/>
        <s v="5102508"/>
        <s v="5102511"/>
        <s v="5102512"/>
        <s v="5102513"/>
        <s v="5102517"/>
        <s v="5102518"/>
        <s v="5102519"/>
        <s v="5102520"/>
        <s v="5102522"/>
        <s v="5102523"/>
        <s v="5102525"/>
        <s v="5102526"/>
        <s v="5101910"/>
        <s v="5102006"/>
        <s v="5102013"/>
        <s v="5102004"/>
        <s v="5102003"/>
        <s v="5102005"/>
        <s v="5101909"/>
        <s v="5101908"/>
        <s v="5102002"/>
        <s v="5102007"/>
        <s v="5102011"/>
        <s v="5102012"/>
        <s v="5102014"/>
        <s v="5102001"/>
        <s v="5101901"/>
        <s v="5101902"/>
        <s v="5101903"/>
        <s v="5101904"/>
        <s v="5101905"/>
        <s v="5101906"/>
        <s v="5101907"/>
        <s v="5101911"/>
        <s v="5101912"/>
        <s v="5101913"/>
        <s v="5101914"/>
        <s v="5101915"/>
        <s v="5101916"/>
        <s v="5129009"/>
        <s v="5129013"/>
        <s v="5129001"/>
        <s v="5129010"/>
        <s v="5117501"/>
        <s v="5117502"/>
        <s v="5117503"/>
        <s v="5117504"/>
        <s v="5117505"/>
        <s v="5117506"/>
        <s v="5117507"/>
        <s v="5117508"/>
        <s v="5117509"/>
        <s v="5117510"/>
        <s v="5117511"/>
        <s v="5117512"/>
        <s v="5117513"/>
        <s v="5117514"/>
        <s v="5117515"/>
        <s v="5117516"/>
        <s v="5117517"/>
        <s v="5117812"/>
        <s v="5117813"/>
        <s v="5117807"/>
        <s v="5117829"/>
        <s v="5117830"/>
        <s v="5117831"/>
        <s v="5117806"/>
        <s v="5117808"/>
        <s v="5117809"/>
        <s v="5117818"/>
        <s v="5117819"/>
        <s v="5117820"/>
        <s v="5117821"/>
        <s v="5117822"/>
        <s v="5117823"/>
        <s v="5117824"/>
        <s v="5117825"/>
        <s v="5117826"/>
        <s v="5117827"/>
        <s v="5117828"/>
        <s v="5117832"/>
        <s v="5117833"/>
        <s v="5117834"/>
        <s v="5117601"/>
        <s v="5117602"/>
        <s v="5117603"/>
        <s v="5117604"/>
        <s v="5117605"/>
        <s v="5117606"/>
        <s v="5117607"/>
        <s v="5117608"/>
        <s v="5117609"/>
        <s v="5118201"/>
        <s v="5118202"/>
        <s v="5118203"/>
        <s v="5118204"/>
        <s v="5118205"/>
        <s v="5118206"/>
        <s v="5118207"/>
        <s v="5118208"/>
        <s v="5118209"/>
        <s v="5118210"/>
        <s v="5118211"/>
        <s v="5118214"/>
        <s v="5118215"/>
        <s v="5118216"/>
        <s v="5118217"/>
        <s v="5118218"/>
        <s v="5118219"/>
        <s v="5118220"/>
        <s v="5118221"/>
        <s v="5118222"/>
        <s v="5118223"/>
        <s v="5118228"/>
        <s v="5118212"/>
        <s v="5118213"/>
        <s v="5118224"/>
        <s v="5118225"/>
        <s v="5118226"/>
        <s v="5118227"/>
        <s v="5117816"/>
        <s v="5118103"/>
        <s v="5118109"/>
        <s v="5118110"/>
        <s v="5118111"/>
        <s v="5118116"/>
        <s v="5118119"/>
        <s v="5118129"/>
        <s v="5117701"/>
        <s v="5117702"/>
        <s v="5117716"/>
        <s v="5117719"/>
        <s v="5118104"/>
        <s v="5118105"/>
        <s v="5118106"/>
        <s v="5118107"/>
        <s v="5118108"/>
        <s v="5118112"/>
        <s v="5118113"/>
        <s v="5118114"/>
        <s v="5118115"/>
        <s v="5118130"/>
        <s v="5118131"/>
        <s v="5118132"/>
        <s v="5117703"/>
        <s v="5117704"/>
        <s v="5117705"/>
        <s v="5117706"/>
        <s v="5117713"/>
        <s v="5117715"/>
        <s v="5117717"/>
        <s v="5117718"/>
        <s v="5117720"/>
        <s v="5117721"/>
        <s v="5117901"/>
        <s v="5117902"/>
        <s v="5117903"/>
        <s v="5117904"/>
        <s v="5117905"/>
        <s v="5117906"/>
        <s v="5117907"/>
        <s v="5117908"/>
        <s v="5117909"/>
        <s v="5117910"/>
        <s v="5117911"/>
        <s v="5117912"/>
        <s v="5117913"/>
        <s v="5117914"/>
        <s v="5117915"/>
        <s v="5117916"/>
        <s v="5117917"/>
        <s v="5118002"/>
        <s v="5118003"/>
        <s v="5118004"/>
        <s v="5118005"/>
        <s v="5118009"/>
        <s v="5118010"/>
        <s v="5118011"/>
        <s v="5118012"/>
        <s v="5118013"/>
        <s v="5118014"/>
        <s v="5118015"/>
        <s v="5118016"/>
        <s v="5118017"/>
        <s v="5118018"/>
        <s v="5118019"/>
        <s v="5118020"/>
        <s v="5118021"/>
        <s v="5118023"/>
        <s v="5118024"/>
        <s v="5118025"/>
        <s v="5118030"/>
        <s v="5118031"/>
        <s v="5118032"/>
        <s v="5117518"/>
        <s v="5117519"/>
        <s v="5117520"/>
        <s v="5117521"/>
        <s v="5117522"/>
        <s v="5117523"/>
        <s v="5117524"/>
        <s v="5117801"/>
        <s v="5117802"/>
        <s v="5117803"/>
        <s v="5117804"/>
        <s v="5117805"/>
        <s v="5117810"/>
        <s v="5117814"/>
        <s v="5117815"/>
        <s v="5117817"/>
        <s v="5118117"/>
        <s v="5118118"/>
        <s v="5118401"/>
        <s v="5118402"/>
        <s v="5118403"/>
        <s v="5118404"/>
        <s v="5118405"/>
        <s v="5118406"/>
        <s v="5118408"/>
        <s v="5118409"/>
        <s v="5118410"/>
        <s v="5118411"/>
        <s v="5118412"/>
        <s v="5118413"/>
        <s v="5118414"/>
        <s v="5118415"/>
        <s v="5118416"/>
        <s v="5118417"/>
        <s v="5118418"/>
        <s v="5118101"/>
        <s v="5118102"/>
        <s v="5118120"/>
        <s v="5118121"/>
        <s v="5118122"/>
        <s v="5118123"/>
        <s v="5118124"/>
        <s v="5118125"/>
        <s v="5118126"/>
        <s v="5118127"/>
        <s v="5118128"/>
        <s v="5117707"/>
        <s v="5117708"/>
        <s v="5117709"/>
        <s v="5117710"/>
        <s v="5117711"/>
        <s v="5117712"/>
        <s v="5117714"/>
        <s v="5117722"/>
        <s v="5117723"/>
        <s v="5117724"/>
        <s v="5117725"/>
        <s v="5117726"/>
        <s v="5117727"/>
        <s v="5117728"/>
        <s v="5117729"/>
        <s v="5117730"/>
        <s v="5118301"/>
        <s v="5118302"/>
        <s v="5118303"/>
        <s v="5118304"/>
        <s v="5118305"/>
        <s v="5118306"/>
        <s v="5118307"/>
        <s v="5118308"/>
        <s v="5118309"/>
        <s v="5118310"/>
        <s v="5128301"/>
        <s v="5128313"/>
        <s v="5124008"/>
        <s v="5124010"/>
        <s v="5124009"/>
        <s v="5124003"/>
        <s v="5124004"/>
        <s v="5124005"/>
        <s v="5124006"/>
        <s v="5124007"/>
        <s v="5129117"/>
        <s v="5129106"/>
        <s v="5124107"/>
        <s v="5124111"/>
        <s v="5124104"/>
        <s v="5124105"/>
        <s v="5124106"/>
        <s v="5124108"/>
        <s v="5124109"/>
        <s v="5129110"/>
        <s v="5129108"/>
        <s v="5129116"/>
        <s v="5103402"/>
        <s v="5103405"/>
        <s v="5103406"/>
        <s v="5103407"/>
        <s v="5103408"/>
        <s v="5103409"/>
        <s v="5103410"/>
        <s v="5103411"/>
        <s v="5103412"/>
        <s v="5103413"/>
        <s v="5103414"/>
        <s v="5103415"/>
        <s v="5103416"/>
        <s v="5103417"/>
        <s v="5103419"/>
        <s v="5103420"/>
        <s v="5103421"/>
        <s v="5103422"/>
        <s v="5103423"/>
        <s v="5103424"/>
        <s v="5129014"/>
        <s v="5129002"/>
        <s v="5124212"/>
        <s v="5124207"/>
        <s v="5124206"/>
        <s v="5124205"/>
        <s v="5105002"/>
        <s v="5105006"/>
        <s v="5105007"/>
        <s v="5105017"/>
        <s v="5105018"/>
        <s v="5105019"/>
        <s v="5105020"/>
        <s v="5105011"/>
        <s v="5105012"/>
        <s v="5105310"/>
        <s v="5105315"/>
        <s v="5105330"/>
        <s v="5105331"/>
        <s v="5105338"/>
        <s v="5105301"/>
        <s v="5105305"/>
        <s v="5105306"/>
        <s v="5105324"/>
        <s v="5105332"/>
        <s v="5105334"/>
        <s v="5105335"/>
        <s v="5105336"/>
        <s v="5105337"/>
        <s v="5105302"/>
        <s v="5105303"/>
        <s v="5105304"/>
        <s v="5105308"/>
        <s v="5105309"/>
        <s v="5105333"/>
        <s v="5104910"/>
        <s v="5104902"/>
        <s v="5104909"/>
        <s v="5104911"/>
        <s v="5104904"/>
        <s v="5104906"/>
        <s v="5104907"/>
        <s v="5104908"/>
        <s v="5105307"/>
        <s v="5105316"/>
        <s v="5105317"/>
        <s v="5105318"/>
        <s v="5105319"/>
        <s v="5105320"/>
        <s v="5105321"/>
        <s v="5105326"/>
        <s v="5105327"/>
        <s v="5105328"/>
        <s v="5105201"/>
        <s v="5105314"/>
        <s v="5105329"/>
        <s v="5105311"/>
        <s v="5105312"/>
        <s v="5105313"/>
        <s v="5105322"/>
        <s v="5105323"/>
        <s v="5105325"/>
        <s v="5104901"/>
        <s v="5104903"/>
        <s v="5104912"/>
        <s v="5104913"/>
        <s v="5105101"/>
        <s v="5105107"/>
        <s v="5105108"/>
        <s v="5105001"/>
        <s v="5105004"/>
        <s v="5105005"/>
        <s v="5105008"/>
        <s v="5105009"/>
        <s v="5105013"/>
        <s v="5105014"/>
        <s v="5105015"/>
        <s v="5105022"/>
        <s v="5105016"/>
        <s v="5105103"/>
        <s v="5105106"/>
        <s v="5105109"/>
        <s v="5105111"/>
        <s v="5105112"/>
        <s v="5105113"/>
        <s v="5105114"/>
        <s v="5105115"/>
        <s v="5114035"/>
        <s v="5106623"/>
        <s v="5106626"/>
        <s v="5106627"/>
        <s v="5105416"/>
        <s v="5105421"/>
        <s v="5105422"/>
        <s v="5105423"/>
        <s v="5105424"/>
        <s v="5105425"/>
        <s v="5105003"/>
        <s v="5105412"/>
        <s v="5105430"/>
        <s v="5105432"/>
        <s v="5105401"/>
        <s v="5105406"/>
        <s v="5105407"/>
        <s v="5105408"/>
        <s v="5105409"/>
        <s v="5105410"/>
        <s v="5105411"/>
        <s v="5105414"/>
        <s v="5105415"/>
        <s v="5105426"/>
        <s v="5105427"/>
        <s v="5105428"/>
        <s v="5105429"/>
        <s v="5129011"/>
        <s v="5102601"/>
        <s v="5102602"/>
        <s v="5102616"/>
        <s v="5102921"/>
        <s v="5102928"/>
        <s v="5102913"/>
        <s v="5102904"/>
        <s v="5102905"/>
        <s v="5124801"/>
        <s v="5124807"/>
        <s v="5102912"/>
        <s v="5102920"/>
        <s v="5102612"/>
        <s v="5102613"/>
        <s v="5102615"/>
        <s v="5114408"/>
        <s v="5102930"/>
        <s v="5102932"/>
        <s v="5102907"/>
        <s v="5102605"/>
        <s v="5102606"/>
        <s v="5102909"/>
        <s v="5102910"/>
        <s v="5102914"/>
        <s v="5102915"/>
        <s v="5102916"/>
        <s v="5102917"/>
        <s v="5102922"/>
        <s v="5102924"/>
        <s v="5102925"/>
        <s v="5102929"/>
        <s v="5102901"/>
        <s v="5102919"/>
        <s v="5102923"/>
        <s v="5102931"/>
        <s v="5102603"/>
        <s v="5102604"/>
        <s v="5102607"/>
        <s v="5102608"/>
        <s v="5102609"/>
        <s v="5102611"/>
        <s v="5102614"/>
        <s v="5102618"/>
        <s v="5102619"/>
        <s v="5102620"/>
        <s v="5102725"/>
        <s v="5102010"/>
        <s v="5102008"/>
        <s v="5102009"/>
        <s v="5124013"/>
        <s v="5124001"/>
        <s v="5124014"/>
        <s v="5124904"/>
        <s v="5125011"/>
        <s v="5124903"/>
        <s v="5124901"/>
        <s v="5124902"/>
        <s v="5124905"/>
        <s v="5124906"/>
        <s v="5124907"/>
        <s v="5124908"/>
        <s v="5124909"/>
        <s v="5124910"/>
        <s v="5124911"/>
        <s v="5124912"/>
        <s v="5124913"/>
        <s v="5103602"/>
        <s v="5103603"/>
        <s v="5103604"/>
        <s v="5103605"/>
        <s v="5103606"/>
        <s v="5103612"/>
        <s v="5103619"/>
        <s v="5103620"/>
        <s v="5103621"/>
        <s v="5103610"/>
        <s v="5103613"/>
        <s v="5103614"/>
        <s v="5103615"/>
        <s v="5103623"/>
        <s v="5103501"/>
        <s v="5103502"/>
        <s v="5103518"/>
        <s v="5103519"/>
        <s v="5103520"/>
        <s v="5103528"/>
        <s v="5103529"/>
        <s v="5103530"/>
        <s v="5103531"/>
        <s v="5103532"/>
        <s v="5103533"/>
        <s v="5103510"/>
        <s v="5103513"/>
        <s v="5103307"/>
        <s v="5103320"/>
        <s v="5103607"/>
        <s v="5103618"/>
        <s v="5103512"/>
        <s v="5103525"/>
        <s v="5103526"/>
        <s v="5103527"/>
        <s v="5103534"/>
        <s v="5103535"/>
        <s v="5103536"/>
        <s v="5103537"/>
        <s v="5103538"/>
        <s v="5104227"/>
        <s v="5103503"/>
        <s v="5103509"/>
        <s v="5103511"/>
        <s v="5103514"/>
        <s v="5103515"/>
        <s v="5103516"/>
        <s v="5103517"/>
        <s v="5103539"/>
        <s v="5103540"/>
        <s v="5103541"/>
        <s v="5128322"/>
        <s v="5128304"/>
        <s v="5128314"/>
        <s v="5128315"/>
        <s v="5128316"/>
        <s v="5128317"/>
        <s v="5128309"/>
        <s v="5124309"/>
        <s v="5124328"/>
        <s v="5124330"/>
        <s v="5124332"/>
        <s v="5124333"/>
        <s v="5124334"/>
        <s v="5124324"/>
        <s v="5124335"/>
        <s v="5124327"/>
        <s v="5124326"/>
        <s v="5124323"/>
        <s v="5124325"/>
        <s v="5124301"/>
        <s v="5124302"/>
        <s v="5124303"/>
        <s v="5124304"/>
        <s v="5124305"/>
        <s v="5124306"/>
        <s v="5124307"/>
        <s v="5124308"/>
        <s v="5124310"/>
        <s v="5124311"/>
        <s v="5124312"/>
        <s v="5124313"/>
        <s v="5124314"/>
        <s v="5124315"/>
        <s v="5124316"/>
        <s v="5124317"/>
        <s v="5124318"/>
        <s v="5124319"/>
        <s v="5124320"/>
        <s v="5124321"/>
        <s v="5124322"/>
        <s v="5124329"/>
        <s v="5124331"/>
        <s v="5129208"/>
        <s v="5129217"/>
        <s v="5129209"/>
        <s v="5129205"/>
        <s v="5129220"/>
        <s v="5129206"/>
        <s v="5129211"/>
        <s v="5129212"/>
        <s v="5129215"/>
        <s v="5129210"/>
        <s v="5129213"/>
        <s v="5129221"/>
        <s v="5124208"/>
        <s v="5103401"/>
        <s v="5103403"/>
        <s v="5103404"/>
        <s v="5103418"/>
        <s v="5129102"/>
        <s v="5129112"/>
        <s v="5129101"/>
        <s v="5103504"/>
        <s v="5103505"/>
        <s v="5103506"/>
        <s v="5103507"/>
        <s v="5103508"/>
        <s v="5103522"/>
        <s v="5103523"/>
        <s v="5103524"/>
        <s v="5129501"/>
        <s v="5129502"/>
        <s v="5129503"/>
        <s v="5129504"/>
        <s v="5129505"/>
        <s v="5129506"/>
        <s v="5129507"/>
        <s v="5129508"/>
        <s v="5129509"/>
        <s v="5129510"/>
        <s v="5129511"/>
        <s v="5129512"/>
        <s v="5129513"/>
        <s v="5129515"/>
        <s v="5129516"/>
        <s v="5129517"/>
        <s v="5129518"/>
        <s v="5129519"/>
        <s v="5129520"/>
        <s v="5129521"/>
        <s v="5129522"/>
        <s v="5129523"/>
        <s v="5129524"/>
        <s v="5103701"/>
        <s v="5103521"/>
        <s v="5129717"/>
        <s v="5129719"/>
        <s v="5129725"/>
        <s v="5129703"/>
        <s v="5129704"/>
        <s v="5129706"/>
        <s v="5129707"/>
        <s v="5129708"/>
        <s v="5129709"/>
        <s v="5129711"/>
        <s v="5129712"/>
        <s v="5129713"/>
        <s v="5129715"/>
        <s v="5129716"/>
        <s v="5129720"/>
        <s v="5129722"/>
        <s v="5129723"/>
        <s v="5129726"/>
        <s v="5129729"/>
        <s v="5129701"/>
        <s v="5129705"/>
        <s v="5129710"/>
        <s v="5129714"/>
        <s v="5129718"/>
        <s v="5129721"/>
        <s v="5129727"/>
        <s v="5129728"/>
        <s v="5124607"/>
        <s v="5124608"/>
        <s v="5124609"/>
        <s v="5123416"/>
        <s v="5123401"/>
        <s v="5123404"/>
        <s v="5123414"/>
        <s v="5123415"/>
        <s v="5123403"/>
        <s v="5123405"/>
        <s v="5123406"/>
        <s v="5123407"/>
        <s v="5123410"/>
        <s v="5123411"/>
        <s v="5123412"/>
        <s v="5123413"/>
        <s v="5123408"/>
        <s v="5123409"/>
        <s v="5123402"/>
        <s v="5126702"/>
        <s v="5126715"/>
        <s v="5126902"/>
        <s v="5126903"/>
        <s v="5126904"/>
        <s v="5126907"/>
        <s v="5126908"/>
        <s v="5126909"/>
        <s v="5126910"/>
        <s v="5126911"/>
        <s v="5126912"/>
        <s v="5126913"/>
        <s v="5126914"/>
        <s v="5126915"/>
        <s v="5126906"/>
        <s v="5127001"/>
        <s v="5127002"/>
        <s v="5127003"/>
        <s v="5127004"/>
        <s v="5127005"/>
        <s v="5127006"/>
        <s v="5127007"/>
        <s v="5127008"/>
        <s v="5127009"/>
        <s v="5127010"/>
        <s v="5127011"/>
        <s v="5127012"/>
        <s v="5127013"/>
        <s v="5127014"/>
        <s v="5127015"/>
        <s v="5127016"/>
        <s v="5127017"/>
        <s v="5127018"/>
        <s v="5127019"/>
        <s v="5127020"/>
        <s v="5127021"/>
        <s v="5127022"/>
        <s v="5127023"/>
        <s v="5127024"/>
        <s v="5127025"/>
        <s v="5126901"/>
        <s v="5123707"/>
        <s v="5123703"/>
        <s v="5123704"/>
        <s v="5127502"/>
        <s v="5127509"/>
        <s v="5127512"/>
        <s v="5127505"/>
        <s v="5127508"/>
        <s v="5127511"/>
        <s v="5127513"/>
        <s v="5131201"/>
        <s v="5131202"/>
        <s v="5131203"/>
        <s v="5131204"/>
        <s v="5131205"/>
        <s v="5131206"/>
        <s v="5131207"/>
        <s v="5131208"/>
        <s v="5131209"/>
        <s v="5131210"/>
        <s v="5131211"/>
        <s v="5131212"/>
        <s v="5131213"/>
        <s v="5131214"/>
        <s v="5131215"/>
        <s v="5131216"/>
        <s v="5131217"/>
        <s v="5131218"/>
        <s v="5131219"/>
        <s v="5131220"/>
        <s v="5131221"/>
        <s v="5131222"/>
        <s v="5131223"/>
        <s v="5131224"/>
        <s v="5131225"/>
        <s v="5131301"/>
        <s v="5131302"/>
        <s v="5131303"/>
        <s v="5131304"/>
        <s v="5131305"/>
        <s v="5131306"/>
        <s v="5131307"/>
        <s v="5131308"/>
        <s v="5131309"/>
        <s v="5131310"/>
        <s v="5131311"/>
        <s v="5131312"/>
        <s v="5131313"/>
        <s v="5131314"/>
        <s v="5131315"/>
        <s v="5131316"/>
        <s v="5131318"/>
        <s v="5131319"/>
        <s v="5131320"/>
        <s v="5131321"/>
        <s v="5131322"/>
        <s v="5131323"/>
        <s v="5131324"/>
        <s v="5131325"/>
        <s v="5131326"/>
        <s v="5131327"/>
        <s v="5131328"/>
        <s v="5131329"/>
        <s v="5131330"/>
        <s v="5131331"/>
        <s v="5131332"/>
        <s v="5131333"/>
        <s v="5131334"/>
        <s v="5131335"/>
        <s v="5131336"/>
        <s v="5131337"/>
        <s v="5131338"/>
        <s v="5131339"/>
        <s v="5131340"/>
        <s v="5131341"/>
        <s v="5131342"/>
        <s v="5131343"/>
        <s v="5131344"/>
        <s v="5131345"/>
        <s v="5131346"/>
        <s v="5131347"/>
        <s v="5131348"/>
        <s v="5131349"/>
        <s v="5131350"/>
        <s v="5131351"/>
        <s v="5131352"/>
        <s v="5131353"/>
        <s v="5131354"/>
        <s v="5131355"/>
        <s v="5131356"/>
        <s v="5119102"/>
        <s v="5119105"/>
        <s v="5119106"/>
        <s v="5119126"/>
        <s v="5119149"/>
        <s v="5119150"/>
        <s v="5119151"/>
        <s v="5119153"/>
        <s v="5119155"/>
        <s v="5119156"/>
        <s v="5119157"/>
        <s v="5119158"/>
        <s v="5131401"/>
        <s v="5131402"/>
        <s v="5131403"/>
        <s v="5131404"/>
        <s v="5131405"/>
        <s v="5131407"/>
        <s v="5119108"/>
        <s v="5119109"/>
        <s v="5119114"/>
        <s v="5119115"/>
        <s v="5119118"/>
        <s v="5119119"/>
        <s v="5119120"/>
        <s v="5119123"/>
        <s v="5119124"/>
        <s v="5119125"/>
        <s v="5119131"/>
        <s v="5119132"/>
        <s v="5119133"/>
        <s v="5119134"/>
        <s v="5119136"/>
        <s v="5119137"/>
        <s v="5119138"/>
        <s v="5119139"/>
        <s v="5119140"/>
        <s v="5119141"/>
        <s v="5119143"/>
        <s v="5119144"/>
        <s v="5119145"/>
        <s v="5119146"/>
        <s v="5119147"/>
        <s v="5119148"/>
        <s v="5119152"/>
        <s v="5119154"/>
        <s v="5119103"/>
        <s v="5119104"/>
        <s v="5119128"/>
        <s v="5119129"/>
        <s v="5119130"/>
        <s v="5119135"/>
        <s v="5119142"/>
        <s v="5118601"/>
        <s v="5118604"/>
        <s v="5118606"/>
        <s v="5118607"/>
        <s v="5118608"/>
        <s v="5118609"/>
        <s v="5118610"/>
        <s v="5118611"/>
        <s v="5118613"/>
        <s v="5118614"/>
        <s v="5118615"/>
        <s v="5118616"/>
        <s v="5118617"/>
        <s v="5118618"/>
        <s v="5118619"/>
        <s v="5118620"/>
        <s v="5118621"/>
        <s v="5119207"/>
        <s v="5118823"/>
        <s v="5118837"/>
        <s v="5118819"/>
        <s v="5118602"/>
        <s v="5118603"/>
        <s v="5118605"/>
        <s v="5118612"/>
        <s v="5118833"/>
        <s v="5118701"/>
        <s v="5118702"/>
        <s v="5118703"/>
        <s v="5118704"/>
        <s v="5118705"/>
        <s v="5118706"/>
        <s v="5118707"/>
        <s v="5118708"/>
        <s v="5118709"/>
        <s v="5118710"/>
        <s v="5118711"/>
        <s v="5118713"/>
        <s v="5118714"/>
        <s v="5118715"/>
        <s v="5118716"/>
        <s v="5118717"/>
        <s v="5118718"/>
        <s v="5118719"/>
        <s v="5118720"/>
        <s v="5118722"/>
        <s v="5118723"/>
        <s v="5118724"/>
        <s v="5118725"/>
        <s v="5118726"/>
        <s v="5118727"/>
        <s v="5118728"/>
        <s v="5118729"/>
        <s v="5118730"/>
        <s v="5118731"/>
        <s v="5118732"/>
        <s v="5118734"/>
        <s v="5118735"/>
        <s v="5118736"/>
        <s v="5118737"/>
        <s v="5118738"/>
        <s v="5118739"/>
        <s v="5118740"/>
        <s v="5119314"/>
        <s v="5118802"/>
        <s v="5118803"/>
        <s v="5118805"/>
        <s v="5118806"/>
        <s v="5118807"/>
        <s v="5118808"/>
        <s v="5118809"/>
        <s v="5118810"/>
        <s v="5118811"/>
        <s v="5118812"/>
        <s v="5118813"/>
        <s v="5118814"/>
        <s v="5118815"/>
        <s v="5118816"/>
        <s v="5118817"/>
        <s v="5118818"/>
        <s v="5118820"/>
        <s v="5118821"/>
        <s v="5118822"/>
        <s v="5118824"/>
        <s v="5118825"/>
        <s v="5118826"/>
        <s v="5118827"/>
        <s v="5118828"/>
        <s v="5118830"/>
        <s v="5118831"/>
        <s v="5118832"/>
        <s v="5118834"/>
        <s v="5118835"/>
        <s v="5118836"/>
        <s v="5118838"/>
        <s v="5118839"/>
        <s v="5118840"/>
        <s v="5119001"/>
        <s v="5119002"/>
        <s v="5119003"/>
        <s v="5119004"/>
        <s v="5119005"/>
        <s v="5119006"/>
        <s v="5119007"/>
        <s v="5119008"/>
        <s v="5119010"/>
        <s v="5119011"/>
        <s v="5119012"/>
        <s v="5119014"/>
        <s v="5119015"/>
        <s v="5119016"/>
        <s v="5119017"/>
        <s v="5119018"/>
        <s v="5119019"/>
        <s v="5119020"/>
        <s v="5119021"/>
        <s v="5119028"/>
        <s v="5119204"/>
        <s v="5119205"/>
        <s v="5119009"/>
        <s v="5119013"/>
        <s v="5119022"/>
        <s v="5119023"/>
        <s v="5119024"/>
        <s v="5119025"/>
        <s v="5119027"/>
        <s v="5119029"/>
        <s v="5119030"/>
        <s v="5119201"/>
        <s v="5119202"/>
        <s v="5119203"/>
        <s v="5119206"/>
        <s v="5119208"/>
        <s v="5119209"/>
        <s v="5119211"/>
        <s v="5119212"/>
        <s v="5119213"/>
        <s v="5119214"/>
        <s v="5119215"/>
        <s v="5119216"/>
        <s v="5119217"/>
        <s v="5119218"/>
        <s v="5119219"/>
        <s v="5119220"/>
        <s v="5119221"/>
        <s v="5119222"/>
        <s v="5119223"/>
        <s v="5119224"/>
        <s v="5119225"/>
        <s v="5119226"/>
        <s v="5119227"/>
        <s v="5119228"/>
        <s v="5119229"/>
        <s v="5119230"/>
        <s v="5118903"/>
        <s v="5119301"/>
        <s v="5119302"/>
        <s v="5119303"/>
        <s v="5119304"/>
        <s v="5119305"/>
        <s v="5119306"/>
        <s v="5119307"/>
        <s v="5119308"/>
        <s v="5119309"/>
        <s v="5119310"/>
        <s v="5119311"/>
        <s v="5119312"/>
        <s v="5119313"/>
        <s v="5119315"/>
        <s v="5119316"/>
        <s v="5119317"/>
        <s v="5119318"/>
        <s v="5119319"/>
        <s v="5119320"/>
        <s v="5119321"/>
        <s v="5119322"/>
        <s v="5119323"/>
        <s v="5119324"/>
        <s v="5119325"/>
        <s v="5119326"/>
        <s v="5119327"/>
        <s v="5119328"/>
        <s v="5129003"/>
        <s v="5114205"/>
        <s v="5114206"/>
        <s v="5114207"/>
        <s v="5114208"/>
        <s v="5114217"/>
        <s v="5114221"/>
        <s v="5114224"/>
        <s v="5114225"/>
        <s v="5114230"/>
        <s v="5114235"/>
        <s v="5114237"/>
        <s v="5114238"/>
        <s v="5114239"/>
        <s v="5114240"/>
        <s v="5114241"/>
        <s v="5114242"/>
        <s v="5114243"/>
        <s v="5114244"/>
        <s v="5114245"/>
        <s v="5114246"/>
        <s v="5114247"/>
        <s v="5114248"/>
        <s v="5114250"/>
        <s v="5114251"/>
        <s v="5114252"/>
        <s v="5114253"/>
        <s v="5114321"/>
        <s v="5114214"/>
        <s v="5114215"/>
        <s v="5114216"/>
        <s v="5114219"/>
        <s v="5114220"/>
        <s v="5114222"/>
        <s v="5114226"/>
        <s v="5114231"/>
        <s v="5114232"/>
        <s v="5114233"/>
        <s v="5114236"/>
        <s v="5114249"/>
        <s v="5114210"/>
        <s v="5114212"/>
        <s v="5114213"/>
        <s v="5114307"/>
        <s v="5114308"/>
        <s v="5114309"/>
        <s v="5114310"/>
        <s v="5114311"/>
        <s v="5114312"/>
        <s v="5114304"/>
        <s v="5114305"/>
        <s v="5114319"/>
        <s v="5114407"/>
        <s v="5114409"/>
        <s v="5114410"/>
        <s v="5114412"/>
        <s v="5114413"/>
        <s v="5114303"/>
        <s v="5114313"/>
        <s v="5114314"/>
        <s v="5114315"/>
        <s v="5114318"/>
        <s v="5114302"/>
        <s v="5114402"/>
        <s v="5114403"/>
        <s v="5114404"/>
        <s v="5114405"/>
        <s v="5114406"/>
        <s v="5114414"/>
        <s v="5114415"/>
        <s v="5114316"/>
        <s v="5114317"/>
        <s v="5114320"/>
        <s v="5127702"/>
        <s v="5127709"/>
        <s v="5127714"/>
        <s v="5114501"/>
        <s v="5114502"/>
        <s v="5114503"/>
        <s v="5114506"/>
        <s v="5114507"/>
        <s v="5114508"/>
        <s v="5114509"/>
        <s v="5114511"/>
        <s v="5114512"/>
        <s v="5114513"/>
        <s v="5114517"/>
        <s v="5114518"/>
        <s v="5114522"/>
        <s v="5114523"/>
        <s v="5114524"/>
        <s v="5114528"/>
        <s v="5114529"/>
        <s v="5114530"/>
        <s v="5114707"/>
        <s v="5114708"/>
        <s v="5114709"/>
        <s v="5114712"/>
        <s v="5114614"/>
        <s v="5114616"/>
        <s v="5114620"/>
        <s v="5114603"/>
        <s v="5114604"/>
        <s v="5114605"/>
        <s v="5114608"/>
        <s v="5114609"/>
        <s v="5114613"/>
        <s v="5114615"/>
        <s v="5114617"/>
        <s v="5114619"/>
        <s v="5114624"/>
        <s v="5114626"/>
        <s v="5114627"/>
        <s v="5114606"/>
        <s v="5114607"/>
        <s v="5114621"/>
        <s v="5114622"/>
        <s v="5114623"/>
        <s v="5114625"/>
        <s v="5114629"/>
        <s v="5114601"/>
        <s v="5114602"/>
        <s v="5114610"/>
        <s v="5114611"/>
        <s v="5114612"/>
        <s v="5114618"/>
        <s v="5114701"/>
        <s v="5114702"/>
        <s v="5114703"/>
        <s v="5114704"/>
        <s v="5114705"/>
        <s v="5114706"/>
        <s v="5114710"/>
        <s v="5114711"/>
        <s v="5114713"/>
        <s v="5114714"/>
        <s v="5114715"/>
        <s v="5114716"/>
        <s v="5114717"/>
        <s v="5114718"/>
        <s v="5114719"/>
        <s v="5114720"/>
        <s v="5114722"/>
        <s v="5114723"/>
        <s v="5114726"/>
        <s v="5114729"/>
        <s v="5114739"/>
        <s v="5114743"/>
        <s v="5114744"/>
        <s v="5114745"/>
        <s v="5114746"/>
        <s v="5114747"/>
        <s v="5114504"/>
        <s v="5114505"/>
        <s v="5114510"/>
        <s v="5114514"/>
        <s v="5114515"/>
        <s v="5114516"/>
        <s v="5114519"/>
        <s v="5114520"/>
        <s v="5114521"/>
        <s v="5114525"/>
        <s v="5114526"/>
        <s v="5114527"/>
        <s v="5114733"/>
        <s v="5114724"/>
        <s v="5114725"/>
        <s v="5114730"/>
        <s v="5114731"/>
        <s v="5114732"/>
        <s v="5114734"/>
        <s v="5114735"/>
        <s v="5114736"/>
        <s v="5114737"/>
        <s v="5114740"/>
        <s v="5114741"/>
        <s v="5114742"/>
        <s v="5108503"/>
        <s v="5108504"/>
        <s v="5108505"/>
        <s v="5108506"/>
        <s v="5108507"/>
        <s v="5108508"/>
        <s v="5108513"/>
        <s v="5108514"/>
        <s v="5108515"/>
        <s v="5108516"/>
        <s v="5108517"/>
        <s v="5108518"/>
        <s v="5108519"/>
        <s v="5108520"/>
        <s v="5108521"/>
        <s v="5108522"/>
        <s v="5108523"/>
        <s v="5108524"/>
        <s v="5108525"/>
        <s v="5108526"/>
        <s v="5108527"/>
        <s v="5108528"/>
        <s v="5108529"/>
        <s v="5108530"/>
        <s v="5108501"/>
        <s v="5108502"/>
        <s v="5108509"/>
        <s v="5108510"/>
        <s v="5108511"/>
        <s v="5108512"/>
        <s v="5108531"/>
        <s v="5108532"/>
        <s v="5108535"/>
        <s v="5108536"/>
        <s v="5108537"/>
        <s v="5108539"/>
        <s v="5108540"/>
        <s v="5108541"/>
        <s v="5108542"/>
        <s v="5108543"/>
        <s v="5108544"/>
        <s v="5130113"/>
        <s v="5130128"/>
        <s v="5109002"/>
        <s v="5109014"/>
        <s v="5109020"/>
        <s v="5109021"/>
        <s v="5109024"/>
        <s v="5109025"/>
        <s v="5109027"/>
        <s v="5109028"/>
        <s v="5109029"/>
        <s v="5109030"/>
        <s v="5109031"/>
        <s v="5109034"/>
        <s v="5109035"/>
        <s v="5109036"/>
        <s v="5109011"/>
        <s v="5109012"/>
        <s v="5109013"/>
        <s v="5109016"/>
        <s v="5109017"/>
        <s v="5109019"/>
        <s v="5109022"/>
        <s v="5109023"/>
        <s v="5109032"/>
        <s v="5109033"/>
        <s v="5109229"/>
        <s v="5108801"/>
        <s v="5108810"/>
        <s v="5108811"/>
        <s v="5109219"/>
        <s v="5109225"/>
        <s v="5109226"/>
        <s v="5108903"/>
        <s v="5108905"/>
        <s v="5108906"/>
        <s v="5108909"/>
        <s v="5108910"/>
        <s v="5108911"/>
        <s v="5108912"/>
        <s v="5108916"/>
        <s v="5108917"/>
        <s v="5108918"/>
        <s v="5108932"/>
        <s v="5108933"/>
        <s v="5109401"/>
        <s v="5109402"/>
        <s v="5109403"/>
        <s v="5109404"/>
        <s v="5109405"/>
        <s v="5109406"/>
        <s v="5109407"/>
        <s v="5109417"/>
        <s v="5109201"/>
        <s v="5109202"/>
        <s v="5109203"/>
        <s v="5109204"/>
        <s v="5109205"/>
        <s v="5109206"/>
        <s v="5109207"/>
        <s v="5109208"/>
        <s v="5109209"/>
        <s v="5109210"/>
        <s v="5109211"/>
        <s v="5109212"/>
        <s v="5109213"/>
        <s v="5109214"/>
        <s v="5109215"/>
        <s v="5109216"/>
        <s v="5109217"/>
        <s v="5109218"/>
        <s v="5109220"/>
        <s v="5109221"/>
        <s v="5109222"/>
        <s v="5109223"/>
        <s v="5109224"/>
        <s v="5109227"/>
        <s v="5109228"/>
        <s v="5109230"/>
        <s v="5109231"/>
        <s v="5109232"/>
        <s v="5109412"/>
        <s v="5109408"/>
        <s v="5109409"/>
        <s v="5109410"/>
        <s v="5109411"/>
        <s v="5109413"/>
        <s v="5109415"/>
        <s v="5109414"/>
        <s v="5109418"/>
        <s v="5109419"/>
        <s v="5109605"/>
        <s v="5109606"/>
        <s v="5109607"/>
        <s v="5109608"/>
        <s v="5109624"/>
        <s v="5109625"/>
        <s v="5109626"/>
        <s v="5109628"/>
        <s v="5108804"/>
        <s v="5108805"/>
        <s v="5108806"/>
        <s v="5108807"/>
        <s v="5108808"/>
        <s v="5108809"/>
        <s v="5108812"/>
        <s v="5108813"/>
        <s v="5108814"/>
        <s v="5108815"/>
        <s v="5108816"/>
        <s v="5108817"/>
        <s v="5108819"/>
        <s v="5108820"/>
        <s v="5108821"/>
        <s v="5108829"/>
        <s v="5108830"/>
        <s v="5108833"/>
        <s v="5108834"/>
        <s v="5108835"/>
        <s v="5109631"/>
        <s v="5108802"/>
        <s v="5108803"/>
        <s v="5108818"/>
        <s v="5108822"/>
        <s v="5108823"/>
        <s v="5108824"/>
        <s v="5108825"/>
        <s v="5108826"/>
        <s v="5108827"/>
        <s v="5108828"/>
        <s v="5108831"/>
        <s v="5108832"/>
        <s v="5109101"/>
        <s v="5109612"/>
        <s v="5109613"/>
        <s v="5109614"/>
        <s v="5109615"/>
        <s v="5109616"/>
        <s v="5109617"/>
        <s v="5109618"/>
        <s v="5109619"/>
        <s v="5109620"/>
        <s v="5109621"/>
        <s v="5109622"/>
        <s v="5109629"/>
        <s v="5109601"/>
        <s v="5109602"/>
        <s v="5109603"/>
        <s v="5109604"/>
        <s v="5109609"/>
        <s v="5109610"/>
        <s v="5109611"/>
        <s v="5109623"/>
        <s v="5109630"/>
        <s v="5108419"/>
        <s v="5108420"/>
        <s v="5108421"/>
        <s v="5108422"/>
        <s v="5108423"/>
        <s v="5108424"/>
        <s v="5108425"/>
        <s v="5108426"/>
        <s v="5108427"/>
        <s v="5108428"/>
        <s v="5108429"/>
        <s v="5108430"/>
        <s v="5108431"/>
        <s v="5108434"/>
        <s v="5109323"/>
        <s v="5108919"/>
        <s v="5108920"/>
        <s v="5108931"/>
        <s v="5108934"/>
        <s v="5108935"/>
        <s v="5108938"/>
        <s v="5108939"/>
        <s v="5108940"/>
        <s v="5108941"/>
        <s v="5108942"/>
        <s v="5108943"/>
        <s v="5108944"/>
        <s v="5108945"/>
        <s v="5108947"/>
        <s v="5108948"/>
        <s v="5108949"/>
        <s v="5108950"/>
        <s v="5108952"/>
        <s v="5108958"/>
        <s v="5108923"/>
        <s v="5108925"/>
        <s v="5108926"/>
        <s v="5108927"/>
        <s v="5108929"/>
        <s v="5108951"/>
        <s v="5108953"/>
        <s v="5108955"/>
        <s v="5108956"/>
        <s v="5108959"/>
        <s v="5108960"/>
        <s v="5108401"/>
        <s v="5108402"/>
        <s v="5108403"/>
        <s v="5108406"/>
        <s v="5108407"/>
        <s v="5108408"/>
        <s v="5108409"/>
        <s v="5108410"/>
        <s v="5108411"/>
        <s v="5108415"/>
        <s v="5108416"/>
        <s v="5108417"/>
        <s v="5108418"/>
        <s v="5108901"/>
        <s v="5108907"/>
        <s v="5108913"/>
        <s v="5108914"/>
        <s v="5108915"/>
        <s v="5108921"/>
        <s v="5108924"/>
        <s v="5108930"/>
        <s v="5108954"/>
        <s v="5108957"/>
        <s v="5109304"/>
        <s v="5109305"/>
        <s v="5109306"/>
        <s v="5109325"/>
        <s v="5109701"/>
        <s v="5130101"/>
        <s v="5130102"/>
        <s v="5130103"/>
        <s v="5130104"/>
        <s v="5130105"/>
        <s v="5130106"/>
        <s v="5130108"/>
        <s v="5130109"/>
        <s v="5130110"/>
        <s v="5130111"/>
        <s v="5130115"/>
        <s v="5130116"/>
        <s v="5130117"/>
        <s v="5130118"/>
        <s v="5130119"/>
        <s v="5130120"/>
        <s v="5130122"/>
        <s v="5130125"/>
        <s v="5130126"/>
        <s v="5130127"/>
        <s v="5130129"/>
        <s v="5130130"/>
        <s v="5130131"/>
        <s v="5130132"/>
        <s v="5130133"/>
        <s v="5130201"/>
        <s v="5130202"/>
        <s v="5130203"/>
        <s v="5130204"/>
        <s v="5130205"/>
        <s v="5130206"/>
        <s v="5130207"/>
        <s v="5130208"/>
        <s v="5130209"/>
        <s v="5130210"/>
        <s v="5130211"/>
        <s v="5130212"/>
        <s v="5130213"/>
        <s v="5130214"/>
        <s v="5130215"/>
        <s v="5130216"/>
        <s v="5130217"/>
        <s v="5130218"/>
        <s v="5130219"/>
        <s v="5130220"/>
        <s v="5130221"/>
        <s v="5130222"/>
        <s v="5130223"/>
        <s v="5130224"/>
        <s v="5130225"/>
        <s v="5130226"/>
        <s v="5103901"/>
        <s v="5103905"/>
        <s v="5103906"/>
        <s v="5103907"/>
        <s v="5103930"/>
        <s v="5103931"/>
        <s v="5103932"/>
        <s v="5103933"/>
        <s v="5103934"/>
        <s v="5103935"/>
        <s v="5103936"/>
        <s v="5103937"/>
        <s v="5103938"/>
        <s v="5103939"/>
        <s v="5109715"/>
        <s v="5109725"/>
        <s v="5109727"/>
        <s v="5109730"/>
        <s v="5109731"/>
        <s v="5109732"/>
        <s v="5109733"/>
        <s v="5109007"/>
        <s v="5109707"/>
        <s v="5109709"/>
        <s v="5130112"/>
        <s v="5130114"/>
        <s v="5130121"/>
        <s v="5130123"/>
        <s v="5130124"/>
        <s v="5109706"/>
        <s v="5109726"/>
        <s v="5109728"/>
        <s v="5103902"/>
        <s v="5103916"/>
        <s v="5103917"/>
        <s v="5103918"/>
        <s v="5103919"/>
        <s v="5103920"/>
        <s v="5103921"/>
        <s v="5103922"/>
        <s v="5103923"/>
        <s v="5103924"/>
        <s v="5103925"/>
        <s v="5103926"/>
        <s v="5103927"/>
        <s v="5103928"/>
        <s v="5103929"/>
        <s v="5109003"/>
        <s v="5109004"/>
        <s v="5109005"/>
        <s v="5109006"/>
        <s v="5109008"/>
        <s v="5109009"/>
        <s v="5109010"/>
        <s v="5109702"/>
        <s v="5109703"/>
        <s v="5109704"/>
        <s v="5109705"/>
        <s v="5109708"/>
        <s v="5109710"/>
        <s v="5109711"/>
        <s v="5109712"/>
        <s v="5109713"/>
        <s v="5109714"/>
        <s v="5109716"/>
        <s v="5109717"/>
        <s v="5109718"/>
        <s v="5109719"/>
        <s v="5109720"/>
        <s v="5109721"/>
        <s v="5109722"/>
        <s v="5109723"/>
        <s v="5109724"/>
        <s v="5109729"/>
        <s v="5108404"/>
        <s v="5108405"/>
        <s v="5108412"/>
        <s v="5108413"/>
        <s v="5108414"/>
        <s v="5108432"/>
        <s v="5108433"/>
        <s v="5108435"/>
        <s v="5108436"/>
        <s v="5108437"/>
        <s v="5104301"/>
        <s v="5104303"/>
        <s v="5104304"/>
        <s v="5104305"/>
        <s v="5104340"/>
        <s v="5104342"/>
        <s v="5109515"/>
        <s v="5109516"/>
        <s v="5109517"/>
        <s v="5109518"/>
        <s v="5109519"/>
        <s v="5109520"/>
        <s v="5109521"/>
        <s v="5109522"/>
        <s v="5109523"/>
        <s v="5109524"/>
        <s v="5109525"/>
        <s v="5109526"/>
        <s v="5109527"/>
        <s v="5109528"/>
        <s v="5109301"/>
        <s v="5109302"/>
        <s v="5109309"/>
        <s v="5109310"/>
        <s v="5109311"/>
        <s v="5109312"/>
        <s v="5109313"/>
        <s v="5109314"/>
        <s v="5109315"/>
        <s v="5109330"/>
        <s v="5109504"/>
        <s v="5109505"/>
        <s v="5109303"/>
        <s v="5109307"/>
        <s v="5109308"/>
        <s v="5109316"/>
        <s v="5109317"/>
        <s v="5109318"/>
        <s v="5109319"/>
        <s v="5109320"/>
        <s v="5109321"/>
        <s v="5109322"/>
        <s v="5109324"/>
        <s v="5109326"/>
        <s v="5109327"/>
        <s v="5109328"/>
        <s v="5109329"/>
        <s v="5109501"/>
        <s v="5109502"/>
        <s v="5109503"/>
        <s v="5109506"/>
        <s v="5109507"/>
        <s v="5109508"/>
        <s v="5109509"/>
        <s v="5109510"/>
        <s v="5109511"/>
        <s v="5109512"/>
        <s v="5109513"/>
        <s v="5109514"/>
        <s v="5104313"/>
        <s v="5104314"/>
        <s v="5104315"/>
        <s v="5104316"/>
        <s v="5104341"/>
        <s v="5104343"/>
        <s v="5104219"/>
        <s v="5104220"/>
        <s v="5104221"/>
        <s v="5104222"/>
        <s v="5104224"/>
        <s v="5104225"/>
        <s v="5104226"/>
        <s v="5104228"/>
        <s v="5104229"/>
        <s v="5104230"/>
        <s v="5104233"/>
        <s v="5104231"/>
        <s v="5104232"/>
        <s v="5104234"/>
        <s v="5104235"/>
        <s v="5104236"/>
        <s v="5104240"/>
        <s v="5104241"/>
        <s v="5104243"/>
        <s v="5104206"/>
        <s v="5104207"/>
        <s v="5104208"/>
        <s v="5104205"/>
        <s v="5104237"/>
        <s v="5104201"/>
        <s v="5104239"/>
        <s v="5104242"/>
        <s v="5104244"/>
        <s v="5104209"/>
        <s v="5104210"/>
        <s v="5104211"/>
        <s v="5104212"/>
        <s v="5104213"/>
        <s v="5104214"/>
        <s v="5104215"/>
        <s v="5104216"/>
        <s v="5104217"/>
        <s v="5104218"/>
        <s v="5104223"/>
        <s v="5105701"/>
        <s v="5105702"/>
        <s v="5105703"/>
        <s v="5105710"/>
        <s v="5105711"/>
        <s v="5105712"/>
        <s v="5105713"/>
        <s v="5105715"/>
        <s v="5105716"/>
        <s v="5105717"/>
        <s v="5105718"/>
        <s v="5105719"/>
        <s v="5105720"/>
        <s v="5105721"/>
        <s v="5105722"/>
        <s v="5105723"/>
        <s v="5105727"/>
        <s v="5105728"/>
        <s v="5105729"/>
        <s v="5105730"/>
        <s v="5105737"/>
        <s v="5105741"/>
        <s v="5105743"/>
        <s v="5106214"/>
        <s v="5106215"/>
        <s v="5106218"/>
        <s v="5105704"/>
        <s v="5105709"/>
        <s v="5105724"/>
        <s v="5105725"/>
        <s v="5105734"/>
        <s v="5105735"/>
        <s v="5105736"/>
        <s v="5105738"/>
        <s v="5105739"/>
        <s v="5105740"/>
        <s v="5105748"/>
        <s v="5129903"/>
        <s v="5129904"/>
        <s v="5129907"/>
        <s v="5129908"/>
        <s v="5129912"/>
        <s v="5129913"/>
        <s v="5129915"/>
        <s v="5129916"/>
        <s v="5129917"/>
        <s v="5129918"/>
        <s v="5129919"/>
        <s v="5129920"/>
        <s v="5129921"/>
        <s v="5129922"/>
        <s v="5129923"/>
        <s v="5129924"/>
        <s v="5129925"/>
        <s v="5105742"/>
        <s v="5105744"/>
        <s v="5105745"/>
        <s v="5105747"/>
        <s v="5105749"/>
        <s v="5105750"/>
        <s v="5105751"/>
        <s v="5105752"/>
        <s v="5105753"/>
        <s v="5105754"/>
        <s v="5105755"/>
        <s v="5105756"/>
        <s v="5106216"/>
        <s v="5106217"/>
        <s v="5106220"/>
        <s v="5106208"/>
        <s v="5106209"/>
        <s v="5106210"/>
        <s v="5106211"/>
        <s v="5106212"/>
        <s v="5106213"/>
        <s v="5106617"/>
        <s v="5106624"/>
        <s v="5106625"/>
        <s v="5106628"/>
        <s v="5106104"/>
        <s v="5106610"/>
        <s v="5106611"/>
        <s v="5106615"/>
        <s v="5106616"/>
        <s v="5106622"/>
        <s v="5106108"/>
        <s v="5106110"/>
        <s v="5106704"/>
        <s v="5106705"/>
        <s v="5106706"/>
        <s v="5106707"/>
        <s v="5106708"/>
        <s v="5106709"/>
        <s v="5106716"/>
        <s v="5106717"/>
        <s v="5106721"/>
        <s v="5106722"/>
        <s v="5105104"/>
        <s v="5105105"/>
        <s v="5106501"/>
        <s v="5106509"/>
        <s v="5106511"/>
        <s v="5106512"/>
        <s v="5106513"/>
        <s v="5106514"/>
        <s v="5106601"/>
        <s v="5106602"/>
        <s v="5106603"/>
        <s v="5106604"/>
        <s v="5106605"/>
        <s v="5106606"/>
        <s v="5106607"/>
        <s v="5106608"/>
        <s v="5106609"/>
        <s v="5106618"/>
        <s v="5106620"/>
        <s v="5105413"/>
        <s v="5105431"/>
        <s v="5106719"/>
        <s v="5106102"/>
        <s v="5106105"/>
        <s v="5106106"/>
        <s v="5106109"/>
        <s v="5106111"/>
        <s v="5106112"/>
        <s v="5106113"/>
        <s v="5106114"/>
        <s v="5106701"/>
        <s v="5106702"/>
        <s v="5106703"/>
        <s v="5106711"/>
        <s v="5106712"/>
        <s v="5106713"/>
        <s v="5106714"/>
        <s v="5106715"/>
        <s v="5106720"/>
        <s v="5105402"/>
        <s v="5105403"/>
        <s v="5105404"/>
        <s v="5105405"/>
        <s v="5105417"/>
        <s v="5105418"/>
        <s v="5105419"/>
        <s v="5105420"/>
        <s v="5106507"/>
        <s v="5106508"/>
        <s v="5106619"/>
        <s v="5106621"/>
        <s v="5129801"/>
        <s v="5129802"/>
        <s v="5129803"/>
        <s v="5129804"/>
        <s v="5129805"/>
        <s v="5129806"/>
        <s v="5129807"/>
        <s v="5129808"/>
        <s v="5129809"/>
        <s v="5129810"/>
        <s v="5129812"/>
        <s v="5129813"/>
        <s v="5129814"/>
        <s v="5129815"/>
        <s v="5129817"/>
        <s v="5129818"/>
        <s v="5129819"/>
        <s v="5129820"/>
        <s v="5129821"/>
        <s v="5129823"/>
        <s v="5129824"/>
        <s v="5129825"/>
        <s v="5129827"/>
        <s v="5129828"/>
        <s v="5129829"/>
        <s v="5129830"/>
        <s v="5129831"/>
        <s v="5129832"/>
        <s v="5129833"/>
        <s v="5105801"/>
        <s v="5105802"/>
        <s v="5105803"/>
        <s v="5105804"/>
        <s v="5105805"/>
        <s v="5105806"/>
        <s v="5105807"/>
        <s v="5105808"/>
        <s v="5105809"/>
        <s v="5105810"/>
        <s v="5105811"/>
        <s v="5105812"/>
        <s v="5105813"/>
        <s v="5106821"/>
        <s v="5106824"/>
        <s v="5106825"/>
        <s v="5106826"/>
        <s v="5106827"/>
        <s v="5106828"/>
        <s v="5106831"/>
        <s v="5106832"/>
        <s v="5129811"/>
        <s v="5129816"/>
        <s v="5129826"/>
        <s v="5130001"/>
        <s v="5130002"/>
        <s v="5130003"/>
        <s v="5130004"/>
        <s v="5130005"/>
        <s v="5130007"/>
        <s v="5130008"/>
        <s v="5130009"/>
        <s v="5130010"/>
        <s v="5130011"/>
        <s v="5130012"/>
        <s v="5130013"/>
        <s v="5130014"/>
        <s v="5130015"/>
        <s v="5130016"/>
        <s v="5130017"/>
        <s v="5130018"/>
        <s v="5130019"/>
        <s v="5130020"/>
        <s v="5130021"/>
        <s v="5130022"/>
        <s v="5130023"/>
        <s v="5130024"/>
        <s v="5130025"/>
        <s v="5130026"/>
        <s v="5130027"/>
        <s v="5130028"/>
        <s v="5130029"/>
        <s v="5130030"/>
        <s v="5130031"/>
        <s v="5130032"/>
        <s v="5130034"/>
        <s v="5130035"/>
        <s v="5130036"/>
        <s v="5130037"/>
        <s v="5130038"/>
        <s v="5130039"/>
        <s v="5130040"/>
        <s v="5130041"/>
        <s v="5130042"/>
        <s v="5130043"/>
        <s v="5130044"/>
        <s v="5130045"/>
        <s v="5130046"/>
        <s v="5130047"/>
        <s v="5130048"/>
        <s v="5130049"/>
        <s v="5129901"/>
        <s v="5129902"/>
        <s v="5129905"/>
        <s v="5129909"/>
        <s v="5129911"/>
        <s v="5106401"/>
        <s v="5105501"/>
        <s v="5106001"/>
        <s v="5106808"/>
        <s v="5106812"/>
        <s v="5106809"/>
        <s v="5106201"/>
        <s v="5106202"/>
        <s v="5106203"/>
        <s v="5106204"/>
        <s v="5106205"/>
        <s v="5106206"/>
        <s v="5106207"/>
        <s v="5106219"/>
        <s v="5106002"/>
        <s v="5106003"/>
        <s v="5106004"/>
        <s v="5106005"/>
        <s v="5106006"/>
        <s v="5106007"/>
        <s v="5106008"/>
        <s v="5129906"/>
        <s v="5129910"/>
        <s v="5129914"/>
        <s v="5106502"/>
        <s v="5106503"/>
        <s v="5106504"/>
        <s v="5106505"/>
        <s v="5106506"/>
        <s v="5106510"/>
        <s v="5106807"/>
        <s v="5106801"/>
        <s v="5106802"/>
        <s v="5106803"/>
        <s v="5106804"/>
        <s v="5106813"/>
        <s v="5106814"/>
        <s v="5106815"/>
        <s v="5106817"/>
        <s v="5106819"/>
        <s v="5106822"/>
        <s v="5106829"/>
        <s v="5106833"/>
        <s v="5106811"/>
        <s v="5106830"/>
        <s v="5105731"/>
        <s v="5105732"/>
        <s v="5105601"/>
        <s v="5105602"/>
        <s v="5105603"/>
        <s v="5105604"/>
        <s v="5105605"/>
        <s v="5105606"/>
        <s v="5105607"/>
        <s v="5105608"/>
        <s v="5105609"/>
        <s v="5105610"/>
        <s v="5105611"/>
        <s v="5105612"/>
        <s v="5105613"/>
        <s v="5105614"/>
        <s v="5105615"/>
        <s v="5105616"/>
        <s v="5105617"/>
        <s v="5105618"/>
        <s v="5105619"/>
        <s v="5105620"/>
        <s v="5105621"/>
        <s v="5105622"/>
        <s v="5105623"/>
        <s v="5105624"/>
        <s v="5105625"/>
        <s v="5105626"/>
        <s v="5105627"/>
        <s v="5105628"/>
        <s v="5105629"/>
        <s v="5105630"/>
        <s v="5105631"/>
        <s v="5105632"/>
        <s v="5105633"/>
        <s v="5105634"/>
        <s v="5105635"/>
        <s v="5105636"/>
        <s v="5105637"/>
        <s v="5105638"/>
        <s v="5105639"/>
        <s v="5105640"/>
        <s v="5105641"/>
        <s v="5105642"/>
        <s v="5105643"/>
        <s v="5105644"/>
        <s v="5105645"/>
        <s v="5105646"/>
        <s v="5105647"/>
        <s v="5105648"/>
        <s v="5105649"/>
        <s v="5105651"/>
        <s v="5105707"/>
        <s v="5105708"/>
        <s v="5130317"/>
        <s v="5106301"/>
        <s v="5123702"/>
        <s v="5123701"/>
        <s v="5129109"/>
        <s v="5129105"/>
        <s v="5124410"/>
        <s v="5124411"/>
        <s v="5124412"/>
        <s v="5124413"/>
        <s v="5124405"/>
        <s v="5124408"/>
        <s v="5124409"/>
        <s v="5124406"/>
        <s v="5124407"/>
        <s v="5124401"/>
        <s v="5124402"/>
        <s v="5124403"/>
        <s v="5124404"/>
        <s v="5124209"/>
        <s v="5127705"/>
        <s v="5112309"/>
        <s v="5112320"/>
        <s v="5112333"/>
        <s v="5112334"/>
        <s v="5112336"/>
        <s v="5112339"/>
        <s v="5112341"/>
        <s v="5111903"/>
        <s v="5111905"/>
        <s v="5111907"/>
        <s v="5111919"/>
        <s v="5111920"/>
        <s v="5111921"/>
        <s v="5111922"/>
        <s v="5111923"/>
        <s v="5111924"/>
        <s v="5111925"/>
        <s v="5111926"/>
        <s v="5111927"/>
        <s v="5111928"/>
        <s v="5111929"/>
        <s v="5111930"/>
        <s v="5111931"/>
        <s v="5111940"/>
        <s v="5111906"/>
        <s v="5111932"/>
        <s v="5111935"/>
        <s v="5111936"/>
        <s v="5111937"/>
        <s v="5111938"/>
        <s v="5112303"/>
        <s v="5112311"/>
        <s v="5112312"/>
        <s v="5112313"/>
        <s v="5112314"/>
        <s v="5112315"/>
        <s v="5112316"/>
        <s v="5112318"/>
        <s v="5112412"/>
        <s v="5112417"/>
        <s v="5112442"/>
        <s v="5112445"/>
        <s v="5111901"/>
        <s v="5111902"/>
        <s v="5111904"/>
        <s v="5111908"/>
        <s v="5111909"/>
        <s v="5111910"/>
        <s v="5111911"/>
        <s v="5111912"/>
        <s v="5111913"/>
        <s v="5111914"/>
        <s v="5111915"/>
        <s v="5111916"/>
        <s v="5111917"/>
        <s v="5111918"/>
        <s v="5111933"/>
        <s v="5111934"/>
        <s v="5111939"/>
        <s v="5112421"/>
        <s v="5112328"/>
        <s v="5112418"/>
        <s v="5112419"/>
        <s v="5112422"/>
        <s v="5112301"/>
        <s v="5112302"/>
        <s v="5112304"/>
        <s v="5112305"/>
        <s v="5112306"/>
        <s v="5112307"/>
        <s v="5112317"/>
        <s v="5112319"/>
        <s v="5112321"/>
        <s v="5112322"/>
        <s v="5112323"/>
        <s v="5112324"/>
        <s v="5112326"/>
        <s v="5112327"/>
        <s v="5112329"/>
        <s v="5112330"/>
        <s v="5112332"/>
        <s v="5112338"/>
        <s v="5112340"/>
        <s v="5124103"/>
        <s v="5124101"/>
        <s v="5124110"/>
        <s v="5104004"/>
        <s v="5104007"/>
        <s v="5103802"/>
        <s v="5103803"/>
        <s v="5103804"/>
        <s v="5103805"/>
        <s v="5103828"/>
        <s v="5103801"/>
        <s v="5103809"/>
        <s v="5103810"/>
        <s v="5103811"/>
        <s v="5103813"/>
        <s v="5103814"/>
        <s v="5103815"/>
        <s v="5103816"/>
        <s v="5103817"/>
        <s v="5103818"/>
        <s v="5103819"/>
        <s v="5103820"/>
        <s v="5103821"/>
        <s v="5103822"/>
        <s v="5103823"/>
        <s v="5103824"/>
        <s v="5103825"/>
        <s v="5103826"/>
        <s v="5103827"/>
        <s v="5104002"/>
        <s v="5104003"/>
        <s v="5104005"/>
        <s v="5104006"/>
        <s v="5104008"/>
        <s v="5104009"/>
        <s v="5104011"/>
        <s v="5104012"/>
        <s v="5104013"/>
        <s v="5104014"/>
        <s v="5104017"/>
        <s v="5104021"/>
        <s v="5129525"/>
        <s v="5129604"/>
        <s v="5129606"/>
        <s v="5129616"/>
        <s v="5129618"/>
        <s v="5129620"/>
        <s v="5129621"/>
        <s v="5129625"/>
        <s v="5103806"/>
        <s v="5103807"/>
        <s v="5103808"/>
        <s v="5103903"/>
        <s v="5103908"/>
        <s v="5103909"/>
        <s v="5103910"/>
        <s v="5103911"/>
        <s v="5103912"/>
        <s v="5103913"/>
        <s v="5104001"/>
        <s v="5104010"/>
        <s v="5104015"/>
        <s v="5104016"/>
        <s v="5104018"/>
        <s v="5104019"/>
        <s v="5104020"/>
        <s v="5129602"/>
        <s v="5129603"/>
        <s v="5129607"/>
        <s v="5129608"/>
        <s v="5129609"/>
        <s v="5129611"/>
        <s v="5129612"/>
        <s v="5129613"/>
        <s v="5129614"/>
        <s v="5129615"/>
        <s v="5129619"/>
        <s v="5129622"/>
        <s v="5129624"/>
        <s v="5129626"/>
        <s v="5129601"/>
        <s v="5129605"/>
        <s v="5129610"/>
        <s v="5129617"/>
        <s v="5129623"/>
        <s v="5125008"/>
        <s v="5125007"/>
        <s v="5125003"/>
        <s v="5125004"/>
        <s v="5125005"/>
        <s v="5125006"/>
        <s v="5124606"/>
        <s v="5130310"/>
        <s v="5130312"/>
        <s v="5130315"/>
        <s v="5130301"/>
        <s v="5130302"/>
        <s v="5130304"/>
        <s v="5130305"/>
        <s v="5130307"/>
        <s v="5130309"/>
        <s v="5130313"/>
        <s v="5130314"/>
        <s v="5130318"/>
        <s v="5130319"/>
        <s v="5130320"/>
        <s v="5130321"/>
        <s v="5130322"/>
        <s v="5130324"/>
        <s v="5130326"/>
        <s v="5130303"/>
        <s v="5130306"/>
        <s v="5130308"/>
        <s v="5130316"/>
        <s v="5130323"/>
        <s v="5130325"/>
        <s v="5130327"/>
        <s v="5130328"/>
        <s v="5130329"/>
        <s v="5130330"/>
        <s v="5130601"/>
        <s v="5130603"/>
        <s v="5130606"/>
        <s v="5130609"/>
        <s v="5130614"/>
        <s v="5130620"/>
        <s v="5130633"/>
        <s v="5130311"/>
        <s v="5130602"/>
        <s v="5130604"/>
        <s v="5130605"/>
        <s v="5130607"/>
        <s v="5130608"/>
        <s v="5130610"/>
        <s v="5130611"/>
        <s v="5130612"/>
        <s v="5130613"/>
        <s v="5130615"/>
        <s v="5130616"/>
        <s v="5130617"/>
        <s v="5130618"/>
        <s v="5130619"/>
        <s v="5130621"/>
        <s v="5130622"/>
        <s v="5130624"/>
        <s v="5130625"/>
        <s v="5130626"/>
        <s v="5130627"/>
        <s v="5130628"/>
        <s v="5130629"/>
        <s v="5130630"/>
        <s v="5130631"/>
        <s v="5130632"/>
        <s v="5130634"/>
        <s v="5110701"/>
        <s v="5110707"/>
        <s v="5110708"/>
        <s v="5110709"/>
        <s v="5110711"/>
        <s v="5110005"/>
        <s v="5110006"/>
        <s v="5110008"/>
        <s v="5110009"/>
        <s v="5110010"/>
        <s v="5110024"/>
        <s v="5110025"/>
        <s v="5110028"/>
        <s v="5110030"/>
        <s v="5110031"/>
        <s v="5110032"/>
        <s v="5110033"/>
        <s v="5110034"/>
        <s v="5110035"/>
        <s v="5110036"/>
        <s v="5110038"/>
        <s v="5110039"/>
        <s v="5110040"/>
        <s v="5110041"/>
        <s v="5110042"/>
        <s v="5110043"/>
        <s v="5110044"/>
        <s v="5110045"/>
        <s v="5110046"/>
        <s v="5110001"/>
        <s v="5110002"/>
        <s v="5110011"/>
        <s v="5110013"/>
        <s v="5110014"/>
        <s v="5110015"/>
        <s v="5110016"/>
        <s v="5110017"/>
        <s v="5110018"/>
        <s v="5110019"/>
        <s v="5110020"/>
        <s v="5110026"/>
        <s v="5110029"/>
        <s v="5110037"/>
        <s v="5110703"/>
        <s v="5110704"/>
        <s v="5110705"/>
        <s v="5110706"/>
        <s v="5125601"/>
        <s v="5110710"/>
        <s v="5110712"/>
        <s v="5110713"/>
        <s v="5110714"/>
        <s v="5110719"/>
        <s v="5110720"/>
        <s v="5110721"/>
        <s v="5110722"/>
        <s v="5110723"/>
        <s v="5110724"/>
        <s v="5110726"/>
        <s v="5110727"/>
        <s v="5110728"/>
        <s v="5110729"/>
        <s v="5110730"/>
        <s v="5110731"/>
        <s v="5110732"/>
        <s v="5110733"/>
        <s v="5110734"/>
        <s v="5110735"/>
        <s v="5110736"/>
        <s v="5110737"/>
        <s v="5110103"/>
        <s v="5110108"/>
        <s v="5110110"/>
        <s v="5110111"/>
        <s v="5110115"/>
        <s v="5110116"/>
        <s v="5110118"/>
        <s v="5110122"/>
        <s v="5110123"/>
        <s v="5110124"/>
        <s v="5110126"/>
        <s v="5110127"/>
        <s v="5110128"/>
        <s v="5110129"/>
        <s v="5110130"/>
        <s v="5110131"/>
        <s v="5110132"/>
        <s v="5110133"/>
        <s v="5110134"/>
        <s v="5110135"/>
        <s v="5110136"/>
        <s v="5110506"/>
        <s v="5110507"/>
        <s v="5110508"/>
        <s v="5110509"/>
        <s v="5110510"/>
        <s v="5110512"/>
        <s v="5110517"/>
        <s v="5110518"/>
        <s v="5110526"/>
        <s v="5110528"/>
        <s v="5110532"/>
        <s v="5110540"/>
        <s v="5110541"/>
        <s v="5110544"/>
        <s v="5110546"/>
        <s v="5110548"/>
        <s v="5110549"/>
        <s v="5110550"/>
        <s v="5110553"/>
        <s v="5110012"/>
        <s v="5110602"/>
        <s v="5110501"/>
        <s v="5110502"/>
        <s v="5110503"/>
        <s v="5110504"/>
        <s v="5110505"/>
        <s v="5110513"/>
        <s v="5110514"/>
        <s v="5110515"/>
        <s v="5110519"/>
        <s v="5110520"/>
        <s v="5110522"/>
        <s v="5110523"/>
        <s v="5110524"/>
        <s v="5110530"/>
        <s v="5110531"/>
        <s v="5110534"/>
        <s v="5110536"/>
        <s v="5110537"/>
        <s v="5110538"/>
        <s v="5110539"/>
        <s v="5110551"/>
        <s v="5110552"/>
        <s v="5110533"/>
        <s v="5125501"/>
        <s v="5125505"/>
        <s v="5125510"/>
        <s v="5125513"/>
        <s v="5125515"/>
        <s v="5125517"/>
        <s v="5125518"/>
        <s v="5125519"/>
        <s v="5125520"/>
        <s v="5125521"/>
        <s v="5125522"/>
        <s v="5125523"/>
        <s v="5125524"/>
        <s v="5125526"/>
        <s v="5125527"/>
        <s v="5125528"/>
        <s v="5125529"/>
        <s v="5125530"/>
        <s v="5125532"/>
        <s v="5125533"/>
        <s v="5125534"/>
        <s v="5125535"/>
        <s v="5125536"/>
        <s v="5125537"/>
        <s v="5125538"/>
        <s v="5125539"/>
        <s v="5125540"/>
        <s v="5125542"/>
        <s v="5125544"/>
        <s v="5125531"/>
        <s v="5125602"/>
        <s v="5125512"/>
        <s v="5125514"/>
        <s v="5125516"/>
        <s v="5125525"/>
        <s v="5125541"/>
        <s v="5125543"/>
        <s v="5110542"/>
        <s v="5110545"/>
        <s v="5110547"/>
        <s v="5125702"/>
        <s v="5125703"/>
        <s v="5125704"/>
        <s v="5125706"/>
        <s v="5125707"/>
        <s v="5125708"/>
        <s v="5125709"/>
        <s v="5125710"/>
        <s v="5125711"/>
        <s v="5125801"/>
        <s v="5125802"/>
        <s v="5125803"/>
        <s v="5125804"/>
        <s v="5125806"/>
        <s v="5125807"/>
        <s v="5125808"/>
        <s v="5125809"/>
        <s v="5125810"/>
        <s v="5125811"/>
        <s v="5125812"/>
        <s v="5125813"/>
        <s v="5125814"/>
        <s v="5125815"/>
        <s v="5125816"/>
        <s v="5125817"/>
        <s v="5125818"/>
        <s v="5109905"/>
        <s v="5109906"/>
        <s v="5109907"/>
        <s v="5109910"/>
        <s v="5109913"/>
        <s v="5109915"/>
        <s v="5109916"/>
        <s v="5109921"/>
        <s v="5109925"/>
        <s v="5109936"/>
        <s v="5109938"/>
        <s v="5109939"/>
        <s v="5109940"/>
        <s v="5109944"/>
        <s v="5109945"/>
        <s v="5109946"/>
        <s v="5109948"/>
        <s v="5109950"/>
        <s v="5109952"/>
        <s v="5109954"/>
        <s v="5109955"/>
        <s v="5109956"/>
        <s v="5109957"/>
        <s v="5109959"/>
        <s v="5109960"/>
        <s v="5109961"/>
        <s v="5109962"/>
        <s v="5109964"/>
        <s v="5109965"/>
        <s v="5109966"/>
        <s v="5110101"/>
        <s v="5110102"/>
        <s v="5110104"/>
        <s v="5110105"/>
        <s v="5110109"/>
        <s v="5110117"/>
        <s v="5110119"/>
        <s v="5110120"/>
        <s v="5110121"/>
        <s v="5110125"/>
        <s v="5109903"/>
        <s v="5109911"/>
        <s v="5109917"/>
        <s v="5109918"/>
        <s v="5109923"/>
        <s v="5109929"/>
        <s v="5109930"/>
        <s v="5109931"/>
        <s v="5109932"/>
        <s v="5109933"/>
        <s v="5109934"/>
        <s v="5109941"/>
        <s v="5109953"/>
        <s v="5125603"/>
        <s v="5109901"/>
        <s v="5109902"/>
        <s v="5109904"/>
        <s v="5109919"/>
        <s v="5109920"/>
        <s v="5109937"/>
        <s v="5109943"/>
        <s v="5109949"/>
        <s v="5109958"/>
        <s v="5109963"/>
        <s v="5109801"/>
        <s v="5109802"/>
        <s v="5109803"/>
        <s v="5109804"/>
        <s v="5109805"/>
        <s v="5109816"/>
        <s v="5109817"/>
        <s v="5109819"/>
        <s v="5109820"/>
        <s v="5109821"/>
        <s v="5109822"/>
        <s v="5109823"/>
        <s v="5109824"/>
        <s v="5109825"/>
        <s v="5109826"/>
        <s v="5109827"/>
        <s v="5109828"/>
        <s v="5109829"/>
        <s v="5110201"/>
        <s v="5110202"/>
        <s v="5110203"/>
        <s v="5110204"/>
        <s v="5110205"/>
        <s v="5110206"/>
        <s v="5110207"/>
        <s v="5110208"/>
        <s v="5110209"/>
        <s v="5110210"/>
        <s v="5110211"/>
        <s v="5110212"/>
        <s v="5110213"/>
        <s v="5110214"/>
        <s v="5110215"/>
        <s v="5110216"/>
        <s v="5110217"/>
        <s v="5110218"/>
        <s v="5110219"/>
        <s v="5110220"/>
        <s v="5110221"/>
        <s v="5110222"/>
        <s v="5109806"/>
        <s v="5109807"/>
        <s v="5109808"/>
        <s v="5109809"/>
        <s v="5109810"/>
        <s v="5109811"/>
        <s v="5109812"/>
        <s v="5109813"/>
        <s v="5109814"/>
        <s v="5109815"/>
        <s v="5110403"/>
        <s v="5110406"/>
        <s v="5110407"/>
        <s v="5110408"/>
        <s v="5110409"/>
        <s v="5110410"/>
        <s v="5110411"/>
        <s v="5110412"/>
        <s v="5110413"/>
        <s v="5110414"/>
        <s v="5110415"/>
        <s v="5110416"/>
        <s v="5110417"/>
        <s v="5110418"/>
        <s v="5110419"/>
        <s v="5110420"/>
        <s v="5110421"/>
        <s v="5110422"/>
        <s v="5110423"/>
        <s v="5110424"/>
        <s v="5110425"/>
        <s v="5110426"/>
        <s v="5130502"/>
        <s v="5130504"/>
        <s v="5130505"/>
        <s v="5130507"/>
        <s v="5130508"/>
        <s v="5130512"/>
        <s v="5130513"/>
        <s v="5130514"/>
        <s v="5130516"/>
        <s v="5130520"/>
        <s v="5130521"/>
        <s v="5130522"/>
        <s v="5130524"/>
        <s v="5130525"/>
        <s v="5130527"/>
        <s v="5130529"/>
        <s v="5130531"/>
        <s v="5130401"/>
        <s v="5130402"/>
        <s v="5130403"/>
        <s v="5130404"/>
        <s v="5130405"/>
        <s v="5130406"/>
        <s v="5130407"/>
        <s v="5130408"/>
        <s v="5130409"/>
        <s v="5130410"/>
        <s v="5130411"/>
        <s v="5130412"/>
        <s v="5130413"/>
        <s v="5130414"/>
        <s v="5130415"/>
        <s v="5130416"/>
        <s v="5130417"/>
        <s v="5130419"/>
        <s v="5130420"/>
        <s v="5130421"/>
        <s v="5130422"/>
        <s v="5130423"/>
        <s v="5130426"/>
        <s v="5130427"/>
        <s v="5130428"/>
        <s v="5130429"/>
        <s v="5130430"/>
        <s v="5130431"/>
        <s v="5130432"/>
        <s v="5130511"/>
        <s v="5130501"/>
        <s v="5130506"/>
        <s v="5130509"/>
        <s v="5130510"/>
        <s v="5130515"/>
        <s v="5130517"/>
        <s v="5130519"/>
        <s v="5130523"/>
        <s v="5130526"/>
        <s v="5130528"/>
        <s v="5130530"/>
        <s v="5130532"/>
        <s v="5110402"/>
        <s v="5110404"/>
        <s v="5110405"/>
        <s v="5130503"/>
        <s v="5130518"/>
        <s v="5108326"/>
        <s v="5101609"/>
        <s v="5101608"/>
        <s v="5101611"/>
        <s v="5101610"/>
        <s v="5101612"/>
        <s v="5101601"/>
        <s v="5101602"/>
        <s v="5101603"/>
        <s v="5101604"/>
        <s v="5101605"/>
        <s v="5101606"/>
        <s v="5101607"/>
        <s v="5125015"/>
        <s v="5125014"/>
        <s v="5125013"/>
        <s v="5124204"/>
        <s v="5124712"/>
        <s v="5124711"/>
        <s v="5124710"/>
        <s v="5125012"/>
        <s v="5125002"/>
        <s v="5129004"/>
        <s v="5129005"/>
        <s v="5129012"/>
        <s v="5123808"/>
        <s v="5123812"/>
        <s v="5123801"/>
        <s v="5123802"/>
        <s v="5123010"/>
        <s v="5123811"/>
        <s v="5123805"/>
        <s v="5126512"/>
        <s v="5126504"/>
        <s v="5126511"/>
        <s v="5126521"/>
        <s v="5126522"/>
        <s v="5126501"/>
        <s v="5126502"/>
        <s v="5126503"/>
        <s v="5126505"/>
        <s v="5126506"/>
        <s v="5126507"/>
        <s v="5126508"/>
        <s v="5126509"/>
        <s v="5126514"/>
        <s v="5126515"/>
        <s v="5126516"/>
        <s v="5126517"/>
        <s v="5126518"/>
        <s v="5126520"/>
        <s v="5126519"/>
        <s v="5126510"/>
        <s v="5126513"/>
        <s v="5129006"/>
        <s v="5124203"/>
        <s v="5124202"/>
        <s v="5124213"/>
        <s v="5124201"/>
        <s v="5124210"/>
        <s v="5124211"/>
        <s v="5124214"/>
        <s v="5124509"/>
        <s v="5124508"/>
        <s v="5124511"/>
        <s v="5124504"/>
        <s v="5124505"/>
        <s v="5124506"/>
        <s v="5124507"/>
        <s v="5124515"/>
        <s v="5124516"/>
        <n v="5122532" u="1"/>
        <n v="5122533" u="1"/>
        <n v="5122534" u="1"/>
        <n v="5122535" u="1"/>
        <n v="5122604" u="1"/>
        <n v="5122701" u="1"/>
        <n v="5122702" u="1"/>
        <n v="5122703" u="1"/>
        <n v="5122704" u="1"/>
        <n v="5122709" u="1"/>
        <n v="5122711" u="1"/>
        <n v="5122712" u="1"/>
        <n v="5123205" u="1"/>
        <n v="5123214" u="1"/>
        <n v="5123215" u="1"/>
        <n v="5123217" u="1"/>
        <n v="5122602" u="1"/>
        <n v="5122504" u="1"/>
        <n v="5122520" u="1"/>
        <n v="5122608" u="1"/>
        <n v="5122501" u="1"/>
        <n v="5122529" u="1"/>
        <n v="5122514" u="1"/>
        <n v="5122606" u="1"/>
        <n v="5123209" u="1"/>
        <n v="5123208" u="1"/>
        <n v="5122513" u="1"/>
        <n v="5123309" u="1"/>
        <n v="5123310" u="1"/>
        <n v="5122610" u="1"/>
        <n v="5123216" u="1"/>
        <n v="5122603" u="1"/>
        <n v="5122607" u="1"/>
        <n v="5122609" u="1"/>
        <n v="5123304" u="1"/>
        <n v="5122536" u="1"/>
        <n v="5123202" u="1"/>
        <n v="5123203" u="1"/>
        <n v="5123204" u="1"/>
        <n v="5123311" u="1"/>
        <n v="5123315" u="1"/>
        <n v="5123316" u="1"/>
        <n v="5122705" u="1"/>
        <n v="5122706" u="1"/>
        <n v="5122708" u="1"/>
        <n v="5122710" u="1"/>
        <n v="5123312" u="1"/>
        <n v="5123318" u="1"/>
        <n v="5123320" u="1"/>
        <n v="5123321" u="1"/>
        <n v="5123322" u="1"/>
        <n v="5123323" u="1"/>
        <n v="5123324" u="1"/>
        <n v="5123325" u="1"/>
        <n v="5123326" u="1"/>
        <n v="5122502" u="1"/>
        <n v="5122503" u="1"/>
        <n v="5123303" u="1"/>
        <n v="5123301" u="1"/>
        <n v="5123302" u="1"/>
        <n v="5122515" u="1"/>
        <n v="5122516" u="1"/>
        <n v="5122517" u="1"/>
        <n v="5122518" u="1"/>
        <n v="5122531" u="1"/>
        <n v="5122537" u="1"/>
        <n v="5122539" u="1"/>
        <n v="5123206" u="1"/>
        <n v="5122521" u="1"/>
        <n v="5122530" u="1"/>
        <n v="5123307" u="1"/>
        <n v="5123308" u="1"/>
        <n v="5123313" u="1"/>
        <n v="5123317" u="1"/>
        <n v="5123319" u="1"/>
        <n v="5123212" u="1"/>
        <n v="5122506" u="1"/>
        <n v="5122507" u="1"/>
        <n v="5122508" u="1"/>
        <n v="5122509" u="1"/>
        <n v="5122510" u="1"/>
        <n v="5122511" u="1"/>
        <n v="5122512" u="1"/>
        <n v="5122519" u="1"/>
        <n v="5122605" u="1"/>
        <n v="5123210" u="1"/>
        <n v="5123213" u="1"/>
        <n v="5122707" u="1"/>
        <n v="5123305" u="1"/>
        <n v="5123306" u="1"/>
        <n v="5122522" u="1"/>
        <n v="5122523" u="1"/>
        <n v="5122525" u="1"/>
        <n v="5122526" u="1"/>
        <n v="5122527" u="1"/>
        <n v="5122528" u="1"/>
        <n v="5122538" u="1"/>
        <n v="5122540" u="1"/>
        <n v="5122601" u="1"/>
        <n v="5111015" u="1"/>
        <n v="5111016" u="1"/>
        <n v="5111033" u="1"/>
        <n v="5111038" u="1"/>
        <n v="5111047" u="1"/>
        <n v="5111419" u="1"/>
        <n v="5111201" u="1"/>
        <n v="5111202" u="1"/>
        <n v="5111203" u="1"/>
        <n v="5111204" u="1"/>
        <n v="5111205" u="1"/>
        <n v="5111206" u="1"/>
        <n v="5111207" u="1"/>
        <n v="5111208" u="1"/>
        <n v="5111209" u="1"/>
        <n v="5111210" u="1"/>
        <n v="5111211" u="1"/>
        <n v="5111212" u="1"/>
        <n v="5111213" u="1"/>
        <n v="5111216" u="1"/>
        <n v="5111217" u="1"/>
        <n v="5111411" u="1"/>
        <n v="5111412" u="1"/>
        <n v="5111413" u="1"/>
        <n v="5111414" u="1"/>
        <n v="5111415" u="1"/>
        <n v="5111416" u="1"/>
        <n v="5111417" u="1"/>
        <n v="5111708" u="1"/>
        <n v="5111713" u="1"/>
        <n v="5111101" u="1"/>
        <n v="5111501" u="1"/>
        <n v="5111506" u="1"/>
        <n v="5111508" u="1"/>
        <n v="5111517" u="1"/>
        <n v="5111518" u="1"/>
        <n v="5111520" u="1"/>
        <n v="5111605" u="1"/>
        <n v="5111608" u="1"/>
        <n v="5111609" u="1"/>
        <n v="5111421" u="1"/>
        <n v="5111423" u="1"/>
        <n v="5111504" u="1"/>
        <n v="5111601" u="1"/>
        <n v="5111602" u="1"/>
        <n v="5111603" u="1"/>
        <n v="5111604" u="1"/>
        <n v="5111606" u="1"/>
        <n v="5111607" u="1"/>
        <n v="5111610" u="1"/>
        <n v="5111611" u="1"/>
        <n v="5111612" u="1"/>
        <n v="5111613" u="1"/>
        <n v="5111614" u="1"/>
        <n v="5111615" u="1"/>
        <n v="5111616" u="1"/>
        <n v="5111617" u="1"/>
        <n v="5111618" u="1"/>
        <n v="5130813" u="1"/>
        <n v="5130805" u="1"/>
        <n v="5130717" u="1"/>
        <n v="5130801" u="1"/>
        <n v="5130802" u="1"/>
        <n v="5130803" u="1"/>
        <n v="5130804" u="1"/>
        <n v="5130806" u="1"/>
        <n v="5130807" u="1"/>
        <n v="5130808" u="1"/>
        <n v="5130809" u="1"/>
        <n v="5130810" u="1"/>
        <n v="5130811" u="1"/>
        <n v="5130812" u="1"/>
        <n v="5130814" u="1"/>
        <n v="5130815" u="1"/>
        <n v="5130816" u="1"/>
        <n v="5130817" u="1"/>
        <n v="5130818" u="1"/>
        <n v="5130819" u="1"/>
        <n v="5130821" u="1"/>
        <n v="5130822" u="1"/>
        <n v="5130823" u="1"/>
        <n v="5130824" u="1"/>
        <n v="5130825" u="1"/>
        <n v="5130826" u="1"/>
        <n v="5130827" u="1"/>
        <n v="5130828" u="1"/>
        <n v="5130829" u="1"/>
        <n v="5130831" u="1"/>
        <n v="5130832" u="1"/>
        <n v="5130833" u="1"/>
        <n v="5130834" u="1"/>
        <n v="5130835" u="1"/>
        <n v="5130836" u="1"/>
        <n v="5130837" u="1"/>
        <n v="5111001" u="1"/>
        <n v="5111003" u="1"/>
        <n v="5111009" u="1"/>
        <n v="5111010" u="1"/>
        <n v="5111019" u="1"/>
        <n v="5111020" u="1"/>
        <n v="5111021" u="1"/>
        <n v="5111025" u="1"/>
        <n v="5111026" u="1"/>
        <n v="5111027" u="1"/>
        <n v="5111028" u="1"/>
        <n v="5111029" u="1"/>
        <n v="5111030" u="1"/>
        <n v="5111031" u="1"/>
        <n v="5111034" u="1"/>
        <n v="5111035" u="1"/>
        <n v="5111039" u="1"/>
        <n v="5111040" u="1"/>
        <n v="5111045" u="1"/>
        <n v="5111046" u="1"/>
        <n v="5111055" u="1"/>
        <n v="5111056" u="1"/>
        <n v="5111004" u="1"/>
        <n v="5111006" u="1"/>
        <n v="5111011" u="1"/>
        <n v="5111013" u="1"/>
        <n v="5111036" u="1"/>
        <n v="5111044" u="1"/>
        <n v="5111002" u="1"/>
        <n v="5111054" u="1"/>
        <n v="5111057" u="1"/>
        <n v="5111058" u="1"/>
        <n v="5111007" u="1"/>
        <n v="5111018" u="1"/>
        <n v="5111022" u="1"/>
        <n v="5111023" u="1"/>
        <n v="5111024" u="1"/>
        <n v="5111215" u="1"/>
        <n v="5111701" u="1"/>
        <n v="5111703" u="1"/>
        <n v="5111704" u="1"/>
        <n v="5111706" u="1"/>
        <n v="5111709" u="1"/>
        <n v="5111710" u="1"/>
        <n v="5111711" u="1"/>
        <n v="5111712" u="1"/>
        <n v="5111714" u="1"/>
        <n v="5111715" u="1"/>
        <n v="5111716" u="1"/>
        <n v="5111717" u="1"/>
        <n v="5111718" u="1"/>
        <n v="5111719" u="1"/>
        <n v="5111720" u="1"/>
        <n v="5111721" u="1"/>
        <n v="5111722" u="1"/>
        <n v="5111723" u="1"/>
        <n v="5111724" u="1"/>
        <n v="5111725" u="1"/>
        <n v="5111726" u="1"/>
        <n v="5130820" u="1"/>
        <n v="5130701" u="1"/>
        <n v="5130702" u="1"/>
        <n v="5130703" u="1"/>
        <n v="5130704" u="1"/>
        <n v="5130705" u="1"/>
        <n v="5130706" u="1"/>
        <n v="5130707" u="1"/>
        <n v="5130708" u="1"/>
        <n v="5130709" u="1"/>
        <n v="5130710" u="1"/>
        <n v="5130711" u="1"/>
        <n v="5130712" u="1"/>
        <n v="5130713" u="1"/>
        <n v="5130714" u="1"/>
        <n v="5130715" u="1"/>
        <n v="5130716" u="1"/>
        <n v="5130718" u="1"/>
        <n v="5130719" u="1"/>
        <n v="5111041" u="1"/>
        <n v="5111048" u="1"/>
        <n v="5111059" u="1"/>
        <n v="5111049" u="1"/>
        <n v="5111052" u="1"/>
        <n v="5111053" u="1"/>
        <n v="5111050" u="1"/>
        <n v="5111051" u="1"/>
        <n v="5111503" u="1"/>
        <n v="5111401" u="1"/>
        <n v="5111402" u="1"/>
        <n v="5111403" u="1"/>
        <n v="5111404" u="1"/>
        <n v="5111405" u="1"/>
        <n v="5111406" u="1"/>
        <n v="5111407" u="1"/>
        <n v="5111408" u="1"/>
        <n v="5111409" u="1"/>
        <n v="5111410" u="1"/>
        <n v="5111418" u="1"/>
        <n v="5111420" u="1"/>
        <n v="5111422" u="1"/>
        <n v="5111424" u="1"/>
        <n v="5111425" u="1"/>
        <n v="5111426" u="1"/>
        <n v="5111510" u="1"/>
        <n v="5111511" u="1"/>
        <n v="5111512" u="1"/>
        <n v="5111513" u="1"/>
        <n v="5111514" u="1"/>
        <n v="5111515" u="1"/>
        <n v="5111516" u="1"/>
        <n v="5111507" u="1"/>
        <n v="5111519" u="1"/>
        <n v="5111521" u="1"/>
        <n v="5127105" u="1"/>
        <n v="5127106" u="1"/>
        <n v="5127121" u="1"/>
        <n v="5127124" u="1"/>
        <n v="5127102" u="1"/>
        <n v="5127116" u="1"/>
        <n v="5127118" u="1"/>
        <n v="5127122" u="1"/>
        <n v="5127107" u="1"/>
        <n v="5127108" u="1"/>
        <n v="5127113" u="1"/>
        <n v="5127115" u="1"/>
        <n v="5127109" u="1"/>
        <n v="5127110" u="1"/>
        <n v="5127111" u="1"/>
        <n v="5127112" u="1"/>
        <n v="5127114" u="1"/>
        <n v="5127117" u="1"/>
        <n v="5127120" u="1"/>
        <n v="5127123" u="1"/>
        <n v="5127125" u="1"/>
        <n v="5127126" u="1"/>
        <n v="5100107" u="1"/>
        <n v="5100103" u="1"/>
        <n v="5100104" u="1"/>
        <n v="5100105" u="1"/>
        <n v="5100113" u="1"/>
        <n v="5100108" u="1"/>
        <n v="5100112" u="1"/>
        <n v="5100416" u="1"/>
        <n v="5100101" u="1"/>
        <n v="5100102" u="1"/>
        <n v="5100114" u="1"/>
        <n v="5100109" u="1"/>
        <n v="5100110" u="1"/>
        <n v="5100405" u="1"/>
        <n v="5100106" u="1"/>
        <n v="5100401" u="1"/>
        <n v="5100406" u="1"/>
        <n v="5100407" u="1"/>
        <n v="5100408" u="1"/>
        <n v="5100410" u="1"/>
        <n v="5100411" u="1"/>
        <n v="5100412" u="1"/>
        <n v="5100413" u="1"/>
        <n v="5100414" u="1"/>
        <n v="5100417" u="1"/>
        <n v="5100419" u="1"/>
        <n v="5100420" u="1"/>
        <n v="5100421" u="1"/>
        <n v="5100422" u="1"/>
        <n v="5100423" u="1"/>
        <n v="5100424" u="1"/>
        <n v="5100425" u="1"/>
        <n v="5100426" u="1"/>
        <n v="5100427" u="1"/>
        <n v="5100428" u="1"/>
        <n v="5100429" u="1"/>
        <n v="5100418" u="1"/>
        <n v="5100111" u="1"/>
        <n v="5100115" u="1"/>
        <n v="5104426" u="1"/>
        <n v="5104427" u="1"/>
        <n v="5104428" u="1"/>
        <n v="5104402" u="1"/>
        <n v="5104404" u="1"/>
        <n v="5104406" u="1"/>
        <n v="5104407" u="1"/>
        <n v="5104408" u="1"/>
        <n v="5104409" u="1"/>
        <n v="5104411" u="1"/>
        <n v="5104412" u="1"/>
        <n v="5104413" u="1"/>
        <n v="5104414" u="1"/>
        <n v="5104415" u="1"/>
        <n v="5104417" u="1"/>
        <n v="5104418" u="1"/>
        <n v="5104419" u="1"/>
        <n v="5104420" u="1"/>
        <n v="5104421" u="1"/>
        <n v="5104422" u="1"/>
        <n v="5104423" u="1"/>
        <n v="5104424" u="1"/>
        <n v="5104425" u="1"/>
        <n v="5104429" u="1"/>
        <n v="5104430" u="1"/>
        <n v="5104431" u="1"/>
        <n v="5104432" u="1"/>
        <n v="5104433" u="1"/>
        <n v="5104435" u="1"/>
        <n v="5104436" u="1"/>
        <n v="5104437" u="1"/>
        <n v="5104401" u="1"/>
        <n v="5104403" u="1"/>
        <n v="5104405" u="1"/>
        <n v="5104410" u="1"/>
        <n v="5104416" u="1"/>
        <n v="5104506" u="1"/>
        <n v="5104507" u="1"/>
        <n v="5104508" u="1"/>
        <n v="5104509" u="1"/>
        <n v="5104519" u="1"/>
        <n v="5104524" u="1"/>
        <n v="5104528" u="1"/>
        <n v="5104530" u="1"/>
        <n v="5104534" u="1"/>
        <n v="5104537" u="1"/>
        <n v="5104552" u="1"/>
        <n v="5104730" u="1"/>
        <n v="5104731" u="1"/>
        <n v="5104703" u="1"/>
        <n v="5104521" u="1"/>
        <n v="5104522" u="1"/>
        <n v="5104523" u="1"/>
        <n v="5104533" u="1"/>
        <n v="5104535" u="1"/>
        <n v="5104704" u="1"/>
        <n v="5104705" u="1"/>
        <n v="5104706" u="1"/>
        <n v="5104707" u="1"/>
        <n v="5104710" u="1"/>
        <n v="5104711" u="1"/>
        <n v="5104712" u="1"/>
        <n v="5104716" u="1"/>
        <n v="5104717" u="1"/>
        <n v="5104718" u="1"/>
        <n v="5104719" u="1"/>
        <n v="5104720" u="1"/>
        <n v="5104721" u="1"/>
        <n v="5104722" u="1"/>
        <n v="5104725" u="1"/>
        <n v="5104726" u="1"/>
        <n v="5104729" u="1"/>
        <n v="5104741" u="1"/>
        <n v="5104742" u="1"/>
        <n v="5104743" u="1"/>
        <n v="5104744" u="1"/>
        <n v="5104745" u="1"/>
        <n v="5104723" u="1"/>
        <n v="5104724" u="1"/>
        <n v="5104701" u="1"/>
        <n v="5104702" u="1"/>
        <n v="5104709" u="1"/>
        <n v="5104727" u="1"/>
        <n v="5104728" u="1"/>
        <n v="5104732" u="1"/>
        <n v="5104733" u="1"/>
        <n v="5104734" u="1"/>
        <n v="5104735" u="1"/>
        <n v="5104736" u="1"/>
        <n v="5104737" u="1"/>
        <n v="5104738" u="1"/>
        <n v="5104739" u="1"/>
        <n v="5104740" u="1"/>
        <n v="5104802" u="1"/>
        <n v="5104803" u="1"/>
        <n v="5104804" u="1"/>
        <n v="5104805" u="1"/>
        <n v="5104806" u="1"/>
        <n v="5104807" u="1"/>
        <n v="5104808" u="1"/>
        <n v="5104809" u="1"/>
        <n v="5104810" u="1"/>
        <n v="5104811" u="1"/>
        <n v="5104812" u="1"/>
        <n v="5104813" u="1"/>
        <n v="5104814" u="1"/>
        <n v="5104815" u="1"/>
        <n v="5104816" u="1"/>
        <n v="5104817" u="1"/>
        <n v="5104818" u="1"/>
        <n v="5104819" u="1"/>
        <n v="5104820" u="1"/>
        <n v="5104821" u="1"/>
        <n v="5104601" u="1"/>
        <n v="5104602" u="1"/>
        <n v="5104603" u="1"/>
        <n v="5104604" u="1"/>
        <n v="5104605" u="1"/>
        <n v="5104606" u="1"/>
        <n v="5104607" u="1"/>
        <n v="5104608" u="1"/>
        <n v="5104609" u="1"/>
        <n v="5104610" u="1"/>
        <n v="5104611" u="1"/>
        <n v="5104612" u="1"/>
        <n v="5104613" u="1"/>
        <n v="5104614" u="1"/>
        <n v="5104615" u="1"/>
        <n v="5104616" u="1"/>
        <n v="5104617" u="1"/>
        <n v="5104618" u="1"/>
        <n v="5104619" u="1"/>
        <n v="5104620" u="1"/>
        <n v="5104621" u="1"/>
        <n v="5104622" u="1"/>
        <n v="5104623" u="1"/>
        <n v="5104624" u="1"/>
        <n v="5104625" u="1"/>
        <n v="5104626" u="1"/>
        <n v="5104627" u="1"/>
        <n v="5104628" u="1"/>
        <n v="5103914" u="1"/>
        <n v="5103915" u="1"/>
        <n v="5104510" u="1"/>
        <n v="5104511" u="1"/>
        <n v="5104512" u="1"/>
        <n v="5104514" u="1"/>
        <n v="5104515" u="1"/>
        <n v="5104516" u="1"/>
        <n v="5104518" u="1"/>
        <n v="5104525" u="1"/>
        <n v="5104527" u="1"/>
        <n v="5104529" u="1"/>
        <n v="5104531" u="1"/>
        <n v="5104532" u="1"/>
        <n v="5104536" u="1"/>
        <n v="5104538" u="1"/>
        <n v="5104539" u="1"/>
        <n v="5104540" u="1"/>
        <n v="5104541" u="1"/>
        <n v="5104542" u="1"/>
        <n v="5104543" u="1"/>
        <n v="5104545" u="1"/>
        <n v="5104546" u="1"/>
        <n v="5104550" u="1"/>
        <n v="5104551" u="1"/>
        <n v="5104554" u="1"/>
        <n v="5104555" u="1"/>
        <n v="5104556" u="1"/>
        <n v="5104557" u="1"/>
        <n v="5104558" u="1"/>
        <n v="5104560" u="1"/>
        <n v="5104501" u="1"/>
        <n v="5104502" u="1"/>
        <n v="5104503" u="1"/>
        <n v="5104504" u="1"/>
        <n v="5104505" u="1"/>
        <n v="5104513" u="1"/>
        <n v="5104517" u="1"/>
        <n v="5104544" u="1"/>
        <n v="5104547" u="1"/>
        <n v="5104548" u="1"/>
        <n v="5104553" u="1"/>
        <n v="5104713" u="1"/>
        <n v="5104714" u="1"/>
        <n v="5104708" u="1"/>
        <n v="5111828" u="1"/>
        <n v="5111829" u="1"/>
        <n v="5111830" u="1"/>
        <n v="5111803" u="1"/>
        <n v="5111804" u="1"/>
        <n v="5111805" u="1"/>
        <n v="5111806" u="1"/>
        <n v="5111807" u="1"/>
        <n v="5111821" u="1"/>
        <n v="5111824" u="1"/>
        <n v="5111825" u="1"/>
        <n v="5111832" u="1"/>
        <n v="5130901" u="1"/>
        <n v="5130903" u="1"/>
        <n v="5130905" u="1"/>
        <n v="5130906" u="1"/>
        <n v="5130909" u="1"/>
        <n v="5130912" u="1"/>
        <n v="5130919" u="1"/>
        <n v="5131008" u="1"/>
        <n v="5131014" u="1"/>
        <n v="5131108" u="1"/>
        <n v="5131112" u="1"/>
        <n v="5131122" u="1"/>
        <n v="5131125" u="1"/>
        <n v="5111808" u="1"/>
        <n v="5111809" u="1"/>
        <n v="5111810" u="1"/>
        <n v="5111819" u="1"/>
        <n v="5111822" u="1"/>
        <n v="5111823" u="1"/>
        <n v="5111831" u="1"/>
        <n v="5130904" u="1"/>
        <n v="5130917" u="1"/>
        <n v="5130920" u="1"/>
        <n v="5111801" u="1"/>
        <n v="5111802" u="1"/>
        <n v="5111812" u="1"/>
        <n v="5111813" u="1"/>
        <n v="5111814" u="1"/>
        <n v="5111815" u="1"/>
        <n v="5111816" u="1"/>
        <n v="5111818" u="1"/>
        <n v="5111826" u="1"/>
        <n v="5111827" u="1"/>
        <n v="5130902" u="1"/>
        <n v="5130907" u="1"/>
        <n v="5130908" u="1"/>
        <n v="5130910" u="1"/>
        <n v="5130911" u="1"/>
        <n v="5130913" u="1"/>
        <n v="5130914" u="1"/>
        <n v="5130915" u="1"/>
        <n v="5130916" u="1"/>
        <n v="5130918" u="1"/>
        <n v="5131001" u="1"/>
        <n v="5131002" u="1"/>
        <n v="5131003" u="1"/>
        <n v="5131004" u="1"/>
        <n v="5131005" u="1"/>
        <n v="5131006" u="1"/>
        <n v="5131007" u="1"/>
        <n v="5131009" u="1"/>
        <n v="5131010" u="1"/>
        <n v="5131011" u="1"/>
        <n v="5131012" u="1"/>
        <n v="5131013" u="1"/>
        <n v="5131015" u="1"/>
        <n v="5131017" u="1"/>
        <n v="5131016" u="1"/>
        <n v="5131101" u="1"/>
        <n v="5131102" u="1"/>
        <n v="5131103" u="1"/>
        <n v="5131104" u="1"/>
        <n v="5131105" u="1"/>
        <n v="5131106" u="1"/>
        <n v="5131107" u="1"/>
        <n v="5131109" u="1"/>
        <n v="5131110" u="1"/>
        <n v="5131111" u="1"/>
        <n v="5131113" u="1"/>
        <n v="5131114" u="1"/>
        <n v="5131115" u="1"/>
        <n v="5131116" u="1"/>
        <n v="5131117" u="1"/>
        <n v="5131118" u="1"/>
        <n v="5131119" u="1"/>
        <n v="5131120" u="1"/>
        <n v="5131121" u="1"/>
        <n v="5131123" u="1"/>
        <n v="5131124" u="1"/>
        <n v="5131126" u="1"/>
        <n v="5124513" u="1"/>
        <n v="5124501" u="1"/>
        <n v="5124502" u="1"/>
        <n v="5124503" u="1"/>
        <n v="5124512" u="1"/>
        <n v="5124514" u="1"/>
        <n v="5124808" u="1"/>
        <n v="5124802" u="1"/>
        <n v="5124803" u="1"/>
        <n v="5124809" u="1"/>
        <n v="5124806" u="1"/>
        <n v="5124804" u="1"/>
        <n v="5101701" u="1"/>
        <n v="5101702" u="1"/>
        <n v="5101705" u="1"/>
        <n v="5101704" u="1"/>
        <n v="5101812" u="1"/>
        <n v="5101709" u="1"/>
        <n v="5101710" u="1"/>
        <n v="5101711" u="1"/>
        <n v="5101712" u="1"/>
        <n v="5101713" u="1"/>
        <n v="5101714" u="1"/>
        <n v="5101715" u="1"/>
        <n v="5101716" u="1"/>
        <n v="5101717" u="1"/>
        <n v="5101718" u="1"/>
        <n v="5101708" u="1"/>
        <n v="5101703" u="1"/>
        <n v="5101719" u="1"/>
        <n v="5101706" u="1"/>
        <n v="5101707" u="1"/>
        <n v="5124601" u="1"/>
        <n v="5124610" u="1"/>
        <n v="5126217" u="1"/>
        <n v="5126222" u="1"/>
        <n v="5126230" u="1"/>
        <n v="5126204" u="1"/>
        <n v="5126205" u="1"/>
        <n v="5126207" u="1"/>
        <n v="5126208" u="1"/>
        <n v="5126209" u="1"/>
        <n v="5126211" u="1"/>
        <n v="5126212" u="1"/>
        <n v="5126214" u="1"/>
        <n v="5126216" u="1"/>
        <n v="5126225" u="1"/>
        <n v="5126228" u="1"/>
        <n v="5126229" u="1"/>
        <n v="5126232" u="1"/>
        <n v="5126235" u="1"/>
        <n v="5126236" u="1"/>
        <n v="5126237" u="1"/>
        <n v="5126608" u="1"/>
        <n v="5126201" u="1"/>
        <n v="5126210" u="1"/>
        <n v="5126213" u="1"/>
        <n v="5126215" u="1"/>
        <n v="5126218" u="1"/>
        <n v="5126219" u="1"/>
        <n v="5126220" u="1"/>
        <n v="5126223" u="1"/>
        <n v="5126226" u="1"/>
        <n v="5126231" u="1"/>
        <n v="5126233" u="1"/>
        <n v="5126239" u="1"/>
        <n v="5126240" u="1"/>
        <n v="5126604" u="1"/>
        <n v="5126606" u="1"/>
        <n v="5126607" u="1"/>
        <n v="5126202" u="1"/>
        <n v="5126203" u="1"/>
        <n v="5126206" u="1"/>
        <n v="5126224" u="1"/>
        <n v="5126234" u="1"/>
        <n v="5126238" u="1"/>
        <n v="5126602" u="1"/>
        <n v="5126605" u="1"/>
        <n v="5126221" u="1"/>
        <n v="5126601" u="1"/>
        <n v="5123105" u="1"/>
        <n v="5123107" u="1"/>
        <n v="5123106" u="1"/>
        <n v="5123104" u="1"/>
        <n v="5124011" u="1"/>
        <n v="5124012" u="1"/>
        <n v="5124002" u="1"/>
        <n v="5101508" u="1"/>
        <n v="5101509" u="1"/>
        <n v="5125301" u="1"/>
        <n v="5125304" u="1"/>
        <n v="5125308" u="1"/>
        <n v="5125310" u="1"/>
        <n v="5125314" u="1"/>
        <n v="5125315" u="1"/>
        <n v="5125321" u="1"/>
        <n v="5125327" u="1"/>
        <n v="5100801" u="1"/>
        <n v="5100802" u="1"/>
        <n v="5100807" u="1"/>
        <n v="5100809" u="1"/>
        <n v="5100810" u="1"/>
        <n v="5100811" u="1"/>
        <n v="5100812" u="1"/>
        <n v="5100813" u="1"/>
        <n v="5100814" u="1"/>
        <n v="5100815" u="1"/>
        <n v="5100816" u="1"/>
        <n v="5100803" u="1"/>
        <n v="5100804" u="1"/>
        <n v="5100805" u="1"/>
        <n v="5100806" u="1"/>
        <n v="5100818" u="1"/>
        <n v="5101101" u="1"/>
        <n v="5101501" u="1"/>
        <n v="5101502" u="1"/>
        <n v="5101503" u="1"/>
        <n v="5101504" u="1"/>
        <n v="5101505" u="1"/>
        <n v="5101507" u="1"/>
        <n v="5101510" u="1"/>
        <n v="5101513" u="1"/>
        <n v="5101514" u="1"/>
        <n v="5101515" u="1"/>
        <n v="5101517" u="1"/>
        <n v="5101518" u="1"/>
        <n v="5101519" u="1"/>
        <n v="5101520" u="1"/>
        <n v="5101521" u="1"/>
        <n v="5101209" u="1"/>
        <n v="5101210" u="1"/>
        <n v="5101506" u="1"/>
        <n v="5125302" u="1"/>
        <n v="5125303" u="1"/>
        <n v="5125305" u="1"/>
        <n v="5125306" u="1"/>
        <n v="5125307" u="1"/>
        <n v="5125309" u="1"/>
        <n v="5125311" u="1"/>
        <n v="5125312" u="1"/>
        <n v="5125313" u="1"/>
        <n v="5125316" u="1"/>
        <n v="5125317" u="1"/>
        <n v="5125318" u="1"/>
        <n v="5125319" u="1"/>
        <n v="5125320" u="1"/>
        <n v="5125322" u="1"/>
        <n v="5125323" u="1"/>
        <n v="5125324" u="1"/>
        <n v="5125325" u="1"/>
        <n v="5125326" u="1"/>
        <n v="5125328" u="1"/>
        <n v="5125402" u="1"/>
        <n v="5125405" u="1"/>
        <n v="5125407" u="1"/>
        <n v="5125410" u="1"/>
        <n v="5125411" u="1"/>
        <n v="5125413" u="1"/>
        <n v="5125401" u="1"/>
        <n v="5125403" u="1"/>
        <n v="5125404" u="1"/>
        <n v="5125406" u="1"/>
        <n v="5125408" u="1"/>
        <n v="5125409" u="1"/>
        <n v="5125412" u="1"/>
        <n v="5100306" u="1"/>
        <n v="5129418" u="1"/>
        <n v="5129444" u="1"/>
        <n v="5129447" u="1"/>
        <n v="5100304" u="1"/>
        <n v="5129429" u="1"/>
        <n v="5100303" u="1"/>
        <n v="5100305" u="1"/>
        <n v="5129307" u="1"/>
        <n v="5129320" u="1"/>
        <n v="5129404" u="1"/>
        <n v="5129406" u="1"/>
        <n v="5129411" u="1"/>
        <n v="5129414" u="1"/>
        <n v="5129416" u="1"/>
        <n v="5129417" u="1"/>
        <n v="5129420" u="1"/>
        <n v="5129421" u="1"/>
        <n v="5129428" u="1"/>
        <n v="5129439" u="1"/>
        <n v="5129445" u="1"/>
        <n v="5129451" u="1"/>
        <n v="5129303" u="1"/>
        <n v="5129308" u="1"/>
        <n v="5129311" u="1"/>
        <n v="5129321" u="1"/>
        <n v="5129326" u="1"/>
        <n v="5129329" u="1"/>
        <n v="5100314" u="1"/>
        <n v="5100301" u="1"/>
        <n v="5100302" u="1"/>
        <n v="5100312" u="1"/>
        <n v="5100313" u="1"/>
        <n v="5100319" u="1"/>
        <n v="5100320" u="1"/>
        <n v="5100321" u="1"/>
        <n v="5100323" u="1"/>
        <n v="5100325" u="1"/>
        <n v="5100326" u="1"/>
        <n v="5100328" u="1"/>
        <n v="5100329" u="1"/>
        <n v="5100331" u="1"/>
        <n v="5100322" u="1"/>
        <n v="5129302" u="1"/>
        <n v="5129304" u="1"/>
        <n v="5129305" u="1"/>
        <n v="5129312" u="1"/>
        <n v="5129313" u="1"/>
        <n v="5129316" u="1"/>
        <n v="5129317" u="1"/>
        <n v="5129319" u="1"/>
        <n v="5129322" u="1"/>
        <n v="5129323" u="1"/>
        <n v="5129327" u="1"/>
        <n v="5129328" u="1"/>
        <n v="5129438" u="1"/>
        <n v="5100702" u="1"/>
        <n v="5129403" u="1"/>
        <n v="5129407" u="1"/>
        <n v="5100315" u="1"/>
        <n v="5100324" u="1"/>
        <n v="5100308" u="1"/>
        <n v="5100310" u="1"/>
        <n v="5100311" u="1"/>
        <n v="5129306" u="1"/>
        <n v="5129401" u="1"/>
        <n v="5129402" u="1"/>
        <n v="5129413" u="1"/>
        <n v="5129419" u="1"/>
        <n v="5129424" u="1"/>
        <n v="5129426" u="1"/>
        <n v="5129427" u="1"/>
        <n v="5129431" u="1"/>
        <n v="5129433" u="1"/>
        <n v="5129437" u="1"/>
        <n v="5129440" u="1"/>
        <n v="5129405" u="1"/>
        <n v="5129408" u="1"/>
        <n v="5129409" u="1"/>
        <n v="5129410" u="1"/>
        <n v="5129412" u="1"/>
        <n v="5129415" u="1"/>
        <n v="5129422" u="1"/>
        <n v="5129423" u="1"/>
        <n v="5129425" u="1"/>
        <n v="5129430" u="1"/>
        <n v="5129432" u="1"/>
        <n v="5129434" u="1"/>
        <n v="5129435" u="1"/>
        <n v="5129436" u="1"/>
        <n v="5129441" u="1"/>
        <n v="5129442" u="1"/>
        <n v="5129443" u="1"/>
        <n v="5129446" u="1"/>
        <n v="5129448" u="1"/>
        <n v="5129449" u="1"/>
        <n v="5129450" u="1"/>
        <n v="5129452" u="1"/>
        <n v="5100316" u="1"/>
        <n v="5100317" u="1"/>
        <n v="5100330" u="1"/>
        <n v="5100332" u="1"/>
        <n v="5100307" u="1"/>
        <n v="5129301" u="1"/>
        <n v="5129309" u="1"/>
        <n v="5129310" u="1"/>
        <n v="5129314" u="1"/>
        <n v="5129315" u="1"/>
        <n v="5129318" u="1"/>
        <n v="5129324" u="1"/>
        <n v="5129325" u="1"/>
        <n v="5103001" u="1"/>
        <n v="5103002" u="1"/>
        <n v="5103004" u="1"/>
        <n v="5103007" u="1"/>
        <n v="5103008" u="1"/>
        <n v="5103009" u="1"/>
        <n v="5103010" u="1"/>
        <n v="5103011" u="1"/>
        <n v="5103012" u="1"/>
        <n v="5103013" u="1"/>
        <n v="5103014" u="1"/>
        <n v="5103015" u="1"/>
        <n v="5103016" u="1"/>
        <n v="5103017" u="1"/>
        <n v="5103018" u="1"/>
        <n v="5103301" u="1"/>
        <n v="5103302" u="1"/>
        <n v="5103303" u="1"/>
        <n v="5103304" u="1"/>
        <n v="5103305" u="1"/>
        <n v="5103306" u="1"/>
        <n v="5103309" u="1"/>
        <n v="5103310" u="1"/>
        <n v="5103311" u="1"/>
        <n v="5103312" u="1"/>
        <n v="5103313" u="1"/>
        <n v="5103314" u="1"/>
        <n v="5103315" u="1"/>
        <n v="5103316" u="1"/>
        <n v="5103317" u="1"/>
        <n v="5103321" u="1"/>
        <n v="5103322" u="1"/>
        <n v="5103616" u="1"/>
        <n v="5103318" u="1"/>
        <n v="5103319" u="1"/>
        <n v="5104238" u="1"/>
        <n v="5104332" u="1"/>
        <n v="5104306" u="1"/>
        <n v="5104307" u="1"/>
        <n v="5104308" u="1"/>
        <n v="5104317" u="1"/>
        <n v="5104318" u="1"/>
        <n v="5104319" u="1"/>
        <n v="5104320" u="1"/>
        <n v="5104321" u="1"/>
        <n v="5104322" u="1"/>
        <n v="5104323" u="1"/>
        <n v="5104324" u="1"/>
        <n v="5104325" u="1"/>
        <n v="5104326" u="1"/>
        <n v="5104327" u="1"/>
        <n v="5104328" u="1"/>
        <n v="5104329" u="1"/>
        <n v="5104330" u="1"/>
        <n v="5104331" u="1"/>
        <n v="5104310" u="1"/>
        <n v="5104333" u="1"/>
        <n v="5104334" u="1"/>
        <n v="5104335" u="1"/>
        <n v="5104337" u="1"/>
        <n v="5104338" u="1"/>
        <n v="5104339" u="1"/>
        <n v="5104344" u="1"/>
        <n v="5104345" u="1"/>
        <n v="5112901" u="1"/>
        <n v="5112911" u="1"/>
        <n v="5112912" u="1"/>
        <n v="5112913" u="1"/>
        <n v="5112914" u="1"/>
        <n v="5112921" u="1"/>
        <n v="5112922" u="1"/>
        <n v="5112923" u="1"/>
        <n v="5112924" u="1"/>
        <n v="5112925" u="1"/>
        <n v="5112926" u="1"/>
        <n v="5112905" u="1"/>
        <n v="5112906" u="1"/>
        <n v="5112907" u="1"/>
        <n v="5112908" u="1"/>
        <n v="5112909" u="1"/>
        <n v="5112915" u="1"/>
        <n v="5112916" u="1"/>
        <n v="5112917" u="1"/>
        <n v="5112918" u="1"/>
        <n v="5112933" u="1"/>
        <n v="5113107" u="1"/>
        <n v="5112902" u="1"/>
        <n v="5112903" u="1"/>
        <n v="5112904" u="1"/>
        <n v="5112910" u="1"/>
        <n v="5112919" u="1"/>
        <n v="5112920" u="1"/>
        <n v="5112927" u="1"/>
        <n v="5112928" u="1"/>
        <n v="5112929" u="1"/>
        <n v="5112930" u="1"/>
        <n v="5112931" u="1"/>
        <n v="5112932" u="1"/>
        <n v="5113101" u="1"/>
        <n v="5113102" u="1"/>
        <n v="5113103" u="1"/>
        <n v="5113117" u="1"/>
        <n v="5113134" u="1"/>
        <n v="5118008" u="1"/>
        <n v="5113104" u="1"/>
        <n v="5113105" u="1"/>
        <n v="5113106" u="1"/>
        <n v="5113108" u="1"/>
        <n v="5113109" u="1"/>
        <n v="5113110" u="1"/>
        <n v="5113111" u="1"/>
        <n v="5113112" u="1"/>
        <n v="5113113" u="1"/>
        <n v="5113114" u="1"/>
        <n v="5113115" u="1"/>
        <n v="5113116" u="1"/>
        <n v="5113118" u="1"/>
        <n v="5113119" u="1"/>
        <n v="5113120" u="1"/>
        <n v="5113121" u="1"/>
        <n v="5113122" u="1"/>
        <n v="5113123" u="1"/>
        <n v="5113124" u="1"/>
        <n v="5113125" u="1"/>
        <n v="5113126" u="1"/>
        <n v="5113127" u="1"/>
        <n v="5113128" u="1"/>
        <n v="5113129" u="1"/>
        <n v="5113130" u="1"/>
        <n v="5113131" u="1"/>
        <n v="5113132" u="1"/>
        <n v="5113133" u="1"/>
        <n v="5113135" u="1"/>
        <n v="5113136" u="1"/>
        <n v="5113137" u="1"/>
        <n v="5113138" u="1"/>
        <n v="5113139" u="1"/>
        <n v="5112718" u="1"/>
        <n v="5112719" u="1"/>
        <n v="5112720" u="1"/>
        <n v="5112721" u="1"/>
        <n v="5112722" u="1"/>
        <n v="5112723" u="1"/>
        <n v="5112724" u="1"/>
        <n v="5112729" u="1"/>
        <n v="5112735" u="1"/>
        <n v="5112746" u="1"/>
        <n v="5112748" u="1"/>
        <n v="5112750" u="1"/>
        <n v="5112751" u="1"/>
        <n v="5112754" u="1"/>
        <n v="5112806" u="1"/>
        <n v="5112807" u="1"/>
        <n v="5112809" u="1"/>
        <n v="5112810" u="1"/>
        <n v="5112812" u="1"/>
        <n v="5112813" u="1"/>
        <n v="5112814" u="1"/>
        <n v="5112815" u="1"/>
        <n v="5112816" u="1"/>
        <n v="5112836" u="1"/>
        <n v="5112837" u="1"/>
        <n v="5112801" u="1"/>
        <n v="5112803" u="1"/>
        <n v="5112805" u="1"/>
        <n v="5112811" u="1"/>
        <n v="5112818" u="1"/>
        <n v="5112819" u="1"/>
        <n v="5112820" u="1"/>
        <n v="5112821" u="1"/>
        <n v="5112822" u="1"/>
        <n v="5112401" u="1"/>
        <n v="5112413" u="1"/>
        <n v="5112414" u="1"/>
        <n v="5112415" u="1"/>
        <n v="5112416" u="1"/>
        <n v="5112424" u="1"/>
        <n v="5112434" u="1"/>
        <n v="5112435" u="1"/>
        <n v="5112436" u="1"/>
        <n v="5112438" u="1"/>
        <n v="5112439" u="1"/>
        <n v="5112441" u="1"/>
        <n v="5112446" u="1"/>
        <n v="5112402" u="1"/>
        <n v="5112403" u="1"/>
        <n v="5112404" u="1"/>
        <n v="5112406" u="1"/>
        <n v="5112407" u="1"/>
        <n v="5112408" u="1"/>
        <n v="5112410" u="1"/>
        <n v="5112411" u="1"/>
        <n v="5112426" u="1"/>
        <n v="5112427" u="1"/>
        <n v="5112429" u="1"/>
        <n v="5112432" u="1"/>
        <n v="5112433" u="1"/>
        <n v="5112437" u="1"/>
        <n v="5112443" u="1"/>
        <n v="5112444" u="1"/>
        <n v="5112701" u="1"/>
        <n v="5112702" u="1"/>
        <n v="5112704" u="1"/>
        <n v="5112707" u="1"/>
        <n v="5112708" u="1"/>
        <n v="5112731" u="1"/>
        <n v="5112732" u="1"/>
        <n v="5112734" u="1"/>
        <n v="5112741" u="1"/>
        <n v="5112743" u="1"/>
        <n v="5112749" u="1"/>
        <n v="5112752" u="1"/>
        <n v="5112753" u="1"/>
        <n v="5112714" u="1"/>
        <n v="5112715" u="1"/>
        <n v="5112716" u="1"/>
        <n v="5112727" u="1"/>
        <n v="5112728" u="1"/>
        <n v="5112730" u="1"/>
        <n v="5112736" u="1"/>
        <n v="5112737" u="1"/>
        <n v="5112739" u="1"/>
        <n v="5112740" u="1"/>
        <n v="5112742" u="1"/>
        <n v="5112744" u="1"/>
        <n v="5112745" u="1"/>
        <n v="5112405" u="1"/>
        <n v="5112423" u="1"/>
        <n v="5112430" u="1"/>
        <n v="5112431" u="1"/>
        <n v="5112440" u="1"/>
        <n v="5112447" u="1"/>
        <n v="5113001" u="1"/>
        <n v="5112501" u="1"/>
        <n v="5112502" u="1"/>
        <n v="5112504" u="1"/>
        <n v="5112505" u="1"/>
        <n v="5112506" u="1"/>
        <n v="5112507" u="1"/>
        <n v="5112509" u="1"/>
        <n v="5112510" u="1"/>
        <n v="5112511" u="1"/>
        <n v="5112512" u="1"/>
        <n v="5112513" u="1"/>
        <n v="5112514" u="1"/>
        <n v="5112515" u="1"/>
        <n v="5112516" u="1"/>
        <n v="5112517" u="1"/>
        <n v="5112518" u="1"/>
        <n v="5112519" u="1"/>
        <n v="5112520" u="1"/>
        <n v="5112521" u="1"/>
        <n v="5112522" u="1"/>
        <n v="5112524" u="1"/>
        <n v="5112525" u="1"/>
        <n v="5112526" u="1"/>
        <n v="5112527" u="1"/>
        <n v="5112528" u="1"/>
        <n v="5112529" u="1"/>
        <n v="5112601" u="1"/>
        <n v="5112802" u="1"/>
        <n v="5112804" u="1"/>
        <n v="5112823" u="1"/>
        <n v="5112824" u="1"/>
        <n v="5112825" u="1"/>
        <n v="5112826" u="1"/>
        <n v="5112827" u="1"/>
        <n v="5112828" u="1"/>
        <n v="5112829" u="1"/>
        <n v="5112830" u="1"/>
        <n v="5112831" u="1"/>
        <n v="5112832" u="1"/>
        <n v="5112833" u="1"/>
        <n v="5112834" u="1"/>
        <n v="5112835" u="1"/>
        <n v="5100701" u="1"/>
        <n v="5100708" u="1"/>
        <n v="5100710" u="1"/>
        <n v="5100704" u="1"/>
        <n v="5100705" u="1"/>
        <n v="5100711" u="1"/>
        <n v="5100713" u="1"/>
        <n v="5100714" u="1"/>
        <n v="5100716" u="1"/>
        <n v="5100718" u="1"/>
        <n v="5100706" u="1"/>
        <n v="5125101" u="1"/>
        <n v="5125102" u="1"/>
        <n v="5125103" u="1"/>
        <n v="5125104" u="1"/>
        <n v="5125105" u="1"/>
        <n v="5125106" u="1"/>
        <n v="5125107" u="1"/>
        <n v="5125108" u="1"/>
        <n v="5125109" u="1"/>
        <n v="5125110" u="1"/>
        <n v="5125111" u="1"/>
        <n v="5125112" u="1"/>
        <n v="5125113" u="1"/>
        <n v="5125114" u="1"/>
        <n v="5125115" u="1"/>
        <n v="5125116" u="1"/>
        <n v="5125117" u="1"/>
        <n v="5125201" u="1"/>
        <n v="5125202" u="1"/>
        <n v="5125204" u="1"/>
        <n v="5125205" u="1"/>
        <n v="5125206" u="1"/>
        <n v="5125207" u="1"/>
        <n v="5125208" u="1"/>
        <n v="5100709" u="1"/>
        <n v="5100715" u="1"/>
        <n v="5100717" u="1"/>
        <n v="5125203" u="1"/>
        <n v="5129104" u="1"/>
        <n v="5129107" u="1"/>
        <n v="5129103" u="1"/>
        <n v="5127712" u="1"/>
        <n v="5127704" u="1"/>
        <n v="5127602" u="1"/>
        <n v="5127612" u="1"/>
        <n v="5127615" u="1"/>
        <n v="5127614" u="1"/>
        <n v="5127608" u="1"/>
        <n v="5127603" u="1"/>
        <n v="5127607" u="1"/>
        <n v="5127610" u="1"/>
        <n v="5127601" u="1"/>
        <n v="5127606" u="1"/>
        <n v="5127609" u="1"/>
        <n v="5127613" u="1"/>
        <n v="5127616" u="1"/>
        <n v="5127605" u="1"/>
        <n v="5127604" u="1"/>
        <n v="5127611" u="1"/>
        <n v="5128704" u="1"/>
        <n v="5129203" u="1"/>
        <n v="5129219" u="1"/>
        <n v="5128706" u="1"/>
        <n v="5128717" u="1"/>
        <n v="5123601" u="1"/>
        <n v="5123602" u="1"/>
        <n v="5123603" u="1"/>
        <n v="5123610" u="1"/>
        <n v="5123611" u="1"/>
        <n v="5123612" u="1"/>
        <n v="5123606" u="1"/>
        <n v="5123607" u="1"/>
        <n v="5123608" u="1"/>
        <n v="5123609" u="1"/>
        <n v="5123604" u="1"/>
        <n v="5123605" u="1"/>
        <n v="5103104" u="1"/>
        <n v="5103105" u="1"/>
        <n v="5103106" u="1"/>
        <n v="5103107" u="1"/>
        <n v="5103108" u="1"/>
        <n v="5103109" u="1"/>
        <n v="5103110" u="1"/>
        <n v="5103111" u="1"/>
        <n v="5103112" u="1"/>
        <n v="5103113" u="1"/>
        <n v="5103114" u="1"/>
        <n v="5103115" u="1"/>
        <n v="5103117" u="1"/>
        <n v="5103118" u="1"/>
        <n v="5103119" u="1"/>
        <n v="5103120" u="1"/>
        <n v="5103121" u="1"/>
        <n v="5103122" u="1"/>
        <n v="5103123" u="1"/>
        <n v="5103124" u="1"/>
        <n v="5103608" u="1"/>
        <n v="5103609" u="1"/>
        <n v="5103611" u="1"/>
        <n v="5103617" u="1"/>
        <n v="5103624" u="1"/>
        <n v="5125902" u="1"/>
        <n v="5125904" u="1"/>
        <n v="5125905" u="1"/>
        <n v="5125906" u="1"/>
        <n v="5125907" u="1"/>
        <n v="5125908" u="1"/>
        <n v="5125909" u="1"/>
        <n v="5125910" u="1"/>
        <n v="5125911" u="1"/>
        <n v="5125912" u="1"/>
        <n v="5125913" u="1"/>
        <n v="5125914" u="1"/>
        <n v="5125915" u="1"/>
        <n v="5125916" u="1"/>
        <n v="5125918" u="1"/>
        <n v="5125919" u="1"/>
        <n v="5125921" u="1"/>
        <n v="5125922" u="1"/>
        <n v="5125925" u="1"/>
        <n v="5125926" u="1"/>
        <n v="5115001" u="1"/>
        <n v="5115303" u="1"/>
        <n v="5115306" u="1"/>
        <n v="5115312" u="1"/>
        <n v="5115313" u="1"/>
        <n v="5115319" u="1"/>
        <n v="5115901" u="1"/>
        <n v="5115902" u="1"/>
        <n v="5115903" u="1"/>
        <n v="5115904" u="1"/>
        <n v="5115905" u="1"/>
        <n v="5115906" u="1"/>
        <n v="5115921" u="1"/>
        <n v="5115922" u="1"/>
        <n v="5115923" u="1"/>
        <n v="5115924" u="1"/>
        <n v="5115912" u="1"/>
        <n v="5115304" u="1"/>
        <n v="5115305" u="1"/>
        <n v="5115307" u="1"/>
        <n v="5115308" u="1"/>
        <n v="5115309" u="1"/>
        <n v="5115310" u="1"/>
        <n v="5115311" u="1"/>
        <n v="5115314" u="1"/>
        <n v="5115315" u="1"/>
        <n v="5115316" u="1"/>
        <n v="5115317" u="1"/>
        <n v="5115318" u="1"/>
        <n v="5115320" u="1"/>
        <n v="5125903" u="1"/>
        <n v="5115301" u="1"/>
        <n v="5115302" u="1"/>
        <n v="5115920" u="1"/>
        <n v="5115907" u="1"/>
        <n v="5115908" u="1"/>
        <n v="5115909" u="1"/>
        <n v="5115910" u="1"/>
        <n v="5115911" u="1"/>
        <n v="5115913" u="1"/>
        <n v="5115914" u="1"/>
        <n v="5115915" u="1"/>
        <n v="5115916" u="1"/>
        <n v="5115917" u="1"/>
        <n v="5115918" u="1"/>
        <n v="5115919" u="1"/>
        <n v="5115925" u="1"/>
        <n v="5125923" u="1"/>
        <n v="5116301" u="1"/>
        <n v="5116302" u="1"/>
        <n v="5116303" u="1"/>
        <n v="5116304" u="1"/>
        <n v="5116305" u="1"/>
        <n v="5116306" u="1"/>
        <n v="5116307" u="1"/>
        <n v="5116308" u="1"/>
        <n v="5116309" u="1"/>
        <n v="5116310" u="1"/>
        <n v="5116311" u="1"/>
        <n v="5116312" u="1"/>
        <n v="5116313" u="1"/>
        <n v="5116314" u="1"/>
        <n v="5116315" u="1"/>
        <n v="5116316" u="1"/>
        <n v="5116317" u="1"/>
        <n v="5116318" u="1"/>
        <n v="5114806" u="1"/>
        <n v="5114809" u="1"/>
        <n v="5114810" u="1"/>
        <n v="5114811" u="1"/>
        <n v="5114812" u="1"/>
        <n v="5114813" u="1"/>
        <n v="5114814" u="1"/>
        <n v="5114815" u="1"/>
        <n v="5114816" u="1"/>
        <n v="5114817" u="1"/>
        <n v="5114818" u="1"/>
        <n v="5114819" u="1"/>
        <n v="5114820" u="1"/>
        <n v="5114822" u="1"/>
        <n v="5114827" u="1"/>
        <n v="5114828" u="1"/>
        <n v="5114836" u="1"/>
        <n v="5114837" u="1"/>
        <n v="5114821" u="1"/>
        <n v="5114823" u="1"/>
        <n v="5114824" u="1"/>
        <n v="5114825" u="1"/>
        <n v="5114826" u="1"/>
        <n v="5114831" u="1"/>
        <n v="5114832" u="1"/>
        <n v="5114833" u="1"/>
        <n v="5114834" u="1"/>
        <n v="5114835" u="1"/>
        <n v="5114844" u="1"/>
        <n v="5114849" u="1"/>
        <n v="5114803" u="1"/>
        <n v="5114808" u="1"/>
        <n v="5116108" u="1"/>
        <n v="5116110" u="1"/>
        <n v="5116128" u="1"/>
        <n v="5116133" u="1"/>
        <n v="5116134" u="1"/>
        <n v="5116136" u="1"/>
        <n v="5116138" u="1"/>
        <n v="5116142" u="1"/>
        <n v="5116143" u="1"/>
        <n v="5116145" u="1"/>
        <n v="5116146" u="1"/>
        <n v="5116147" u="1"/>
        <n v="5125920" u="1"/>
        <n v="5125924" u="1"/>
        <n v="5114846" u="1"/>
        <n v="5126001" u="1"/>
        <n v="5126002" u="1"/>
        <n v="5126004" u="1"/>
        <n v="5126005" u="1"/>
        <n v="5126006" u="1"/>
        <n v="5126007" u="1"/>
        <n v="5126008" u="1"/>
        <n v="5126009" u="1"/>
        <n v="5118001" u="1"/>
        <n v="5118006" u="1"/>
        <n v="5118007" u="1"/>
        <n v="5118022" u="1"/>
        <n v="5118027" u="1"/>
        <n v="5118028" u="1"/>
        <n v="5118029" u="1"/>
        <n v="5116102" u="1"/>
        <n v="5116103" u="1"/>
        <n v="5116105" u="1"/>
        <n v="5116106" u="1"/>
        <n v="5116107" u="1"/>
        <n v="5116114" u="1"/>
        <n v="5116115" u="1"/>
        <n v="5116116" u="1"/>
        <n v="5116117" u="1"/>
        <n v="5116119" u="1"/>
        <n v="5116121" u="1"/>
        <n v="5116122" u="1"/>
        <n v="5116124" u="1"/>
        <n v="5116125" u="1"/>
        <n v="5116127" u="1"/>
        <n v="5116129" u="1"/>
        <n v="5116130" u="1"/>
        <n v="5116131" u="1"/>
        <n v="5116135" u="1"/>
        <n v="5116137" u="1"/>
        <n v="5116139" u="1"/>
        <n v="5116140" u="1"/>
        <n v="5116141" u="1"/>
        <n v="5116144" u="1"/>
        <n v="5116148" u="1"/>
        <n v="5114838" u="1"/>
        <n v="5114839" u="1"/>
        <n v="5114840" u="1"/>
        <n v="5114841" u="1"/>
        <n v="5114842" u="1"/>
        <n v="5114843" u="1"/>
        <n v="5114845" u="1"/>
        <n v="5114847" u="1"/>
        <n v="5114848" u="1"/>
        <n v="5115206" u="1"/>
        <n v="5115207" u="1"/>
        <n v="5115208" u="1"/>
        <n v="5115210" u="1"/>
        <n v="5115212" u="1"/>
        <n v="5115213" u="1"/>
        <n v="5115215" u="1"/>
        <n v="5115216" u="1"/>
        <n v="5115217" u="1"/>
        <n v="5115218" u="1"/>
        <n v="5116014" u="1"/>
        <n v="5115401" u="1"/>
        <n v="5115402" u="1"/>
        <n v="5115403" u="1"/>
        <n v="5115404" u="1"/>
        <n v="5115405" u="1"/>
        <n v="5115406" u="1"/>
        <n v="5115407" u="1"/>
        <n v="5115408" u="1"/>
        <n v="5115409" u="1"/>
        <n v="5115410" u="1"/>
        <n v="5115411" u="1"/>
        <n v="5115412" u="1"/>
        <n v="5115413" u="1"/>
        <n v="5115414" u="1"/>
        <n v="5115415" u="1"/>
        <n v="5115416" u="1"/>
        <n v="5115417" u="1"/>
        <n v="5115418" u="1"/>
        <n v="5115419" u="1"/>
        <n v="5115420" u="1"/>
        <n v="5115421" u="1"/>
        <n v="5115219" u="1"/>
        <n v="5115501" u="1"/>
        <n v="5115202" u="1"/>
        <n v="5115203" u="1"/>
        <n v="5115204" u="1"/>
        <n v="5115205" u="1"/>
        <n v="5115209" u="1"/>
        <n v="5115214" u="1"/>
        <n v="5115220" u="1"/>
        <n v="5115221" u="1"/>
        <n v="5115222" u="1"/>
        <n v="5115803" u="1"/>
        <n v="5115804" u="1"/>
        <n v="5115805" u="1"/>
        <n v="5115806" u="1"/>
        <n v="5115807" u="1"/>
        <n v="5115808" u="1"/>
        <n v="5115809" u="1"/>
        <n v="5115810" u="1"/>
        <n v="5116525" u="1"/>
        <n v="5116001" u="1"/>
        <n v="5116002" u="1"/>
        <n v="5116003" u="1"/>
        <n v="5116004" u="1"/>
        <n v="5116005" u="1"/>
        <n v="5116006" u="1"/>
        <n v="5116007" u="1"/>
        <n v="5116008" u="1"/>
        <n v="5116009" u="1"/>
        <n v="5116010" u="1"/>
        <n v="5116011" u="1"/>
        <n v="5116012" u="1"/>
        <n v="5116013" u="1"/>
        <n v="5116015" u="1"/>
        <n v="5116016" u="1"/>
        <n v="5116017" u="1"/>
        <n v="5116018" u="1"/>
        <n v="5116019" u="1"/>
        <n v="5116020" u="1"/>
        <n v="5116021" u="1"/>
        <n v="5116022" u="1"/>
        <n v="5116023" u="1"/>
        <n v="5100923" u="1"/>
        <n v="5100924" u="1"/>
        <n v="5100931" u="1"/>
        <n v="5100907" u="1"/>
        <n v="5100901" u="1"/>
        <n v="5100902" u="1"/>
        <n v="5100903" u="1"/>
        <n v="5100904" u="1"/>
        <n v="5100905" u="1"/>
        <n v="5100906" u="1"/>
        <n v="5100908" u="1"/>
        <n v="5100909" u="1"/>
        <n v="5100910" u="1"/>
        <n v="5100911" u="1"/>
        <n v="5100912" u="1"/>
        <n v="5100913" u="1"/>
        <n v="5100914" u="1"/>
        <n v="5100915" u="1"/>
        <n v="5100916" u="1"/>
        <n v="5100918" u="1"/>
        <n v="5100920" u="1"/>
        <n v="5100922" u="1"/>
        <n v="5100925" u="1"/>
        <n v="5100926" u="1"/>
        <n v="5100927" u="1"/>
        <n v="5100928" u="1"/>
        <n v="5100929" u="1"/>
        <n v="5100921" u="1"/>
        <n v="5128202" u="1"/>
        <n v="5128204" u="1"/>
        <n v="5128212" u="1"/>
        <n v="5128214" u="1"/>
        <n v="5128205" u="1"/>
        <n v="5128207" u="1"/>
        <n v="5128209" u="1"/>
        <n v="5128206" u="1"/>
        <n v="5128210" u="1"/>
        <n v="5128211" u="1"/>
        <n v="5128213" u="1"/>
        <n v="5128216" u="1"/>
        <n v="5128215" u="1"/>
        <n v="5129111" u="1"/>
        <n v="5129113" u="1"/>
        <n v="5129114" u="1"/>
        <n v="5129115" u="1"/>
        <n v="5124605" u="1"/>
        <n v="5124604" u="1"/>
        <n v="5124602" u="1"/>
        <n v="5124603" u="1"/>
        <n v="5103101" u="1"/>
        <n v="5103201" u="1"/>
        <n v="5103202" u="1"/>
        <n v="5103203" u="1"/>
        <n v="5103204" u="1"/>
        <n v="5103205" u="1"/>
        <n v="5103206" u="1"/>
        <n v="5103207" u="1"/>
        <n v="5103208" u="1"/>
        <n v="5103209" u="1"/>
        <n v="5103210" u="1"/>
        <n v="5103211" u="1"/>
        <n v="5103212" u="1"/>
        <n v="5103213" u="1"/>
        <n v="5103214" u="1"/>
        <n v="5103215" u="1"/>
        <n v="5103216" u="1"/>
        <n v="5103217" u="1"/>
        <n v="5103218" u="1"/>
        <n v="5123101" u="1"/>
        <n v="5123102" u="1"/>
        <n v="5123103" u="1"/>
        <n v="5125009" u="1"/>
        <n v="5125001" u="1"/>
        <n v="5125010" u="1"/>
        <n v="5129008" u="1"/>
        <n v="5129007" u="1"/>
        <n v="5123708" u="1"/>
        <n v="5123711" u="1"/>
        <n v="5123710" u="1"/>
        <n v="5124115" u="1"/>
        <n v="5124112" u="1"/>
        <n v="5124113" u="1"/>
        <n v="5124114" u="1"/>
        <n v="5124102" u="1"/>
        <n v="5123916" u="1"/>
        <n v="5123915" u="1"/>
        <n v="5123926" u="1"/>
        <n v="5123929" u="1"/>
        <n v="5123918" u="1"/>
        <n v="5123902" u="1"/>
        <n v="5123903" u="1"/>
        <n v="5123908" u="1"/>
        <n v="5123910" u="1"/>
        <n v="5123911" u="1"/>
        <n v="5123914" u="1"/>
        <n v="5101005" u="1"/>
        <n v="5101006" u="1"/>
        <n v="5101002" u="1"/>
        <n v="5101008" u="1"/>
        <n v="5101009" u="1"/>
        <n v="5101001" u="1"/>
        <n v="5101003" u="1"/>
        <n v="5101201" u="1"/>
        <n v="5101202" u="1"/>
        <n v="5101203" u="1"/>
        <n v="5101204" u="1"/>
        <n v="5101205" u="1"/>
        <n v="5101206" u="1"/>
        <n v="5101207" u="1"/>
        <n v="5101208" u="1"/>
        <n v="5101213" u="1"/>
        <n v="5101214" u="1"/>
        <n v="5101215" u="1"/>
        <n v="5101216" u="1"/>
        <n v="5101217" u="1"/>
        <n v="5101218" u="1"/>
        <n v="5101219" u="1"/>
        <n v="5101220" u="1"/>
        <n v="5101221" u="1"/>
        <n v="5101222" u="1"/>
        <n v="5101226" u="1"/>
        <n v="5101227" u="1"/>
        <n v="5101231" u="1"/>
        <n v="5101224" u="1"/>
        <n v="5101225" u="1"/>
        <n v="5101228" u="1"/>
        <n v="5101229" u="1"/>
        <n v="5101230" u="1"/>
        <n v="5122812" u="1"/>
        <n v="5122801" u="1"/>
        <n v="5122802" u="1"/>
        <n v="5122806" u="1"/>
        <n v="5122807" u="1"/>
        <n v="5122808" u="1"/>
        <n v="5122814" u="1"/>
        <n v="5122815" u="1"/>
        <n v="5122819" u="1"/>
        <n v="5122821" u="1"/>
        <n v="5122817" u="1"/>
        <n v="5122811" u="1"/>
        <n v="5122810" u="1"/>
        <n v="5122816" u="1"/>
        <n v="5122820" u="1"/>
        <n v="5122818" u="1"/>
        <n v="5122809" u="1"/>
        <n v="5122813" u="1"/>
        <n v="5126311" u="1"/>
        <n v="5126322" u="1"/>
        <n v="5126301" u="1"/>
        <n v="5126302" u="1"/>
        <n v="5126304" u="1"/>
        <n v="5126305" u="1"/>
        <n v="5126307" u="1"/>
        <n v="5126312" u="1"/>
        <n v="5126324" u="1"/>
        <n v="5126328" u="1"/>
        <n v="5126329" u="1"/>
        <n v="5126332" u="1"/>
        <n v="5126333" u="1"/>
        <n v="5126335" u="1"/>
        <n v="5126336" u="1"/>
        <n v="5126406" u="1"/>
        <n v="5126310" u="1"/>
        <n v="5126320" u="1"/>
        <n v="5126327" u="1"/>
        <n v="5126330" u="1"/>
        <n v="5126334" u="1"/>
        <n v="5126326" u="1"/>
        <n v="5126331" u="1"/>
        <n v="5126321" u="1"/>
        <n v="5126308" u="1"/>
        <n v="5126313" u="1"/>
        <n v="5126314" u="1"/>
        <n v="5126315" u="1"/>
        <n v="5126317" u="1"/>
        <n v="5126319" u="1"/>
        <n v="5126309" u="1"/>
        <n v="5101806" u="1"/>
        <n v="5101810" u="1"/>
        <n v="5101811" u="1"/>
        <n v="5101818" u="1"/>
        <n v="5101807" u="1"/>
        <n v="5101808" u="1"/>
        <n v="5101809" u="1"/>
        <n v="5101801" u="1"/>
        <n v="5101803" u="1"/>
        <n v="5101804" u="1"/>
        <n v="5101805" u="1"/>
        <n v="5101813" u="1"/>
        <n v="5101814" u="1"/>
        <n v="5101816" u="1"/>
        <n v="5101817" u="1"/>
        <n v="5101802" u="1"/>
        <n v="5123809" u="1"/>
        <n v="5123810" u="1"/>
        <n v="5124716" u="1"/>
        <n v="5124715" u="1"/>
        <n v="5128208" u="1"/>
        <n v="5128201" u="1"/>
        <n v="5128203" u="1"/>
        <n v="5116401" u="1"/>
        <n v="5116402" u="1"/>
        <n v="5116403" u="1"/>
        <n v="5116404" u="1"/>
        <n v="5116405" u="1"/>
        <n v="5116406" u="1"/>
        <n v="5116407" u="1"/>
        <n v="5116408" u="1"/>
        <n v="5116409" u="1"/>
        <n v="5116410" u="1"/>
        <n v="5116411" u="1"/>
        <n v="5116412" u="1"/>
        <n v="5116413" u="1"/>
        <n v="5116414" u="1"/>
        <n v="5116415" u="1"/>
        <n v="5116416" u="1"/>
        <n v="5116417" u="1"/>
        <n v="5126709" u="1"/>
        <n v="5126710" u="1"/>
        <n v="5126711" u="1"/>
        <n v="5126717" u="1"/>
        <n v="5126704" u="1"/>
        <n v="5126705" u="1"/>
        <n v="5126713" u="1"/>
        <n v="5126714" u="1"/>
        <n v="5126716" u="1"/>
        <n v="5126701" u="1"/>
        <n v="5126707" u="1"/>
        <n v="5126703" u="1"/>
        <n v="5126801" u="1"/>
        <n v="5126802" u="1"/>
        <n v="5126803" u="1"/>
        <n v="5126804" u="1"/>
        <n v="5126805" u="1"/>
        <n v="5126806" u="1"/>
        <n v="5126807" u="1"/>
        <n v="5126808" u="1"/>
        <n v="5126809" u="1"/>
        <n v="5126810" u="1"/>
        <n v="5126812" u="1"/>
        <n v="5126814" u="1"/>
        <n v="5126816" u="1"/>
        <n v="5127402" u="1"/>
        <n v="5127501" u="1"/>
        <n v="5127504" u="1"/>
        <n v="5127503" u="1"/>
        <n v="5127409" u="1"/>
        <n v="5127506" u="1"/>
        <n v="5127514" u="1"/>
        <n v="5127408" u="1"/>
        <n v="5127430" u="1"/>
        <n v="5127510" u="1"/>
        <n v="5127403" u="1"/>
        <n v="5127428" u="1"/>
        <n v="5127427" u="1"/>
        <n v="5127436" u="1"/>
        <n v="5127435" u="1"/>
      </sharedItems>
    </cacheField>
    <cacheField name="Number of Electors" numFmtId="0">
      <sharedItems containsSemiMixedTypes="0" containsString="0" containsNumber="1" containsInteger="1" minValue="1" maxValue="2710"/>
    </cacheField>
    <cacheField name="Local Government Sort Name" numFmtId="0">
      <sharedItems count="137">
        <s v="Albany"/>
        <s v="Armadale"/>
        <s v="Ashburton"/>
        <s v="Augusta-Margaret River"/>
        <s v="Bassendean"/>
        <s v="Bayswater"/>
        <s v="Belmont"/>
        <s v="Beverley"/>
        <s v="Boddington"/>
        <s v="Boyup Brook"/>
        <s v="Bridgetown-Greenbushes"/>
        <s v="Brookton"/>
        <s v="Broome"/>
        <s v="Broomehill-Tambellup"/>
        <s v="Bruce Rock"/>
        <s v="Bunbury"/>
        <s v="Busselton"/>
        <s v="Cambridge"/>
        <s v="Canning"/>
        <s v="Capel"/>
        <s v="Carnamah"/>
        <s v="Carnarvon"/>
        <s v="Chapman Valley"/>
        <s v="Chittering"/>
        <s v="Claremont"/>
        <s v="Cockburn"/>
        <s v="Collie"/>
        <s v="Coolgardie"/>
        <s v="Coorow"/>
        <s v="Corrigin"/>
        <s v="Cottesloe"/>
        <s v="Cranbrook"/>
        <s v="Cuballing"/>
        <s v="Cue"/>
        <s v="Cunderdin"/>
        <s v="Dalwallinu"/>
        <s v="Dandaragan"/>
        <s v="Dardanup"/>
        <s v="Denmark"/>
        <s v="Derby-West Kimberley"/>
        <s v="Donnybrook-Balingup"/>
        <s v="Dowerin"/>
        <s v="Dumbleyung"/>
        <s v="Dundas"/>
        <s v="East Fremantle"/>
        <s v="East Pilbara"/>
        <s v="Esperance"/>
        <s v="Exmouth"/>
        <s v="Fremantle"/>
        <s v="Gingin"/>
        <s v="Gnowangerup"/>
        <s v="Goomalling"/>
        <s v="Gosnells"/>
        <s v="Greater Geraldton"/>
        <s v="Halls Creek"/>
        <s v="Harvey"/>
        <s v="Irwin"/>
        <s v="Jerramungup"/>
        <s v="Joondalup"/>
        <s v="Kalamunda"/>
        <s v="Kalgoorlie-Boulder"/>
        <s v="Karratha"/>
        <s v="Katanning"/>
        <s v="Kellerberrin"/>
        <s v="Kent"/>
        <s v="Kojonup"/>
        <s v="Kondinin"/>
        <s v="Koorda"/>
        <s v="Kulin"/>
        <s v="Kwinana"/>
        <s v="Lake Grace"/>
        <s v="Laverton"/>
        <s v="Leonora"/>
        <s v="Mandurah"/>
        <s v="Manjimup"/>
        <s v="Meekatharra"/>
        <s v="Melville"/>
        <s v="Menzies"/>
        <s v="Merredin"/>
        <s v="Mingenew"/>
        <s v="Moora"/>
        <s v="Morawa"/>
        <s v="Mosman Park"/>
        <s v="Mount Magnet"/>
        <s v="Mount Marshall"/>
        <s v="Mukinbudin"/>
        <s v="Mundaring"/>
        <s v="Murchison"/>
        <s v="Murray"/>
        <s v="Nannup"/>
        <s v="Narembeen"/>
        <s v="Narrogin"/>
        <s v="Nedlands"/>
        <s v="Ngaanyatjarraku"/>
        <s v="Northam"/>
        <s v="Northampton"/>
        <s v="Nungarin"/>
        <s v="Peppermint Grove"/>
        <s v="Perenjori"/>
        <s v="Perth"/>
        <s v="Pingelly"/>
        <s v="Plantagenet"/>
        <s v="Port Hedland"/>
        <s v="Quairading"/>
        <s v="Ravensthorpe"/>
        <s v="Rockingham"/>
        <s v="Sandstone"/>
        <s v="Serpentine-Jarrahdale"/>
        <s v="Shark Bay"/>
        <s v="South Perth"/>
        <s v="Stirling"/>
        <s v="Subiaco"/>
        <s v="Swan"/>
        <s v="Tammin"/>
        <s v="Three Springs"/>
        <s v="Toodyay"/>
        <s v="Trayning"/>
        <s v="Upper Gascoyne"/>
        <s v="Victoria Park"/>
        <s v="Victoria Plains"/>
        <s v="Vincent"/>
        <s v="Wagin"/>
        <s v="Wandering"/>
        <s v="Wanneroo"/>
        <s v="Waroona"/>
        <s v="West Arthur"/>
        <s v="Westonia"/>
        <s v="Wickepin"/>
        <s v="Williams"/>
        <s v="Wiluna"/>
        <s v="Wongan-Ballidu"/>
        <s v="Woodanilling"/>
        <s v="Wyalkatchem"/>
        <s v="Wyndham-East Kimberley"/>
        <s v="Yalgoo"/>
        <s v="Yilgarn"/>
        <s v="York"/>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7413">
  <r>
    <s v="City of Albany"/>
    <x v="0"/>
    <x v="0"/>
    <x v="0"/>
    <n v="158"/>
    <x v="0"/>
  </r>
  <r>
    <s v="City of Albany"/>
    <x v="0"/>
    <x v="0"/>
    <x v="1"/>
    <n v="413"/>
    <x v="0"/>
  </r>
  <r>
    <s v="City of Albany"/>
    <x v="0"/>
    <x v="0"/>
    <x v="2"/>
    <n v="306"/>
    <x v="0"/>
  </r>
  <r>
    <s v="City of Albany"/>
    <x v="0"/>
    <x v="0"/>
    <x v="3"/>
    <n v="279"/>
    <x v="0"/>
  </r>
  <r>
    <s v="City of Albany"/>
    <x v="0"/>
    <x v="0"/>
    <x v="4"/>
    <n v="1"/>
    <x v="0"/>
  </r>
  <r>
    <s v="City of Albany"/>
    <x v="0"/>
    <x v="1"/>
    <x v="5"/>
    <n v="193"/>
    <x v="0"/>
  </r>
  <r>
    <s v="City of Albany"/>
    <x v="0"/>
    <x v="1"/>
    <x v="6"/>
    <n v="411"/>
    <x v="0"/>
  </r>
  <r>
    <s v="City of Albany"/>
    <x v="0"/>
    <x v="1"/>
    <x v="7"/>
    <n v="277"/>
    <x v="0"/>
  </r>
  <r>
    <s v="City of Albany"/>
    <x v="0"/>
    <x v="1"/>
    <x v="8"/>
    <n v="227"/>
    <x v="0"/>
  </r>
  <r>
    <s v="City of Albany"/>
    <x v="0"/>
    <x v="1"/>
    <x v="9"/>
    <n v="263"/>
    <x v="0"/>
  </r>
  <r>
    <s v="City of Albany"/>
    <x v="0"/>
    <x v="1"/>
    <x v="10"/>
    <n v="305"/>
    <x v="0"/>
  </r>
  <r>
    <s v="City of Albany"/>
    <x v="0"/>
    <x v="1"/>
    <x v="11"/>
    <n v="1067"/>
    <x v="0"/>
  </r>
  <r>
    <s v="City of Albany"/>
    <x v="0"/>
    <x v="2"/>
    <x v="12"/>
    <n v="54"/>
    <x v="0"/>
  </r>
  <r>
    <s v="City of Albany"/>
    <x v="0"/>
    <x v="2"/>
    <x v="13"/>
    <n v="67"/>
    <x v="0"/>
  </r>
  <r>
    <s v="City of Albany"/>
    <x v="0"/>
    <x v="2"/>
    <x v="14"/>
    <n v="75"/>
    <x v="0"/>
  </r>
  <r>
    <s v="City of Albany"/>
    <x v="0"/>
    <x v="3"/>
    <x v="15"/>
    <n v="87"/>
    <x v="0"/>
  </r>
  <r>
    <s v="City of Albany"/>
    <x v="0"/>
    <x v="4"/>
    <x v="16"/>
    <n v="439"/>
    <x v="0"/>
  </r>
  <r>
    <s v="City of Albany"/>
    <x v="0"/>
    <x v="4"/>
    <x v="17"/>
    <n v="161"/>
    <x v="0"/>
  </r>
  <r>
    <s v="City of Albany"/>
    <x v="0"/>
    <x v="5"/>
    <x v="18"/>
    <n v="20"/>
    <x v="0"/>
  </r>
  <r>
    <s v="City of Albany"/>
    <x v="0"/>
    <x v="6"/>
    <x v="19"/>
    <n v="409"/>
    <x v="0"/>
  </r>
  <r>
    <s v="City of Albany"/>
    <x v="0"/>
    <x v="6"/>
    <x v="20"/>
    <n v="130"/>
    <x v="0"/>
  </r>
  <r>
    <s v="City of Albany"/>
    <x v="0"/>
    <x v="7"/>
    <x v="21"/>
    <n v="178"/>
    <x v="0"/>
  </r>
  <r>
    <s v="City of Albany"/>
    <x v="0"/>
    <x v="8"/>
    <x v="22"/>
    <n v="5"/>
    <x v="0"/>
  </r>
  <r>
    <s v="City of Albany"/>
    <x v="0"/>
    <x v="8"/>
    <x v="23"/>
    <n v="131"/>
    <x v="0"/>
  </r>
  <r>
    <s v="City of Albany"/>
    <x v="0"/>
    <x v="9"/>
    <x v="22"/>
    <n v="46"/>
    <x v="0"/>
  </r>
  <r>
    <s v="City of Albany"/>
    <x v="0"/>
    <x v="10"/>
    <x v="24"/>
    <n v="303"/>
    <x v="0"/>
  </r>
  <r>
    <s v="City of Albany"/>
    <x v="0"/>
    <x v="11"/>
    <x v="25"/>
    <n v="222"/>
    <x v="0"/>
  </r>
  <r>
    <s v="City of Albany"/>
    <x v="0"/>
    <x v="12"/>
    <x v="26"/>
    <n v="1"/>
    <x v="0"/>
  </r>
  <r>
    <s v="City of Albany"/>
    <x v="0"/>
    <x v="13"/>
    <x v="27"/>
    <n v="541"/>
    <x v="0"/>
  </r>
  <r>
    <s v="City of Albany"/>
    <x v="0"/>
    <x v="13"/>
    <x v="28"/>
    <n v="366"/>
    <x v="0"/>
  </r>
  <r>
    <s v="City of Albany"/>
    <x v="0"/>
    <x v="14"/>
    <x v="29"/>
    <n v="26"/>
    <x v="0"/>
  </r>
  <r>
    <s v="City of Albany"/>
    <x v="0"/>
    <x v="15"/>
    <x v="30"/>
    <n v="237"/>
    <x v="0"/>
  </r>
  <r>
    <s v="City of Albany"/>
    <x v="0"/>
    <x v="16"/>
    <x v="18"/>
    <n v="36"/>
    <x v="0"/>
  </r>
  <r>
    <s v="City of Albany"/>
    <x v="0"/>
    <x v="17"/>
    <x v="31"/>
    <n v="36"/>
    <x v="0"/>
  </r>
  <r>
    <s v="City of Albany"/>
    <x v="0"/>
    <x v="18"/>
    <x v="4"/>
    <n v="274"/>
    <x v="0"/>
  </r>
  <r>
    <s v="City of Albany"/>
    <x v="0"/>
    <x v="18"/>
    <x v="32"/>
    <n v="425"/>
    <x v="0"/>
  </r>
  <r>
    <s v="City of Albany"/>
    <x v="0"/>
    <x v="18"/>
    <x v="33"/>
    <n v="3"/>
    <x v="0"/>
  </r>
  <r>
    <s v="City of Albany"/>
    <x v="0"/>
    <x v="19"/>
    <x v="34"/>
    <n v="212"/>
    <x v="0"/>
  </r>
  <r>
    <s v="City of Albany"/>
    <x v="0"/>
    <x v="20"/>
    <x v="29"/>
    <n v="28"/>
    <x v="0"/>
  </r>
  <r>
    <s v="City of Albany"/>
    <x v="0"/>
    <x v="21"/>
    <x v="15"/>
    <n v="229"/>
    <x v="0"/>
  </r>
  <r>
    <s v="City of Albany"/>
    <x v="0"/>
    <x v="22"/>
    <x v="35"/>
    <n v="338"/>
    <x v="0"/>
  </r>
  <r>
    <s v="City of Albany"/>
    <x v="0"/>
    <x v="23"/>
    <x v="36"/>
    <n v="228"/>
    <x v="0"/>
  </r>
  <r>
    <s v="City of Albany"/>
    <x v="0"/>
    <x v="23"/>
    <x v="37"/>
    <n v="439"/>
    <x v="0"/>
  </r>
  <r>
    <s v="City of Albany"/>
    <x v="0"/>
    <x v="23"/>
    <x v="38"/>
    <n v="279"/>
    <x v="0"/>
  </r>
  <r>
    <s v="City of Albany"/>
    <x v="0"/>
    <x v="23"/>
    <x v="12"/>
    <n v="189"/>
    <x v="0"/>
  </r>
  <r>
    <s v="City of Albany"/>
    <x v="0"/>
    <x v="23"/>
    <x v="14"/>
    <n v="104"/>
    <x v="0"/>
  </r>
  <r>
    <s v="City of Albany"/>
    <x v="0"/>
    <x v="24"/>
    <x v="39"/>
    <n v="385"/>
    <x v="0"/>
  </r>
  <r>
    <s v="City of Albany"/>
    <x v="0"/>
    <x v="24"/>
    <x v="40"/>
    <n v="313"/>
    <x v="0"/>
  </r>
  <r>
    <s v="City of Albany"/>
    <x v="0"/>
    <x v="24"/>
    <x v="41"/>
    <n v="211"/>
    <x v="0"/>
  </r>
  <r>
    <s v="City of Albany"/>
    <x v="0"/>
    <x v="25"/>
    <x v="42"/>
    <n v="418"/>
    <x v="0"/>
  </r>
  <r>
    <s v="City of Albany"/>
    <x v="0"/>
    <x v="25"/>
    <x v="43"/>
    <n v="361"/>
    <x v="0"/>
  </r>
  <r>
    <s v="City of Albany"/>
    <x v="0"/>
    <x v="25"/>
    <x v="44"/>
    <n v="502"/>
    <x v="0"/>
  </r>
  <r>
    <s v="City of Albany"/>
    <x v="0"/>
    <x v="25"/>
    <x v="45"/>
    <n v="285"/>
    <x v="0"/>
  </r>
  <r>
    <s v="City of Albany"/>
    <x v="0"/>
    <x v="26"/>
    <x v="15"/>
    <n v="129"/>
    <x v="0"/>
  </r>
  <r>
    <s v="City of Albany"/>
    <x v="0"/>
    <x v="27"/>
    <x v="18"/>
    <n v="105"/>
    <x v="0"/>
  </r>
  <r>
    <s v="City of Albany"/>
    <x v="0"/>
    <x v="28"/>
    <x v="31"/>
    <n v="2"/>
    <x v="0"/>
  </r>
  <r>
    <s v="City of Albany"/>
    <x v="0"/>
    <x v="28"/>
    <x v="22"/>
    <n v="398"/>
    <x v="0"/>
  </r>
  <r>
    <s v="City of Albany"/>
    <x v="0"/>
    <x v="28"/>
    <x v="24"/>
    <n v="2"/>
    <x v="0"/>
  </r>
  <r>
    <s v="City of Albany"/>
    <x v="0"/>
    <x v="29"/>
    <x v="46"/>
    <n v="467"/>
    <x v="0"/>
  </r>
  <r>
    <s v="City of Albany"/>
    <x v="0"/>
    <x v="29"/>
    <x v="47"/>
    <n v="283"/>
    <x v="0"/>
  </r>
  <r>
    <s v="City of Albany"/>
    <x v="0"/>
    <x v="29"/>
    <x v="48"/>
    <n v="430"/>
    <x v="0"/>
  </r>
  <r>
    <s v="City of Albany"/>
    <x v="0"/>
    <x v="29"/>
    <x v="49"/>
    <n v="522"/>
    <x v="0"/>
  </r>
  <r>
    <s v="City of Albany"/>
    <x v="0"/>
    <x v="29"/>
    <x v="50"/>
    <n v="315"/>
    <x v="0"/>
  </r>
  <r>
    <s v="City of Albany"/>
    <x v="0"/>
    <x v="29"/>
    <x v="51"/>
    <n v="188"/>
    <x v="0"/>
  </r>
  <r>
    <s v="City of Albany"/>
    <x v="0"/>
    <x v="29"/>
    <x v="52"/>
    <n v="241"/>
    <x v="0"/>
  </r>
  <r>
    <s v="City of Albany"/>
    <x v="0"/>
    <x v="29"/>
    <x v="53"/>
    <n v="189"/>
    <x v="0"/>
  </r>
  <r>
    <s v="City of Albany"/>
    <x v="0"/>
    <x v="29"/>
    <x v="54"/>
    <n v="304"/>
    <x v="0"/>
  </r>
  <r>
    <s v="City of Albany"/>
    <x v="0"/>
    <x v="30"/>
    <x v="29"/>
    <n v="6"/>
    <x v="0"/>
  </r>
  <r>
    <s v="City of Albany"/>
    <x v="0"/>
    <x v="31"/>
    <x v="55"/>
    <n v="269"/>
    <x v="0"/>
  </r>
  <r>
    <s v="City of Albany"/>
    <x v="0"/>
    <x v="31"/>
    <x v="56"/>
    <n v="365"/>
    <x v="0"/>
  </r>
  <r>
    <s v="City of Albany"/>
    <x v="0"/>
    <x v="32"/>
    <x v="57"/>
    <n v="200"/>
    <x v="0"/>
  </r>
  <r>
    <s v="City of Albany"/>
    <x v="0"/>
    <x v="33"/>
    <x v="58"/>
    <n v="443"/>
    <x v="0"/>
  </r>
  <r>
    <s v="City of Albany"/>
    <x v="0"/>
    <x v="33"/>
    <x v="59"/>
    <n v="352"/>
    <x v="0"/>
  </r>
  <r>
    <s v="City of Albany"/>
    <x v="0"/>
    <x v="34"/>
    <x v="60"/>
    <n v="526"/>
    <x v="0"/>
  </r>
  <r>
    <s v="City of Albany"/>
    <x v="0"/>
    <x v="34"/>
    <x v="61"/>
    <n v="346"/>
    <x v="0"/>
  </r>
  <r>
    <s v="City of Albany"/>
    <x v="0"/>
    <x v="34"/>
    <x v="62"/>
    <n v="291"/>
    <x v="0"/>
  </r>
  <r>
    <s v="City of Albany"/>
    <x v="0"/>
    <x v="34"/>
    <x v="63"/>
    <n v="347"/>
    <x v="0"/>
  </r>
  <r>
    <s v="City of Albany"/>
    <x v="0"/>
    <x v="35"/>
    <x v="64"/>
    <n v="2"/>
    <x v="0"/>
  </r>
  <r>
    <s v="City of Albany"/>
    <x v="0"/>
    <x v="35"/>
    <x v="0"/>
    <n v="4"/>
    <x v="0"/>
  </r>
  <r>
    <s v="City of Albany"/>
    <x v="0"/>
    <x v="35"/>
    <x v="1"/>
    <n v="7"/>
    <x v="0"/>
  </r>
  <r>
    <s v="City of Albany"/>
    <x v="0"/>
    <x v="35"/>
    <x v="65"/>
    <n v="238"/>
    <x v="0"/>
  </r>
  <r>
    <s v="City of Albany"/>
    <x v="0"/>
    <x v="35"/>
    <x v="66"/>
    <n v="230"/>
    <x v="0"/>
  </r>
  <r>
    <s v="City of Albany"/>
    <x v="0"/>
    <x v="36"/>
    <x v="67"/>
    <n v="68"/>
    <x v="0"/>
  </r>
  <r>
    <s v="City of Albany"/>
    <x v="0"/>
    <x v="37"/>
    <x v="68"/>
    <n v="437"/>
    <x v="0"/>
  </r>
  <r>
    <s v="City of Albany"/>
    <x v="0"/>
    <x v="37"/>
    <x v="69"/>
    <n v="312"/>
    <x v="0"/>
  </r>
  <r>
    <s v="City of Albany"/>
    <x v="0"/>
    <x v="37"/>
    <x v="2"/>
    <n v="15"/>
    <x v="0"/>
  </r>
  <r>
    <s v="City of Albany"/>
    <x v="0"/>
    <x v="38"/>
    <x v="18"/>
    <n v="25"/>
    <x v="0"/>
  </r>
  <r>
    <s v="City of Albany"/>
    <x v="0"/>
    <x v="39"/>
    <x v="31"/>
    <n v="2"/>
    <x v="0"/>
  </r>
  <r>
    <s v="City of Albany"/>
    <x v="0"/>
    <x v="39"/>
    <x v="33"/>
    <n v="209"/>
    <x v="0"/>
  </r>
  <r>
    <s v="City of Albany"/>
    <x v="0"/>
    <x v="40"/>
    <x v="15"/>
    <n v="27"/>
    <x v="0"/>
  </r>
  <r>
    <s v="City of Albany"/>
    <x v="0"/>
    <x v="41"/>
    <x v="70"/>
    <n v="183"/>
    <x v="0"/>
  </r>
  <r>
    <s v="City of Albany"/>
    <x v="0"/>
    <x v="41"/>
    <x v="71"/>
    <n v="471"/>
    <x v="0"/>
  </r>
  <r>
    <s v="City of Albany"/>
    <x v="0"/>
    <x v="41"/>
    <x v="72"/>
    <n v="249"/>
    <x v="0"/>
  </r>
  <r>
    <s v="City of Albany"/>
    <x v="0"/>
    <x v="41"/>
    <x v="73"/>
    <n v="355"/>
    <x v="0"/>
  </r>
  <r>
    <s v="City of Albany"/>
    <x v="0"/>
    <x v="41"/>
    <x v="74"/>
    <n v="356"/>
    <x v="0"/>
  </r>
  <r>
    <s v="City of Albany"/>
    <x v="0"/>
    <x v="42"/>
    <x v="18"/>
    <n v="13"/>
    <x v="0"/>
  </r>
  <r>
    <s v="City of Albany"/>
    <x v="0"/>
    <x v="43"/>
    <x v="0"/>
    <n v="106"/>
    <x v="0"/>
  </r>
  <r>
    <s v="City of Albany"/>
    <x v="0"/>
    <x v="44"/>
    <x v="31"/>
    <n v="155"/>
    <x v="0"/>
  </r>
  <r>
    <s v="City of Albany"/>
    <x v="0"/>
    <x v="45"/>
    <x v="31"/>
    <n v="46"/>
    <x v="0"/>
  </r>
  <r>
    <s v="City of Albany"/>
    <x v="0"/>
    <x v="46"/>
    <x v="67"/>
    <n v="245"/>
    <x v="0"/>
  </r>
  <r>
    <s v="City of Albany"/>
    <x v="0"/>
    <x v="46"/>
    <x v="23"/>
    <n v="100"/>
    <x v="0"/>
  </r>
  <r>
    <s v="City of Albany"/>
    <x v="0"/>
    <x v="46"/>
    <x v="75"/>
    <n v="233"/>
    <x v="0"/>
  </r>
  <r>
    <s v="City of Albany"/>
    <x v="0"/>
    <x v="47"/>
    <x v="21"/>
    <n v="141"/>
    <x v="0"/>
  </r>
  <r>
    <s v="City of Albany"/>
    <x v="0"/>
    <x v="48"/>
    <x v="18"/>
    <n v="8"/>
    <x v="0"/>
  </r>
  <r>
    <s v="City of Albany"/>
    <x v="0"/>
    <x v="49"/>
    <x v="76"/>
    <n v="277"/>
    <x v="0"/>
  </r>
  <r>
    <s v="City of Albany"/>
    <x v="0"/>
    <x v="49"/>
    <x v="77"/>
    <n v="241"/>
    <x v="0"/>
  </r>
  <r>
    <s v="City of Albany"/>
    <x v="0"/>
    <x v="49"/>
    <x v="78"/>
    <n v="275"/>
    <x v="0"/>
  </r>
  <r>
    <s v="City of Albany"/>
    <x v="0"/>
    <x v="49"/>
    <x v="79"/>
    <n v="448"/>
    <x v="0"/>
  </r>
  <r>
    <s v="City of Albany"/>
    <x v="0"/>
    <x v="49"/>
    <x v="80"/>
    <n v="276"/>
    <x v="0"/>
  </r>
  <r>
    <s v="City of Albany"/>
    <x v="0"/>
    <x v="49"/>
    <x v="81"/>
    <n v="303"/>
    <x v="0"/>
  </r>
  <r>
    <s v="City of Albany"/>
    <x v="0"/>
    <x v="49"/>
    <x v="82"/>
    <n v="372"/>
    <x v="0"/>
  </r>
  <r>
    <s v="City of Albany"/>
    <x v="0"/>
    <x v="49"/>
    <x v="83"/>
    <n v="431"/>
    <x v="0"/>
  </r>
  <r>
    <s v="City of Albany"/>
    <x v="0"/>
    <x v="50"/>
    <x v="84"/>
    <n v="258"/>
    <x v="0"/>
  </r>
  <r>
    <s v="City of Albany"/>
    <x v="0"/>
    <x v="51"/>
    <x v="85"/>
    <n v="52"/>
    <x v="0"/>
  </r>
  <r>
    <s v="City of Albany"/>
    <x v="0"/>
    <x v="51"/>
    <x v="75"/>
    <n v="18"/>
    <x v="0"/>
  </r>
  <r>
    <s v="City of Albany"/>
    <x v="0"/>
    <x v="51"/>
    <x v="26"/>
    <n v="7"/>
    <x v="0"/>
  </r>
  <r>
    <s v="City of Albany"/>
    <x v="0"/>
    <x v="52"/>
    <x v="86"/>
    <n v="34"/>
    <x v="0"/>
  </r>
  <r>
    <s v="City of Albany"/>
    <x v="0"/>
    <x v="53"/>
    <x v="87"/>
    <n v="666"/>
    <x v="0"/>
  </r>
  <r>
    <s v="City of Albany"/>
    <x v="0"/>
    <x v="54"/>
    <x v="29"/>
    <n v="55"/>
    <x v="0"/>
  </r>
  <r>
    <s v="City of Albany"/>
    <x v="0"/>
    <x v="55"/>
    <x v="88"/>
    <n v="486"/>
    <x v="0"/>
  </r>
  <r>
    <s v="City of Albany"/>
    <x v="0"/>
    <x v="56"/>
    <x v="89"/>
    <n v="330"/>
    <x v="0"/>
  </r>
  <r>
    <s v="City of Albany"/>
    <x v="0"/>
    <x v="56"/>
    <x v="90"/>
    <n v="398"/>
    <x v="0"/>
  </r>
  <r>
    <s v="City of Albany"/>
    <x v="0"/>
    <x v="56"/>
    <x v="91"/>
    <n v="278"/>
    <x v="0"/>
  </r>
  <r>
    <s v="City of Albany"/>
    <x v="0"/>
    <x v="56"/>
    <x v="92"/>
    <n v="267"/>
    <x v="0"/>
  </r>
  <r>
    <s v="City of Albany"/>
    <x v="0"/>
    <x v="56"/>
    <x v="93"/>
    <n v="185"/>
    <x v="0"/>
  </r>
  <r>
    <s v="City of Albany"/>
    <x v="0"/>
    <x v="56"/>
    <x v="94"/>
    <n v="205"/>
    <x v="0"/>
  </r>
  <r>
    <s v="City of Albany"/>
    <x v="0"/>
    <x v="56"/>
    <x v="95"/>
    <n v="336"/>
    <x v="0"/>
  </r>
  <r>
    <s v="City of Albany"/>
    <x v="0"/>
    <x v="56"/>
    <x v="96"/>
    <n v="286"/>
    <x v="0"/>
  </r>
  <r>
    <s v="City of Albany"/>
    <x v="0"/>
    <x v="57"/>
    <x v="97"/>
    <n v="266"/>
    <x v="0"/>
  </r>
  <r>
    <s v="City of Albany"/>
    <x v="0"/>
    <x v="57"/>
    <x v="15"/>
    <n v="1"/>
    <x v="0"/>
  </r>
  <r>
    <s v="City of Armadale"/>
    <x v="1"/>
    <x v="58"/>
    <x v="98"/>
    <n v="446"/>
    <x v="1"/>
  </r>
  <r>
    <s v="City of Armadale"/>
    <x v="1"/>
    <x v="58"/>
    <x v="99"/>
    <n v="259"/>
    <x v="1"/>
  </r>
  <r>
    <s v="City of Armadale"/>
    <x v="1"/>
    <x v="58"/>
    <x v="100"/>
    <n v="426"/>
    <x v="1"/>
  </r>
  <r>
    <s v="City of Armadale"/>
    <x v="1"/>
    <x v="58"/>
    <x v="101"/>
    <n v="399"/>
    <x v="1"/>
  </r>
  <r>
    <s v="City of Armadale"/>
    <x v="1"/>
    <x v="58"/>
    <x v="102"/>
    <n v="355"/>
    <x v="1"/>
  </r>
  <r>
    <s v="City of Armadale"/>
    <x v="1"/>
    <x v="58"/>
    <x v="103"/>
    <n v="22"/>
    <x v="1"/>
  </r>
  <r>
    <s v="City of Armadale"/>
    <x v="1"/>
    <x v="59"/>
    <x v="104"/>
    <n v="277"/>
    <x v="1"/>
  </r>
  <r>
    <s v="City of Armadale"/>
    <x v="1"/>
    <x v="59"/>
    <x v="105"/>
    <n v="237"/>
    <x v="1"/>
  </r>
  <r>
    <s v="City of Armadale"/>
    <x v="1"/>
    <x v="59"/>
    <x v="106"/>
    <n v="251"/>
    <x v="1"/>
  </r>
  <r>
    <s v="City of Armadale"/>
    <x v="1"/>
    <x v="59"/>
    <x v="107"/>
    <n v="288"/>
    <x v="1"/>
  </r>
  <r>
    <s v="City of Armadale"/>
    <x v="1"/>
    <x v="59"/>
    <x v="108"/>
    <n v="247"/>
    <x v="1"/>
  </r>
  <r>
    <s v="City of Armadale"/>
    <x v="1"/>
    <x v="59"/>
    <x v="109"/>
    <n v="259"/>
    <x v="1"/>
  </r>
  <r>
    <s v="City of Armadale"/>
    <x v="1"/>
    <x v="59"/>
    <x v="110"/>
    <n v="321"/>
    <x v="1"/>
  </r>
  <r>
    <s v="City of Armadale"/>
    <x v="1"/>
    <x v="59"/>
    <x v="111"/>
    <n v="199"/>
    <x v="1"/>
  </r>
  <r>
    <s v="City of Armadale"/>
    <x v="1"/>
    <x v="59"/>
    <x v="112"/>
    <n v="298"/>
    <x v="1"/>
  </r>
  <r>
    <s v="City of Armadale"/>
    <x v="1"/>
    <x v="59"/>
    <x v="113"/>
    <n v="254"/>
    <x v="1"/>
  </r>
  <r>
    <s v="City of Armadale"/>
    <x v="1"/>
    <x v="59"/>
    <x v="114"/>
    <n v="340"/>
    <x v="1"/>
  </r>
  <r>
    <s v="City of Armadale"/>
    <x v="1"/>
    <x v="59"/>
    <x v="115"/>
    <n v="302"/>
    <x v="1"/>
  </r>
  <r>
    <s v="City of Armadale"/>
    <x v="1"/>
    <x v="60"/>
    <x v="116"/>
    <n v="195"/>
    <x v="1"/>
  </r>
  <r>
    <s v="City of Armadale"/>
    <x v="1"/>
    <x v="60"/>
    <x v="117"/>
    <n v="683"/>
    <x v="1"/>
  </r>
  <r>
    <s v="City of Armadale"/>
    <x v="1"/>
    <x v="60"/>
    <x v="118"/>
    <n v="32"/>
    <x v="1"/>
  </r>
  <r>
    <s v="City of Armadale"/>
    <x v="1"/>
    <x v="61"/>
    <x v="119"/>
    <n v="362"/>
    <x v="1"/>
  </r>
  <r>
    <s v="City of Armadale"/>
    <x v="1"/>
    <x v="61"/>
    <x v="120"/>
    <n v="338"/>
    <x v="1"/>
  </r>
  <r>
    <s v="City of Armadale"/>
    <x v="1"/>
    <x v="61"/>
    <x v="121"/>
    <n v="290"/>
    <x v="1"/>
  </r>
  <r>
    <s v="City of Armadale"/>
    <x v="1"/>
    <x v="61"/>
    <x v="122"/>
    <n v="364"/>
    <x v="1"/>
  </r>
  <r>
    <s v="City of Armadale"/>
    <x v="1"/>
    <x v="61"/>
    <x v="123"/>
    <n v="343"/>
    <x v="1"/>
  </r>
  <r>
    <s v="City of Armadale"/>
    <x v="1"/>
    <x v="61"/>
    <x v="124"/>
    <n v="272"/>
    <x v="1"/>
  </r>
  <r>
    <s v="City of Armadale"/>
    <x v="1"/>
    <x v="61"/>
    <x v="125"/>
    <n v="370"/>
    <x v="1"/>
  </r>
  <r>
    <s v="City of Armadale"/>
    <x v="1"/>
    <x v="61"/>
    <x v="103"/>
    <n v="268"/>
    <x v="1"/>
  </r>
  <r>
    <s v="City of Armadale"/>
    <x v="1"/>
    <x v="62"/>
    <x v="103"/>
    <n v="2"/>
    <x v="1"/>
  </r>
  <r>
    <s v="City of Armadale"/>
    <x v="1"/>
    <x v="62"/>
    <x v="126"/>
    <n v="181"/>
    <x v="1"/>
  </r>
  <r>
    <s v="City of Armadale"/>
    <x v="1"/>
    <x v="62"/>
    <x v="127"/>
    <n v="102"/>
    <x v="1"/>
  </r>
  <r>
    <s v="City of Armadale"/>
    <x v="2"/>
    <x v="63"/>
    <x v="128"/>
    <n v="2"/>
    <x v="1"/>
  </r>
  <r>
    <s v="City of Armadale"/>
    <x v="2"/>
    <x v="64"/>
    <x v="129"/>
    <n v="123"/>
    <x v="1"/>
  </r>
  <r>
    <s v="City of Armadale"/>
    <x v="2"/>
    <x v="64"/>
    <x v="130"/>
    <n v="544"/>
    <x v="1"/>
  </r>
  <r>
    <s v="City of Armadale"/>
    <x v="2"/>
    <x v="64"/>
    <x v="131"/>
    <n v="352"/>
    <x v="1"/>
  </r>
  <r>
    <s v="City of Armadale"/>
    <x v="2"/>
    <x v="64"/>
    <x v="132"/>
    <n v="553"/>
    <x v="1"/>
  </r>
  <r>
    <s v="City of Armadale"/>
    <x v="2"/>
    <x v="64"/>
    <x v="133"/>
    <n v="122"/>
    <x v="1"/>
  </r>
  <r>
    <s v="City of Armadale"/>
    <x v="2"/>
    <x v="64"/>
    <x v="134"/>
    <n v="660"/>
    <x v="1"/>
  </r>
  <r>
    <s v="City of Armadale"/>
    <x v="2"/>
    <x v="64"/>
    <x v="135"/>
    <n v="7"/>
    <x v="1"/>
  </r>
  <r>
    <s v="City of Armadale"/>
    <x v="2"/>
    <x v="65"/>
    <x v="136"/>
    <n v="322"/>
    <x v="1"/>
  </r>
  <r>
    <s v="City of Armadale"/>
    <x v="2"/>
    <x v="65"/>
    <x v="137"/>
    <n v="6"/>
    <x v="1"/>
  </r>
  <r>
    <s v="City of Armadale"/>
    <x v="2"/>
    <x v="61"/>
    <x v="138"/>
    <n v="350"/>
    <x v="1"/>
  </r>
  <r>
    <s v="City of Armadale"/>
    <x v="2"/>
    <x v="61"/>
    <x v="139"/>
    <n v="252"/>
    <x v="1"/>
  </r>
  <r>
    <s v="City of Armadale"/>
    <x v="2"/>
    <x v="66"/>
    <x v="140"/>
    <n v="239"/>
    <x v="1"/>
  </r>
  <r>
    <s v="City of Armadale"/>
    <x v="2"/>
    <x v="67"/>
    <x v="141"/>
    <n v="177"/>
    <x v="1"/>
  </r>
  <r>
    <s v="City of Armadale"/>
    <x v="2"/>
    <x v="67"/>
    <x v="142"/>
    <n v="209"/>
    <x v="1"/>
  </r>
  <r>
    <s v="City of Armadale"/>
    <x v="2"/>
    <x v="67"/>
    <x v="143"/>
    <n v="398"/>
    <x v="1"/>
  </r>
  <r>
    <s v="City of Armadale"/>
    <x v="2"/>
    <x v="67"/>
    <x v="144"/>
    <n v="263"/>
    <x v="1"/>
  </r>
  <r>
    <s v="City of Armadale"/>
    <x v="2"/>
    <x v="67"/>
    <x v="135"/>
    <n v="247"/>
    <x v="1"/>
  </r>
  <r>
    <s v="City of Armadale"/>
    <x v="2"/>
    <x v="67"/>
    <x v="145"/>
    <n v="347"/>
    <x v="1"/>
  </r>
  <r>
    <s v="City of Armadale"/>
    <x v="2"/>
    <x v="67"/>
    <x v="146"/>
    <n v="212"/>
    <x v="1"/>
  </r>
  <r>
    <s v="City of Armadale"/>
    <x v="2"/>
    <x v="67"/>
    <x v="136"/>
    <n v="80"/>
    <x v="1"/>
  </r>
  <r>
    <s v="City of Armadale"/>
    <x v="2"/>
    <x v="67"/>
    <x v="137"/>
    <n v="181"/>
    <x v="1"/>
  </r>
  <r>
    <s v="City of Armadale"/>
    <x v="2"/>
    <x v="67"/>
    <x v="147"/>
    <n v="433"/>
    <x v="1"/>
  </r>
  <r>
    <s v="City of Armadale"/>
    <x v="2"/>
    <x v="67"/>
    <x v="148"/>
    <n v="325"/>
    <x v="1"/>
  </r>
  <r>
    <s v="City of Armadale"/>
    <x v="2"/>
    <x v="67"/>
    <x v="149"/>
    <n v="456"/>
    <x v="1"/>
  </r>
  <r>
    <s v="City of Armadale"/>
    <x v="2"/>
    <x v="67"/>
    <x v="150"/>
    <n v="389"/>
    <x v="1"/>
  </r>
  <r>
    <s v="City of Armadale"/>
    <x v="2"/>
    <x v="67"/>
    <x v="151"/>
    <n v="270"/>
    <x v="1"/>
  </r>
  <r>
    <s v="City of Armadale"/>
    <x v="2"/>
    <x v="67"/>
    <x v="152"/>
    <n v="598"/>
    <x v="1"/>
  </r>
  <r>
    <s v="City of Armadale"/>
    <x v="2"/>
    <x v="67"/>
    <x v="153"/>
    <n v="377"/>
    <x v="1"/>
  </r>
  <r>
    <s v="City of Armadale"/>
    <x v="2"/>
    <x v="67"/>
    <x v="154"/>
    <n v="222"/>
    <x v="1"/>
  </r>
  <r>
    <s v="City of Armadale"/>
    <x v="2"/>
    <x v="67"/>
    <x v="155"/>
    <n v="278"/>
    <x v="1"/>
  </r>
  <r>
    <s v="City of Armadale"/>
    <x v="2"/>
    <x v="68"/>
    <x v="140"/>
    <n v="98"/>
    <x v="1"/>
  </r>
  <r>
    <s v="City of Armadale"/>
    <x v="2"/>
    <x v="68"/>
    <x v="156"/>
    <n v="1"/>
    <x v="1"/>
  </r>
  <r>
    <s v="City of Armadale"/>
    <x v="3"/>
    <x v="69"/>
    <x v="157"/>
    <n v="2"/>
    <x v="1"/>
  </r>
  <r>
    <s v="City of Armadale"/>
    <x v="3"/>
    <x v="70"/>
    <x v="158"/>
    <n v="347"/>
    <x v="1"/>
  </r>
  <r>
    <s v="City of Armadale"/>
    <x v="3"/>
    <x v="70"/>
    <x v="157"/>
    <n v="310"/>
    <x v="1"/>
  </r>
  <r>
    <s v="City of Armadale"/>
    <x v="3"/>
    <x v="71"/>
    <x v="159"/>
    <n v="572"/>
    <x v="1"/>
  </r>
  <r>
    <s v="City of Armadale"/>
    <x v="3"/>
    <x v="72"/>
    <x v="160"/>
    <n v="161"/>
    <x v="1"/>
  </r>
  <r>
    <s v="City of Armadale"/>
    <x v="3"/>
    <x v="72"/>
    <x v="161"/>
    <n v="232"/>
    <x v="1"/>
  </r>
  <r>
    <s v="City of Armadale"/>
    <x v="3"/>
    <x v="72"/>
    <x v="162"/>
    <n v="226"/>
    <x v="1"/>
  </r>
  <r>
    <s v="City of Armadale"/>
    <x v="3"/>
    <x v="72"/>
    <x v="163"/>
    <n v="248"/>
    <x v="1"/>
  </r>
  <r>
    <s v="City of Armadale"/>
    <x v="3"/>
    <x v="72"/>
    <x v="164"/>
    <n v="337"/>
    <x v="1"/>
  </r>
  <r>
    <s v="City of Armadale"/>
    <x v="3"/>
    <x v="72"/>
    <x v="165"/>
    <n v="241"/>
    <x v="1"/>
  </r>
  <r>
    <s v="City of Armadale"/>
    <x v="3"/>
    <x v="72"/>
    <x v="166"/>
    <n v="359"/>
    <x v="1"/>
  </r>
  <r>
    <s v="City of Armadale"/>
    <x v="3"/>
    <x v="72"/>
    <x v="167"/>
    <n v="217"/>
    <x v="1"/>
  </r>
  <r>
    <s v="City of Armadale"/>
    <x v="3"/>
    <x v="72"/>
    <x v="168"/>
    <n v="82"/>
    <x v="1"/>
  </r>
  <r>
    <s v="City of Armadale"/>
    <x v="3"/>
    <x v="72"/>
    <x v="169"/>
    <n v="355"/>
    <x v="1"/>
  </r>
  <r>
    <s v="City of Armadale"/>
    <x v="3"/>
    <x v="72"/>
    <x v="170"/>
    <n v="245"/>
    <x v="1"/>
  </r>
  <r>
    <s v="City of Armadale"/>
    <x v="3"/>
    <x v="72"/>
    <x v="171"/>
    <n v="222"/>
    <x v="1"/>
  </r>
  <r>
    <s v="City of Armadale"/>
    <x v="3"/>
    <x v="72"/>
    <x v="172"/>
    <n v="282"/>
    <x v="1"/>
  </r>
  <r>
    <s v="City of Armadale"/>
    <x v="3"/>
    <x v="72"/>
    <x v="173"/>
    <n v="457"/>
    <x v="1"/>
  </r>
  <r>
    <s v="City of Armadale"/>
    <x v="3"/>
    <x v="72"/>
    <x v="174"/>
    <n v="388"/>
    <x v="1"/>
  </r>
  <r>
    <s v="City of Armadale"/>
    <x v="3"/>
    <x v="72"/>
    <x v="175"/>
    <n v="208"/>
    <x v="1"/>
  </r>
  <r>
    <s v="City of Armadale"/>
    <x v="3"/>
    <x v="72"/>
    <x v="176"/>
    <n v="416"/>
    <x v="1"/>
  </r>
  <r>
    <s v="City of Armadale"/>
    <x v="3"/>
    <x v="72"/>
    <x v="177"/>
    <n v="380"/>
    <x v="1"/>
  </r>
  <r>
    <s v="City of Armadale"/>
    <x v="3"/>
    <x v="72"/>
    <x v="178"/>
    <n v="554"/>
    <x v="1"/>
  </r>
  <r>
    <s v="City of Armadale"/>
    <x v="3"/>
    <x v="72"/>
    <x v="179"/>
    <n v="369"/>
    <x v="1"/>
  </r>
  <r>
    <s v="City of Armadale"/>
    <x v="3"/>
    <x v="72"/>
    <x v="180"/>
    <n v="364"/>
    <x v="1"/>
  </r>
  <r>
    <s v="City of Armadale"/>
    <x v="3"/>
    <x v="72"/>
    <x v="181"/>
    <n v="289"/>
    <x v="1"/>
  </r>
  <r>
    <s v="City of Armadale"/>
    <x v="3"/>
    <x v="72"/>
    <x v="182"/>
    <n v="248"/>
    <x v="1"/>
  </r>
  <r>
    <s v="City of Armadale"/>
    <x v="3"/>
    <x v="72"/>
    <x v="183"/>
    <n v="179"/>
    <x v="1"/>
  </r>
  <r>
    <s v="City of Armadale"/>
    <x v="3"/>
    <x v="72"/>
    <x v="184"/>
    <n v="343"/>
    <x v="1"/>
  </r>
  <r>
    <s v="City of Armadale"/>
    <x v="3"/>
    <x v="72"/>
    <x v="185"/>
    <n v="282"/>
    <x v="1"/>
  </r>
  <r>
    <s v="City of Armadale"/>
    <x v="3"/>
    <x v="72"/>
    <x v="186"/>
    <n v="316"/>
    <x v="1"/>
  </r>
  <r>
    <s v="City of Armadale"/>
    <x v="3"/>
    <x v="72"/>
    <x v="187"/>
    <n v="184"/>
    <x v="1"/>
  </r>
  <r>
    <s v="City of Armadale"/>
    <x v="3"/>
    <x v="72"/>
    <x v="188"/>
    <n v="153"/>
    <x v="1"/>
  </r>
  <r>
    <s v="City of Armadale"/>
    <x v="3"/>
    <x v="72"/>
    <x v="189"/>
    <n v="315"/>
    <x v="1"/>
  </r>
  <r>
    <s v="City of Armadale"/>
    <x v="3"/>
    <x v="72"/>
    <x v="190"/>
    <n v="273"/>
    <x v="1"/>
  </r>
  <r>
    <s v="City of Armadale"/>
    <x v="3"/>
    <x v="72"/>
    <x v="191"/>
    <n v="316"/>
    <x v="1"/>
  </r>
  <r>
    <s v="City of Armadale"/>
    <x v="3"/>
    <x v="72"/>
    <x v="192"/>
    <n v="215"/>
    <x v="1"/>
  </r>
  <r>
    <s v="City of Armadale"/>
    <x v="4"/>
    <x v="58"/>
    <x v="193"/>
    <n v="453"/>
    <x v="1"/>
  </r>
  <r>
    <s v="City of Armadale"/>
    <x v="4"/>
    <x v="58"/>
    <x v="194"/>
    <n v="354"/>
    <x v="1"/>
  </r>
  <r>
    <s v="City of Armadale"/>
    <x v="4"/>
    <x v="58"/>
    <x v="195"/>
    <n v="410"/>
    <x v="1"/>
  </r>
  <r>
    <s v="City of Armadale"/>
    <x v="4"/>
    <x v="58"/>
    <x v="196"/>
    <n v="250"/>
    <x v="1"/>
  </r>
  <r>
    <s v="City of Armadale"/>
    <x v="4"/>
    <x v="58"/>
    <x v="197"/>
    <n v="409"/>
    <x v="1"/>
  </r>
  <r>
    <s v="City of Armadale"/>
    <x v="4"/>
    <x v="58"/>
    <x v="198"/>
    <n v="349"/>
    <x v="1"/>
  </r>
  <r>
    <s v="City of Armadale"/>
    <x v="4"/>
    <x v="58"/>
    <x v="199"/>
    <n v="305"/>
    <x v="1"/>
  </r>
  <r>
    <s v="City of Armadale"/>
    <x v="4"/>
    <x v="58"/>
    <x v="200"/>
    <n v="283"/>
    <x v="1"/>
  </r>
  <r>
    <s v="City of Armadale"/>
    <x v="4"/>
    <x v="58"/>
    <x v="201"/>
    <n v="244"/>
    <x v="1"/>
  </r>
  <r>
    <s v="City of Armadale"/>
    <x v="4"/>
    <x v="58"/>
    <x v="202"/>
    <n v="295"/>
    <x v="1"/>
  </r>
  <r>
    <s v="City of Armadale"/>
    <x v="4"/>
    <x v="58"/>
    <x v="203"/>
    <n v="143"/>
    <x v="1"/>
  </r>
  <r>
    <s v="City of Armadale"/>
    <x v="4"/>
    <x v="58"/>
    <x v="204"/>
    <n v="342"/>
    <x v="1"/>
  </r>
  <r>
    <s v="City of Armadale"/>
    <x v="4"/>
    <x v="58"/>
    <x v="205"/>
    <n v="336"/>
    <x v="1"/>
  </r>
  <r>
    <s v="City of Armadale"/>
    <x v="4"/>
    <x v="58"/>
    <x v="206"/>
    <n v="230"/>
    <x v="1"/>
  </r>
  <r>
    <s v="City of Armadale"/>
    <x v="4"/>
    <x v="58"/>
    <x v="207"/>
    <n v="74"/>
    <x v="1"/>
  </r>
  <r>
    <s v="City of Armadale"/>
    <x v="4"/>
    <x v="58"/>
    <x v="208"/>
    <n v="206"/>
    <x v="1"/>
  </r>
  <r>
    <s v="City of Armadale"/>
    <x v="4"/>
    <x v="58"/>
    <x v="209"/>
    <n v="28"/>
    <x v="1"/>
  </r>
  <r>
    <s v="City of Armadale"/>
    <x v="4"/>
    <x v="58"/>
    <x v="210"/>
    <n v="201"/>
    <x v="1"/>
  </r>
  <r>
    <s v="City of Armadale"/>
    <x v="4"/>
    <x v="58"/>
    <x v="211"/>
    <n v="1"/>
    <x v="1"/>
  </r>
  <r>
    <s v="City of Armadale"/>
    <x v="4"/>
    <x v="58"/>
    <x v="212"/>
    <n v="324"/>
    <x v="1"/>
  </r>
  <r>
    <s v="City of Armadale"/>
    <x v="4"/>
    <x v="58"/>
    <x v="213"/>
    <n v="315"/>
    <x v="1"/>
  </r>
  <r>
    <s v="City of Armadale"/>
    <x v="4"/>
    <x v="58"/>
    <x v="214"/>
    <n v="184"/>
    <x v="1"/>
  </r>
  <r>
    <s v="City of Armadale"/>
    <x v="4"/>
    <x v="73"/>
    <x v="215"/>
    <n v="365"/>
    <x v="1"/>
  </r>
  <r>
    <s v="City of Armadale"/>
    <x v="4"/>
    <x v="73"/>
    <x v="216"/>
    <n v="127"/>
    <x v="1"/>
  </r>
  <r>
    <s v="City of Armadale"/>
    <x v="4"/>
    <x v="73"/>
    <x v="217"/>
    <n v="391"/>
    <x v="1"/>
  </r>
  <r>
    <s v="City of Armadale"/>
    <x v="4"/>
    <x v="73"/>
    <x v="218"/>
    <n v="245"/>
    <x v="1"/>
  </r>
  <r>
    <s v="City of Armadale"/>
    <x v="4"/>
    <x v="73"/>
    <x v="219"/>
    <n v="441"/>
    <x v="1"/>
  </r>
  <r>
    <s v="City of Armadale"/>
    <x v="4"/>
    <x v="73"/>
    <x v="220"/>
    <n v="380"/>
    <x v="1"/>
  </r>
  <r>
    <s v="City of Armadale"/>
    <x v="4"/>
    <x v="74"/>
    <x v="221"/>
    <n v="679"/>
    <x v="1"/>
  </r>
  <r>
    <s v="City of Armadale"/>
    <x v="4"/>
    <x v="74"/>
    <x v="222"/>
    <n v="491"/>
    <x v="1"/>
  </r>
  <r>
    <s v="City of Armadale"/>
    <x v="4"/>
    <x v="74"/>
    <x v="223"/>
    <n v="318"/>
    <x v="1"/>
  </r>
  <r>
    <s v="City of Armadale"/>
    <x v="4"/>
    <x v="74"/>
    <x v="224"/>
    <n v="620"/>
    <x v="1"/>
  </r>
  <r>
    <s v="City of Armadale"/>
    <x v="4"/>
    <x v="68"/>
    <x v="225"/>
    <n v="179"/>
    <x v="1"/>
  </r>
  <r>
    <s v="City of Armadale"/>
    <x v="5"/>
    <x v="58"/>
    <x v="226"/>
    <n v="430"/>
    <x v="1"/>
  </r>
  <r>
    <s v="City of Armadale"/>
    <x v="5"/>
    <x v="58"/>
    <x v="227"/>
    <n v="304"/>
    <x v="1"/>
  </r>
  <r>
    <s v="City of Armadale"/>
    <x v="5"/>
    <x v="58"/>
    <x v="228"/>
    <n v="332"/>
    <x v="1"/>
  </r>
  <r>
    <s v="City of Armadale"/>
    <x v="5"/>
    <x v="58"/>
    <x v="229"/>
    <n v="289"/>
    <x v="1"/>
  </r>
  <r>
    <s v="City of Armadale"/>
    <x v="5"/>
    <x v="60"/>
    <x v="230"/>
    <n v="502"/>
    <x v="1"/>
  </r>
  <r>
    <s v="City of Armadale"/>
    <x v="5"/>
    <x v="62"/>
    <x v="231"/>
    <n v="343"/>
    <x v="1"/>
  </r>
  <r>
    <s v="City of Armadale"/>
    <x v="5"/>
    <x v="62"/>
    <x v="232"/>
    <n v="283"/>
    <x v="1"/>
  </r>
  <r>
    <s v="City of Armadale"/>
    <x v="5"/>
    <x v="62"/>
    <x v="233"/>
    <n v="244"/>
    <x v="1"/>
  </r>
  <r>
    <s v="City of Armadale"/>
    <x v="5"/>
    <x v="62"/>
    <x v="234"/>
    <n v="365"/>
    <x v="1"/>
  </r>
  <r>
    <s v="City of Armadale"/>
    <x v="5"/>
    <x v="62"/>
    <x v="126"/>
    <n v="279"/>
    <x v="1"/>
  </r>
  <r>
    <s v="City of Armadale"/>
    <x v="5"/>
    <x v="62"/>
    <x v="235"/>
    <n v="361"/>
    <x v="1"/>
  </r>
  <r>
    <s v="City of Armadale"/>
    <x v="5"/>
    <x v="62"/>
    <x v="236"/>
    <n v="333"/>
    <x v="1"/>
  </r>
  <r>
    <s v="City of Armadale"/>
    <x v="5"/>
    <x v="62"/>
    <x v="237"/>
    <n v="152"/>
    <x v="1"/>
  </r>
  <r>
    <s v="City of Armadale"/>
    <x v="5"/>
    <x v="62"/>
    <x v="238"/>
    <n v="279"/>
    <x v="1"/>
  </r>
  <r>
    <s v="City of Armadale"/>
    <x v="5"/>
    <x v="62"/>
    <x v="127"/>
    <n v="341"/>
    <x v="1"/>
  </r>
  <r>
    <s v="City of Armadale"/>
    <x v="5"/>
    <x v="62"/>
    <x v="239"/>
    <n v="390"/>
    <x v="1"/>
  </r>
  <r>
    <s v="City of Armadale"/>
    <x v="5"/>
    <x v="62"/>
    <x v="240"/>
    <n v="280"/>
    <x v="1"/>
  </r>
  <r>
    <s v="City of Armadale"/>
    <x v="5"/>
    <x v="62"/>
    <x v="241"/>
    <n v="212"/>
    <x v="1"/>
  </r>
  <r>
    <s v="City of Armadale"/>
    <x v="5"/>
    <x v="62"/>
    <x v="242"/>
    <n v="231"/>
    <x v="1"/>
  </r>
  <r>
    <s v="City of Armadale"/>
    <x v="5"/>
    <x v="62"/>
    <x v="243"/>
    <n v="233"/>
    <x v="1"/>
  </r>
  <r>
    <s v="City of Armadale"/>
    <x v="5"/>
    <x v="62"/>
    <x v="244"/>
    <n v="394"/>
    <x v="1"/>
  </r>
  <r>
    <s v="City of Armadale"/>
    <x v="5"/>
    <x v="62"/>
    <x v="245"/>
    <n v="329"/>
    <x v="1"/>
  </r>
  <r>
    <s v="City of Armadale"/>
    <x v="5"/>
    <x v="62"/>
    <x v="246"/>
    <n v="329"/>
    <x v="1"/>
  </r>
  <r>
    <s v="City of Armadale"/>
    <x v="5"/>
    <x v="62"/>
    <x v="247"/>
    <n v="362"/>
    <x v="1"/>
  </r>
  <r>
    <s v="City of Armadale"/>
    <x v="5"/>
    <x v="62"/>
    <x v="248"/>
    <n v="342"/>
    <x v="1"/>
  </r>
  <r>
    <s v="City of Armadale"/>
    <x v="5"/>
    <x v="62"/>
    <x v="249"/>
    <n v="425"/>
    <x v="1"/>
  </r>
  <r>
    <s v="City of Armadale"/>
    <x v="5"/>
    <x v="62"/>
    <x v="250"/>
    <n v="267"/>
    <x v="1"/>
  </r>
  <r>
    <s v="City of Armadale"/>
    <x v="5"/>
    <x v="62"/>
    <x v="251"/>
    <n v="295"/>
    <x v="1"/>
  </r>
  <r>
    <s v="City of Armadale"/>
    <x v="6"/>
    <x v="70"/>
    <x v="252"/>
    <n v="760"/>
    <x v="1"/>
  </r>
  <r>
    <s v="City of Armadale"/>
    <x v="6"/>
    <x v="71"/>
    <x v="253"/>
    <n v="455"/>
    <x v="1"/>
  </r>
  <r>
    <s v="City of Armadale"/>
    <x v="6"/>
    <x v="71"/>
    <x v="254"/>
    <n v="304"/>
    <x v="1"/>
  </r>
  <r>
    <s v="City of Armadale"/>
    <x v="6"/>
    <x v="71"/>
    <x v="255"/>
    <n v="338"/>
    <x v="1"/>
  </r>
  <r>
    <s v="City of Armadale"/>
    <x v="6"/>
    <x v="71"/>
    <x v="256"/>
    <n v="257"/>
    <x v="1"/>
  </r>
  <r>
    <s v="City of Armadale"/>
    <x v="6"/>
    <x v="71"/>
    <x v="257"/>
    <n v="428"/>
    <x v="1"/>
  </r>
  <r>
    <s v="City of Armadale"/>
    <x v="6"/>
    <x v="71"/>
    <x v="258"/>
    <n v="350"/>
    <x v="1"/>
  </r>
  <r>
    <s v="City of Armadale"/>
    <x v="6"/>
    <x v="71"/>
    <x v="259"/>
    <n v="331"/>
    <x v="1"/>
  </r>
  <r>
    <s v="City of Armadale"/>
    <x v="6"/>
    <x v="71"/>
    <x v="260"/>
    <n v="251"/>
    <x v="1"/>
  </r>
  <r>
    <s v="City of Armadale"/>
    <x v="6"/>
    <x v="71"/>
    <x v="261"/>
    <n v="367"/>
    <x v="1"/>
  </r>
  <r>
    <s v="City of Armadale"/>
    <x v="6"/>
    <x v="71"/>
    <x v="262"/>
    <n v="497"/>
    <x v="1"/>
  </r>
  <r>
    <s v="City of Armadale"/>
    <x v="6"/>
    <x v="71"/>
    <x v="263"/>
    <n v="630"/>
    <x v="1"/>
  </r>
  <r>
    <s v="City of Armadale"/>
    <x v="6"/>
    <x v="71"/>
    <x v="264"/>
    <n v="232"/>
    <x v="1"/>
  </r>
  <r>
    <s v="City of Armadale"/>
    <x v="6"/>
    <x v="71"/>
    <x v="265"/>
    <n v="474"/>
    <x v="1"/>
  </r>
  <r>
    <s v="City of Armadale"/>
    <x v="6"/>
    <x v="71"/>
    <x v="266"/>
    <n v="346"/>
    <x v="1"/>
  </r>
  <r>
    <s v="City of Armadale"/>
    <x v="6"/>
    <x v="71"/>
    <x v="267"/>
    <n v="330"/>
    <x v="1"/>
  </r>
  <r>
    <s v="City of Armadale"/>
    <x v="6"/>
    <x v="71"/>
    <x v="268"/>
    <n v="248"/>
    <x v="1"/>
  </r>
  <r>
    <s v="City of Armadale"/>
    <x v="6"/>
    <x v="71"/>
    <x v="269"/>
    <n v="139"/>
    <x v="1"/>
  </r>
  <r>
    <s v="City of Armadale"/>
    <x v="6"/>
    <x v="71"/>
    <x v="270"/>
    <n v="260"/>
    <x v="1"/>
  </r>
  <r>
    <s v="City of Armadale"/>
    <x v="6"/>
    <x v="75"/>
    <x v="271"/>
    <n v="544"/>
    <x v="1"/>
  </r>
  <r>
    <s v="City of Armadale"/>
    <x v="6"/>
    <x v="75"/>
    <x v="272"/>
    <n v="794"/>
    <x v="1"/>
  </r>
  <r>
    <s v="City of Armadale"/>
    <x v="6"/>
    <x v="75"/>
    <x v="222"/>
    <n v="8"/>
    <x v="1"/>
  </r>
  <r>
    <s v="City of Armadale"/>
    <x v="6"/>
    <x v="75"/>
    <x v="273"/>
    <n v="785"/>
    <x v="1"/>
  </r>
  <r>
    <s v="City of Armadale"/>
    <x v="6"/>
    <x v="74"/>
    <x v="271"/>
    <n v="2"/>
    <x v="1"/>
  </r>
  <r>
    <s v="City of Armadale"/>
    <x v="6"/>
    <x v="74"/>
    <x v="274"/>
    <n v="542"/>
    <x v="1"/>
  </r>
  <r>
    <s v="City of Armadale"/>
    <x v="6"/>
    <x v="74"/>
    <x v="275"/>
    <n v="191"/>
    <x v="1"/>
  </r>
  <r>
    <s v="City of Armadale"/>
    <x v="6"/>
    <x v="74"/>
    <x v="276"/>
    <n v="374"/>
    <x v="1"/>
  </r>
  <r>
    <s v="City of Armadale"/>
    <x v="6"/>
    <x v="74"/>
    <x v="222"/>
    <n v="285"/>
    <x v="1"/>
  </r>
  <r>
    <s v="City of Armadale"/>
    <x v="7"/>
    <x v="58"/>
    <x v="207"/>
    <n v="262"/>
    <x v="1"/>
  </r>
  <r>
    <s v="City of Armadale"/>
    <x v="7"/>
    <x v="58"/>
    <x v="277"/>
    <n v="316"/>
    <x v="1"/>
  </r>
  <r>
    <s v="City of Armadale"/>
    <x v="7"/>
    <x v="58"/>
    <x v="278"/>
    <n v="252"/>
    <x v="1"/>
  </r>
  <r>
    <s v="City of Armadale"/>
    <x v="7"/>
    <x v="58"/>
    <x v="279"/>
    <n v="1"/>
    <x v="1"/>
  </r>
  <r>
    <s v="City of Armadale"/>
    <x v="7"/>
    <x v="61"/>
    <x v="280"/>
    <n v="309"/>
    <x v="1"/>
  </r>
  <r>
    <s v="City of Armadale"/>
    <x v="7"/>
    <x v="61"/>
    <x v="281"/>
    <n v="340"/>
    <x v="1"/>
  </r>
  <r>
    <s v="City of Armadale"/>
    <x v="7"/>
    <x v="61"/>
    <x v="282"/>
    <n v="279"/>
    <x v="1"/>
  </r>
  <r>
    <s v="City of Armadale"/>
    <x v="7"/>
    <x v="61"/>
    <x v="283"/>
    <n v="254"/>
    <x v="1"/>
  </r>
  <r>
    <s v="City of Armadale"/>
    <x v="7"/>
    <x v="61"/>
    <x v="284"/>
    <n v="401"/>
    <x v="1"/>
  </r>
  <r>
    <s v="City of Armadale"/>
    <x v="7"/>
    <x v="61"/>
    <x v="285"/>
    <n v="369"/>
    <x v="1"/>
  </r>
  <r>
    <s v="City of Armadale"/>
    <x v="7"/>
    <x v="61"/>
    <x v="286"/>
    <n v="330"/>
    <x v="1"/>
  </r>
  <r>
    <s v="City of Armadale"/>
    <x v="7"/>
    <x v="61"/>
    <x v="287"/>
    <n v="181"/>
    <x v="1"/>
  </r>
  <r>
    <s v="City of Armadale"/>
    <x v="7"/>
    <x v="61"/>
    <x v="288"/>
    <n v="330"/>
    <x v="1"/>
  </r>
  <r>
    <s v="City of Armadale"/>
    <x v="7"/>
    <x v="61"/>
    <x v="289"/>
    <n v="286"/>
    <x v="1"/>
  </r>
  <r>
    <s v="City of Armadale"/>
    <x v="7"/>
    <x v="61"/>
    <x v="290"/>
    <n v="2"/>
    <x v="1"/>
  </r>
  <r>
    <s v="City of Armadale"/>
    <x v="7"/>
    <x v="61"/>
    <x v="291"/>
    <n v="335"/>
    <x v="1"/>
  </r>
  <r>
    <s v="City of Armadale"/>
    <x v="7"/>
    <x v="61"/>
    <x v="292"/>
    <n v="240"/>
    <x v="1"/>
  </r>
  <r>
    <s v="City of Armadale"/>
    <x v="7"/>
    <x v="61"/>
    <x v="293"/>
    <n v="196"/>
    <x v="1"/>
  </r>
  <r>
    <s v="City of Armadale"/>
    <x v="7"/>
    <x v="61"/>
    <x v="294"/>
    <n v="383"/>
    <x v="1"/>
  </r>
  <r>
    <s v="City of Armadale"/>
    <x v="7"/>
    <x v="61"/>
    <x v="295"/>
    <n v="272"/>
    <x v="1"/>
  </r>
  <r>
    <s v="City of Armadale"/>
    <x v="7"/>
    <x v="76"/>
    <x v="296"/>
    <n v="256"/>
    <x v="1"/>
  </r>
  <r>
    <s v="City of Armadale"/>
    <x v="7"/>
    <x v="76"/>
    <x v="297"/>
    <n v="388"/>
    <x v="1"/>
  </r>
  <r>
    <s v="City of Armadale"/>
    <x v="7"/>
    <x v="76"/>
    <x v="298"/>
    <n v="303"/>
    <x v="1"/>
  </r>
  <r>
    <s v="City of Armadale"/>
    <x v="7"/>
    <x v="76"/>
    <x v="299"/>
    <n v="238"/>
    <x v="1"/>
  </r>
  <r>
    <s v="City of Armadale"/>
    <x v="7"/>
    <x v="76"/>
    <x v="300"/>
    <n v="390"/>
    <x v="1"/>
  </r>
  <r>
    <s v="City of Armadale"/>
    <x v="7"/>
    <x v="76"/>
    <x v="301"/>
    <n v="293"/>
    <x v="1"/>
  </r>
  <r>
    <s v="City of Armadale"/>
    <x v="7"/>
    <x v="76"/>
    <x v="302"/>
    <n v="308"/>
    <x v="1"/>
  </r>
  <r>
    <s v="City of Armadale"/>
    <x v="7"/>
    <x v="66"/>
    <x v="279"/>
    <n v="284"/>
    <x v="1"/>
  </r>
  <r>
    <s v="City of Armadale"/>
    <x v="7"/>
    <x v="66"/>
    <x v="303"/>
    <n v="465"/>
    <x v="1"/>
  </r>
  <r>
    <s v="City of Armadale"/>
    <x v="7"/>
    <x v="66"/>
    <x v="304"/>
    <n v="273"/>
    <x v="1"/>
  </r>
  <r>
    <s v="City of Armadale"/>
    <x v="7"/>
    <x v="66"/>
    <x v="305"/>
    <n v="271"/>
    <x v="1"/>
  </r>
  <r>
    <s v="Shire of Ashburton"/>
    <x v="8"/>
    <x v="77"/>
    <x v="306"/>
    <n v="4"/>
    <x v="2"/>
  </r>
  <r>
    <s v="Shire of Ashburton"/>
    <x v="8"/>
    <x v="78"/>
    <x v="307"/>
    <n v="10"/>
    <x v="2"/>
  </r>
  <r>
    <s v="Shire of Ashburton"/>
    <x v="8"/>
    <x v="79"/>
    <x v="306"/>
    <n v="12"/>
    <x v="2"/>
  </r>
  <r>
    <s v="Shire of Ashburton"/>
    <x v="8"/>
    <x v="80"/>
    <x v="306"/>
    <n v="6"/>
    <x v="2"/>
  </r>
  <r>
    <s v="Shire of Ashburton"/>
    <x v="8"/>
    <x v="81"/>
    <x v="308"/>
    <n v="2"/>
    <x v="2"/>
  </r>
  <r>
    <s v="Shire of Ashburton"/>
    <x v="8"/>
    <x v="82"/>
    <x v="308"/>
    <n v="9"/>
    <x v="2"/>
  </r>
  <r>
    <s v="Shire of Ashburton"/>
    <x v="8"/>
    <x v="83"/>
    <x v="306"/>
    <n v="3"/>
    <x v="2"/>
  </r>
  <r>
    <s v="Shire of Ashburton"/>
    <x v="8"/>
    <x v="84"/>
    <x v="309"/>
    <n v="1"/>
    <x v="2"/>
  </r>
  <r>
    <s v="Shire of Ashburton"/>
    <x v="8"/>
    <x v="85"/>
    <x v="306"/>
    <n v="11"/>
    <x v="2"/>
  </r>
  <r>
    <s v="Shire of Ashburton"/>
    <x v="8"/>
    <x v="86"/>
    <x v="306"/>
    <n v="4"/>
    <x v="2"/>
  </r>
  <r>
    <s v="Shire of Ashburton"/>
    <x v="8"/>
    <x v="87"/>
    <x v="308"/>
    <n v="7"/>
    <x v="2"/>
  </r>
  <r>
    <s v="Shire of Ashburton"/>
    <x v="8"/>
    <x v="88"/>
    <x v="306"/>
    <n v="10"/>
    <x v="2"/>
  </r>
  <r>
    <s v="Shire of Ashburton"/>
    <x v="8"/>
    <x v="89"/>
    <x v="310"/>
    <n v="31"/>
    <x v="2"/>
  </r>
  <r>
    <s v="Shire of Ashburton"/>
    <x v="8"/>
    <x v="90"/>
    <x v="307"/>
    <n v="3"/>
    <x v="2"/>
  </r>
  <r>
    <s v="Shire of Ashburton"/>
    <x v="8"/>
    <x v="91"/>
    <x v="306"/>
    <n v="2"/>
    <x v="2"/>
  </r>
  <r>
    <s v="Shire of Ashburton"/>
    <x v="9"/>
    <x v="92"/>
    <x v="311"/>
    <n v="224"/>
    <x v="2"/>
  </r>
  <r>
    <s v="Shire of Ashburton"/>
    <x v="9"/>
    <x v="92"/>
    <x v="312"/>
    <n v="175"/>
    <x v="2"/>
  </r>
  <r>
    <s v="Shire of Ashburton"/>
    <x v="10"/>
    <x v="93"/>
    <x v="313"/>
    <n v="291"/>
    <x v="2"/>
  </r>
  <r>
    <s v="Shire of Ashburton"/>
    <x v="11"/>
    <x v="94"/>
    <x v="314"/>
    <n v="170"/>
    <x v="2"/>
  </r>
  <r>
    <s v="Shire of Ashburton"/>
    <x v="11"/>
    <x v="94"/>
    <x v="315"/>
    <n v="140"/>
    <x v="2"/>
  </r>
  <r>
    <s v="Shire of Ashburton"/>
    <x v="11"/>
    <x v="94"/>
    <x v="316"/>
    <n v="158"/>
    <x v="2"/>
  </r>
  <r>
    <s v="Shire of Ashburton"/>
    <x v="11"/>
    <x v="94"/>
    <x v="317"/>
    <n v="199"/>
    <x v="2"/>
  </r>
  <r>
    <s v="Shire of Ashburton"/>
    <x v="12"/>
    <x v="89"/>
    <x v="318"/>
    <n v="81"/>
    <x v="2"/>
  </r>
  <r>
    <s v="Shire of Ashburton"/>
    <x v="12"/>
    <x v="89"/>
    <x v="319"/>
    <n v="186"/>
    <x v="2"/>
  </r>
  <r>
    <s v="Shire of Ashburton"/>
    <x v="12"/>
    <x v="89"/>
    <x v="320"/>
    <n v="238"/>
    <x v="2"/>
  </r>
  <r>
    <s v="Shire of Ashburton"/>
    <x v="12"/>
    <x v="89"/>
    <x v="321"/>
    <n v="152"/>
    <x v="2"/>
  </r>
  <r>
    <s v="Shire of Ashburton"/>
    <x v="12"/>
    <x v="89"/>
    <x v="322"/>
    <n v="153"/>
    <x v="2"/>
  </r>
  <r>
    <s v="Shire of Ashburton"/>
    <x v="12"/>
    <x v="89"/>
    <x v="323"/>
    <n v="214"/>
    <x v="2"/>
  </r>
  <r>
    <s v="Shire of Ashburton"/>
    <x v="12"/>
    <x v="89"/>
    <x v="324"/>
    <n v="105"/>
    <x v="2"/>
  </r>
  <r>
    <s v="Shire of Ashburton"/>
    <x v="12"/>
    <x v="89"/>
    <x v="325"/>
    <n v="6"/>
    <x v="2"/>
  </r>
  <r>
    <s v="Shire of Ashburton"/>
    <x v="12"/>
    <x v="89"/>
    <x v="326"/>
    <n v="197"/>
    <x v="2"/>
  </r>
  <r>
    <s v="Shire of Ashburton"/>
    <x v="12"/>
    <x v="89"/>
    <x v="327"/>
    <n v="154"/>
    <x v="2"/>
  </r>
  <r>
    <s v="Shire of Augusta-Margaret River"/>
    <x v="13"/>
    <x v="95"/>
    <x v="328"/>
    <n v="5"/>
    <x v="3"/>
  </r>
  <r>
    <s v="Shire of Augusta-Margaret River"/>
    <x v="13"/>
    <x v="96"/>
    <x v="329"/>
    <n v="426"/>
    <x v="3"/>
  </r>
  <r>
    <s v="Shire of Augusta-Margaret River"/>
    <x v="13"/>
    <x v="96"/>
    <x v="330"/>
    <n v="413"/>
    <x v="3"/>
  </r>
  <r>
    <s v="Shire of Augusta-Margaret River"/>
    <x v="13"/>
    <x v="96"/>
    <x v="331"/>
    <n v="279"/>
    <x v="3"/>
  </r>
  <r>
    <s v="Shire of Augusta-Margaret River"/>
    <x v="13"/>
    <x v="96"/>
    <x v="332"/>
    <n v="237"/>
    <x v="3"/>
  </r>
  <r>
    <s v="Shire of Augusta-Margaret River"/>
    <x v="13"/>
    <x v="97"/>
    <x v="333"/>
    <n v="4"/>
    <x v="3"/>
  </r>
  <r>
    <s v="Shire of Augusta-Margaret River"/>
    <x v="13"/>
    <x v="98"/>
    <x v="334"/>
    <n v="71"/>
    <x v="3"/>
  </r>
  <r>
    <s v="Shire of Augusta-Margaret River"/>
    <x v="13"/>
    <x v="99"/>
    <x v="335"/>
    <n v="255"/>
    <x v="3"/>
  </r>
  <r>
    <s v="Shire of Augusta-Margaret River"/>
    <x v="13"/>
    <x v="100"/>
    <x v="328"/>
    <n v="28"/>
    <x v="3"/>
  </r>
  <r>
    <s v="Shire of Augusta-Margaret River"/>
    <x v="13"/>
    <x v="101"/>
    <x v="336"/>
    <n v="389"/>
    <x v="3"/>
  </r>
  <r>
    <s v="Shire of Augusta-Margaret River"/>
    <x v="13"/>
    <x v="101"/>
    <x v="337"/>
    <n v="1078"/>
    <x v="3"/>
  </r>
  <r>
    <s v="Shire of Augusta-Margaret River"/>
    <x v="13"/>
    <x v="101"/>
    <x v="334"/>
    <n v="1"/>
    <x v="3"/>
  </r>
  <r>
    <s v="Shire of Augusta-Margaret River"/>
    <x v="13"/>
    <x v="101"/>
    <x v="338"/>
    <n v="576"/>
    <x v="3"/>
  </r>
  <r>
    <s v="Shire of Augusta-Margaret River"/>
    <x v="13"/>
    <x v="102"/>
    <x v="339"/>
    <n v="48"/>
    <x v="3"/>
  </r>
  <r>
    <s v="Shire of Augusta-Margaret River"/>
    <x v="13"/>
    <x v="103"/>
    <x v="328"/>
    <n v="38"/>
    <x v="3"/>
  </r>
  <r>
    <s v="Shire of Augusta-Margaret River"/>
    <x v="13"/>
    <x v="104"/>
    <x v="333"/>
    <n v="1"/>
    <x v="3"/>
  </r>
  <r>
    <s v="Shire of Augusta-Margaret River"/>
    <x v="13"/>
    <x v="104"/>
    <x v="340"/>
    <n v="236"/>
    <x v="3"/>
  </r>
  <r>
    <s v="Shire of Augusta-Margaret River"/>
    <x v="13"/>
    <x v="105"/>
    <x v="341"/>
    <n v="343"/>
    <x v="3"/>
  </r>
  <r>
    <s v="Shire of Augusta-Margaret River"/>
    <x v="13"/>
    <x v="106"/>
    <x v="335"/>
    <n v="191"/>
    <x v="3"/>
  </r>
  <r>
    <s v="Shire of Augusta-Margaret River"/>
    <x v="13"/>
    <x v="107"/>
    <x v="339"/>
    <n v="52"/>
    <x v="3"/>
  </r>
  <r>
    <s v="Shire of Augusta-Margaret River"/>
    <x v="13"/>
    <x v="108"/>
    <x v="339"/>
    <n v="298"/>
    <x v="3"/>
  </r>
  <r>
    <s v="Shire of Augusta-Margaret River"/>
    <x v="13"/>
    <x v="109"/>
    <x v="339"/>
    <n v="120"/>
    <x v="3"/>
  </r>
  <r>
    <s v="Shire of Augusta-Margaret River"/>
    <x v="13"/>
    <x v="110"/>
    <x v="342"/>
    <n v="1"/>
    <x v="3"/>
  </r>
  <r>
    <s v="Shire of Augusta-Margaret River"/>
    <x v="13"/>
    <x v="111"/>
    <x v="343"/>
    <n v="367"/>
    <x v="3"/>
  </r>
  <r>
    <s v="Shire of Augusta-Margaret River"/>
    <x v="13"/>
    <x v="111"/>
    <x v="344"/>
    <n v="373"/>
    <x v="3"/>
  </r>
  <r>
    <s v="Shire of Augusta-Margaret River"/>
    <x v="13"/>
    <x v="111"/>
    <x v="345"/>
    <n v="237"/>
    <x v="3"/>
  </r>
  <r>
    <s v="Shire of Augusta-Margaret River"/>
    <x v="13"/>
    <x v="111"/>
    <x v="346"/>
    <n v="241"/>
    <x v="3"/>
  </r>
  <r>
    <s v="Shire of Augusta-Margaret River"/>
    <x v="13"/>
    <x v="111"/>
    <x v="347"/>
    <n v="729"/>
    <x v="3"/>
  </r>
  <r>
    <s v="Shire of Augusta-Margaret River"/>
    <x v="13"/>
    <x v="111"/>
    <x v="348"/>
    <n v="170"/>
    <x v="3"/>
  </r>
  <r>
    <s v="Shire of Augusta-Margaret River"/>
    <x v="13"/>
    <x v="111"/>
    <x v="349"/>
    <n v="320"/>
    <x v="3"/>
  </r>
  <r>
    <s v="Shire of Augusta-Margaret River"/>
    <x v="13"/>
    <x v="111"/>
    <x v="350"/>
    <n v="502"/>
    <x v="3"/>
  </r>
  <r>
    <s v="Shire of Augusta-Margaret River"/>
    <x v="13"/>
    <x v="111"/>
    <x v="351"/>
    <n v="523"/>
    <x v="3"/>
  </r>
  <r>
    <s v="Shire of Augusta-Margaret River"/>
    <x v="13"/>
    <x v="111"/>
    <x v="352"/>
    <n v="480"/>
    <x v="3"/>
  </r>
  <r>
    <s v="Shire of Augusta-Margaret River"/>
    <x v="13"/>
    <x v="111"/>
    <x v="353"/>
    <n v="222"/>
    <x v="3"/>
  </r>
  <r>
    <s v="Shire of Augusta-Margaret River"/>
    <x v="13"/>
    <x v="111"/>
    <x v="354"/>
    <n v="317"/>
    <x v="3"/>
  </r>
  <r>
    <s v="Shire of Augusta-Margaret River"/>
    <x v="13"/>
    <x v="111"/>
    <x v="355"/>
    <n v="282"/>
    <x v="3"/>
  </r>
  <r>
    <s v="Shire of Augusta-Margaret River"/>
    <x v="13"/>
    <x v="111"/>
    <x v="356"/>
    <n v="518"/>
    <x v="3"/>
  </r>
  <r>
    <s v="Shire of Augusta-Margaret River"/>
    <x v="13"/>
    <x v="111"/>
    <x v="357"/>
    <n v="23"/>
    <x v="3"/>
  </r>
  <r>
    <s v="Shire of Augusta-Margaret River"/>
    <x v="13"/>
    <x v="111"/>
    <x v="358"/>
    <n v="236"/>
    <x v="3"/>
  </r>
  <r>
    <s v="Shire of Augusta-Margaret River"/>
    <x v="13"/>
    <x v="111"/>
    <x v="359"/>
    <n v="248"/>
    <x v="3"/>
  </r>
  <r>
    <s v="Shire of Augusta-Margaret River"/>
    <x v="13"/>
    <x v="111"/>
    <x v="360"/>
    <n v="234"/>
    <x v="3"/>
  </r>
  <r>
    <s v="Shire of Augusta-Margaret River"/>
    <x v="13"/>
    <x v="111"/>
    <x v="361"/>
    <n v="368"/>
    <x v="3"/>
  </r>
  <r>
    <s v="Shire of Augusta-Margaret River"/>
    <x v="13"/>
    <x v="111"/>
    <x v="362"/>
    <n v="83"/>
    <x v="3"/>
  </r>
  <r>
    <s v="Shire of Augusta-Margaret River"/>
    <x v="13"/>
    <x v="111"/>
    <x v="363"/>
    <n v="249"/>
    <x v="3"/>
  </r>
  <r>
    <s v="Shire of Augusta-Margaret River"/>
    <x v="13"/>
    <x v="112"/>
    <x v="328"/>
    <n v="177"/>
    <x v="3"/>
  </r>
  <r>
    <s v="Shire of Augusta-Margaret River"/>
    <x v="13"/>
    <x v="113"/>
    <x v="328"/>
    <n v="50"/>
    <x v="3"/>
  </r>
  <r>
    <s v="Shire of Augusta-Margaret River"/>
    <x v="13"/>
    <x v="114"/>
    <x v="334"/>
    <n v="110"/>
    <x v="3"/>
  </r>
  <r>
    <s v="Shire of Augusta-Margaret River"/>
    <x v="13"/>
    <x v="115"/>
    <x v="364"/>
    <n v="152"/>
    <x v="3"/>
  </r>
  <r>
    <s v="Shire of Augusta-Margaret River"/>
    <x v="13"/>
    <x v="116"/>
    <x v="365"/>
    <n v="89"/>
    <x v="3"/>
  </r>
  <r>
    <s v="Shire of Augusta-Margaret River"/>
    <x v="13"/>
    <x v="117"/>
    <x v="366"/>
    <n v="185"/>
    <x v="3"/>
  </r>
  <r>
    <s v="Shire of Augusta-Margaret River"/>
    <x v="13"/>
    <x v="118"/>
    <x v="366"/>
    <n v="138"/>
    <x v="3"/>
  </r>
  <r>
    <s v="Shire of Augusta-Margaret River"/>
    <x v="13"/>
    <x v="119"/>
    <x v="328"/>
    <n v="17"/>
    <x v="3"/>
  </r>
  <r>
    <s v="Shire of Augusta-Margaret River"/>
    <x v="13"/>
    <x v="120"/>
    <x v="334"/>
    <n v="113"/>
    <x v="3"/>
  </r>
  <r>
    <s v="Shire of Augusta-Margaret River"/>
    <x v="13"/>
    <x v="121"/>
    <x v="328"/>
    <n v="50"/>
    <x v="3"/>
  </r>
  <r>
    <s v="Shire of Augusta-Margaret River"/>
    <x v="13"/>
    <x v="122"/>
    <x v="365"/>
    <n v="677"/>
    <x v="3"/>
  </r>
  <r>
    <s v="Town of Bassendean"/>
    <x v="14"/>
    <x v="123"/>
    <x v="367"/>
    <n v="410"/>
    <x v="4"/>
  </r>
  <r>
    <s v="Town of Bassendean"/>
    <x v="14"/>
    <x v="123"/>
    <x v="368"/>
    <n v="242"/>
    <x v="4"/>
  </r>
  <r>
    <s v="Town of Bassendean"/>
    <x v="14"/>
    <x v="123"/>
    <x v="369"/>
    <n v="351"/>
    <x v="4"/>
  </r>
  <r>
    <s v="Town of Bassendean"/>
    <x v="14"/>
    <x v="124"/>
    <x v="370"/>
    <n v="37"/>
    <x v="4"/>
  </r>
  <r>
    <s v="Town of Bassendean"/>
    <x v="14"/>
    <x v="124"/>
    <x v="371"/>
    <n v="51"/>
    <x v="4"/>
  </r>
  <r>
    <s v="Town of Bassendean"/>
    <x v="14"/>
    <x v="124"/>
    <x v="372"/>
    <n v="22"/>
    <x v="4"/>
  </r>
  <r>
    <s v="Town of Bassendean"/>
    <x v="14"/>
    <x v="124"/>
    <x v="373"/>
    <n v="364"/>
    <x v="4"/>
  </r>
  <r>
    <s v="Town of Bassendean"/>
    <x v="14"/>
    <x v="124"/>
    <x v="374"/>
    <n v="378"/>
    <x v="4"/>
  </r>
  <r>
    <s v="Town of Bassendean"/>
    <x v="14"/>
    <x v="124"/>
    <x v="375"/>
    <n v="7"/>
    <x v="4"/>
  </r>
  <r>
    <s v="Town of Bassendean"/>
    <x v="14"/>
    <x v="124"/>
    <x v="376"/>
    <n v="381"/>
    <x v="4"/>
  </r>
  <r>
    <s v="Town of Bassendean"/>
    <x v="14"/>
    <x v="124"/>
    <x v="377"/>
    <n v="269"/>
    <x v="4"/>
  </r>
  <r>
    <s v="Town of Bassendean"/>
    <x v="14"/>
    <x v="124"/>
    <x v="378"/>
    <n v="274"/>
    <x v="4"/>
  </r>
  <r>
    <s v="Town of Bassendean"/>
    <x v="14"/>
    <x v="124"/>
    <x v="379"/>
    <n v="367"/>
    <x v="4"/>
  </r>
  <r>
    <s v="Town of Bassendean"/>
    <x v="14"/>
    <x v="124"/>
    <x v="380"/>
    <n v="627"/>
    <x v="4"/>
  </r>
  <r>
    <s v="Town of Bassendean"/>
    <x v="14"/>
    <x v="124"/>
    <x v="381"/>
    <n v="307"/>
    <x v="4"/>
  </r>
  <r>
    <s v="Town of Bassendean"/>
    <x v="14"/>
    <x v="124"/>
    <x v="382"/>
    <n v="316"/>
    <x v="4"/>
  </r>
  <r>
    <s v="Town of Bassendean"/>
    <x v="14"/>
    <x v="124"/>
    <x v="383"/>
    <n v="480"/>
    <x v="4"/>
  </r>
  <r>
    <s v="Town of Bassendean"/>
    <x v="14"/>
    <x v="124"/>
    <x v="384"/>
    <n v="272"/>
    <x v="4"/>
  </r>
  <r>
    <s v="Town of Bassendean"/>
    <x v="14"/>
    <x v="124"/>
    <x v="385"/>
    <n v="430"/>
    <x v="4"/>
  </r>
  <r>
    <s v="Town of Bassendean"/>
    <x v="14"/>
    <x v="124"/>
    <x v="386"/>
    <n v="453"/>
    <x v="4"/>
  </r>
  <r>
    <s v="Town of Bassendean"/>
    <x v="14"/>
    <x v="124"/>
    <x v="387"/>
    <n v="561"/>
    <x v="4"/>
  </r>
  <r>
    <s v="Town of Bassendean"/>
    <x v="14"/>
    <x v="124"/>
    <x v="388"/>
    <n v="286"/>
    <x v="4"/>
  </r>
  <r>
    <s v="Town of Bassendean"/>
    <x v="14"/>
    <x v="124"/>
    <x v="389"/>
    <n v="303"/>
    <x v="4"/>
  </r>
  <r>
    <s v="Town of Bassendean"/>
    <x v="14"/>
    <x v="124"/>
    <x v="369"/>
    <n v="3"/>
    <x v="4"/>
  </r>
  <r>
    <s v="Town of Bassendean"/>
    <x v="14"/>
    <x v="124"/>
    <x v="390"/>
    <n v="512"/>
    <x v="4"/>
  </r>
  <r>
    <s v="Town of Bassendean"/>
    <x v="14"/>
    <x v="124"/>
    <x v="391"/>
    <n v="313"/>
    <x v="4"/>
  </r>
  <r>
    <s v="Town of Bassendean"/>
    <x v="14"/>
    <x v="124"/>
    <x v="392"/>
    <n v="327"/>
    <x v="4"/>
  </r>
  <r>
    <s v="Town of Bassendean"/>
    <x v="14"/>
    <x v="124"/>
    <x v="393"/>
    <n v="3"/>
    <x v="4"/>
  </r>
  <r>
    <s v="Town of Bassendean"/>
    <x v="14"/>
    <x v="124"/>
    <x v="394"/>
    <n v="470"/>
    <x v="4"/>
  </r>
  <r>
    <s v="Town of Bassendean"/>
    <x v="14"/>
    <x v="124"/>
    <x v="395"/>
    <n v="355"/>
    <x v="4"/>
  </r>
  <r>
    <s v="Town of Bassendean"/>
    <x v="14"/>
    <x v="124"/>
    <x v="396"/>
    <n v="22"/>
    <x v="4"/>
  </r>
  <r>
    <s v="Town of Bassendean"/>
    <x v="14"/>
    <x v="124"/>
    <x v="397"/>
    <n v="147"/>
    <x v="4"/>
  </r>
  <r>
    <s v="Town of Bassendean"/>
    <x v="14"/>
    <x v="125"/>
    <x v="398"/>
    <n v="222"/>
    <x v="4"/>
  </r>
  <r>
    <s v="Town of Bassendean"/>
    <x v="14"/>
    <x v="125"/>
    <x v="370"/>
    <n v="247"/>
    <x v="4"/>
  </r>
  <r>
    <s v="Town of Bassendean"/>
    <x v="14"/>
    <x v="125"/>
    <x v="399"/>
    <n v="178"/>
    <x v="4"/>
  </r>
  <r>
    <s v="Town of Bassendean"/>
    <x v="14"/>
    <x v="125"/>
    <x v="371"/>
    <n v="364"/>
    <x v="4"/>
  </r>
  <r>
    <s v="Town of Bassendean"/>
    <x v="14"/>
    <x v="125"/>
    <x v="400"/>
    <n v="344"/>
    <x v="4"/>
  </r>
  <r>
    <s v="Town of Bassendean"/>
    <x v="14"/>
    <x v="125"/>
    <x v="372"/>
    <n v="267"/>
    <x v="4"/>
  </r>
  <r>
    <s v="Town of Bassendean"/>
    <x v="14"/>
    <x v="125"/>
    <x v="375"/>
    <n v="241"/>
    <x v="4"/>
  </r>
  <r>
    <s v="Town of Bassendean"/>
    <x v="14"/>
    <x v="125"/>
    <x v="401"/>
    <n v="278"/>
    <x v="4"/>
  </r>
  <r>
    <s v="Town of Bassendean"/>
    <x v="14"/>
    <x v="125"/>
    <x v="402"/>
    <n v="329"/>
    <x v="4"/>
  </r>
  <r>
    <s v="Town of Bassendean"/>
    <x v="14"/>
    <x v="125"/>
    <x v="389"/>
    <n v="4"/>
    <x v="4"/>
  </r>
  <r>
    <s v="Town of Bassendean"/>
    <x v="14"/>
    <x v="125"/>
    <x v="396"/>
    <n v="131"/>
    <x v="4"/>
  </r>
  <r>
    <s v="City of Bayswater"/>
    <x v="15"/>
    <x v="126"/>
    <x v="403"/>
    <n v="260"/>
    <x v="5"/>
  </r>
  <r>
    <s v="City of Bayswater"/>
    <x v="15"/>
    <x v="126"/>
    <x v="404"/>
    <n v="277"/>
    <x v="5"/>
  </r>
  <r>
    <s v="City of Bayswater"/>
    <x v="15"/>
    <x v="126"/>
    <x v="405"/>
    <n v="216"/>
    <x v="5"/>
  </r>
  <r>
    <s v="City of Bayswater"/>
    <x v="15"/>
    <x v="126"/>
    <x v="406"/>
    <n v="317"/>
    <x v="5"/>
  </r>
  <r>
    <s v="City of Bayswater"/>
    <x v="15"/>
    <x v="126"/>
    <x v="407"/>
    <n v="4"/>
    <x v="5"/>
  </r>
  <r>
    <s v="City of Bayswater"/>
    <x v="15"/>
    <x v="126"/>
    <x v="408"/>
    <n v="4"/>
    <x v="5"/>
  </r>
  <r>
    <s v="City of Bayswater"/>
    <x v="15"/>
    <x v="126"/>
    <x v="409"/>
    <n v="98"/>
    <x v="5"/>
  </r>
  <r>
    <s v="City of Bayswater"/>
    <x v="15"/>
    <x v="126"/>
    <x v="410"/>
    <n v="26"/>
    <x v="5"/>
  </r>
  <r>
    <s v="City of Bayswater"/>
    <x v="15"/>
    <x v="126"/>
    <x v="411"/>
    <n v="355"/>
    <x v="5"/>
  </r>
  <r>
    <s v="City of Bayswater"/>
    <x v="15"/>
    <x v="126"/>
    <x v="412"/>
    <n v="499"/>
    <x v="5"/>
  </r>
  <r>
    <s v="City of Bayswater"/>
    <x v="15"/>
    <x v="126"/>
    <x v="413"/>
    <n v="125"/>
    <x v="5"/>
  </r>
  <r>
    <s v="City of Bayswater"/>
    <x v="15"/>
    <x v="126"/>
    <x v="414"/>
    <n v="12"/>
    <x v="5"/>
  </r>
  <r>
    <s v="City of Bayswater"/>
    <x v="15"/>
    <x v="126"/>
    <x v="415"/>
    <n v="12"/>
    <x v="5"/>
  </r>
  <r>
    <s v="City of Bayswater"/>
    <x v="15"/>
    <x v="127"/>
    <x v="416"/>
    <n v="5"/>
    <x v="5"/>
  </r>
  <r>
    <s v="City of Bayswater"/>
    <x v="15"/>
    <x v="128"/>
    <x v="403"/>
    <n v="1"/>
    <x v="5"/>
  </r>
  <r>
    <s v="City of Bayswater"/>
    <x v="15"/>
    <x v="128"/>
    <x v="407"/>
    <n v="4"/>
    <x v="5"/>
  </r>
  <r>
    <s v="City of Bayswater"/>
    <x v="15"/>
    <x v="128"/>
    <x v="417"/>
    <n v="293"/>
    <x v="5"/>
  </r>
  <r>
    <s v="City of Bayswater"/>
    <x v="15"/>
    <x v="128"/>
    <x v="418"/>
    <n v="222"/>
    <x v="5"/>
  </r>
  <r>
    <s v="City of Bayswater"/>
    <x v="15"/>
    <x v="128"/>
    <x v="419"/>
    <n v="210"/>
    <x v="5"/>
  </r>
  <r>
    <s v="City of Bayswater"/>
    <x v="15"/>
    <x v="128"/>
    <x v="408"/>
    <n v="389"/>
    <x v="5"/>
  </r>
  <r>
    <s v="City of Bayswater"/>
    <x v="15"/>
    <x v="128"/>
    <x v="410"/>
    <n v="468"/>
    <x v="5"/>
  </r>
  <r>
    <s v="City of Bayswater"/>
    <x v="15"/>
    <x v="128"/>
    <x v="420"/>
    <n v="333"/>
    <x v="5"/>
  </r>
  <r>
    <s v="City of Bayswater"/>
    <x v="15"/>
    <x v="128"/>
    <x v="411"/>
    <n v="67"/>
    <x v="5"/>
  </r>
  <r>
    <s v="City of Bayswater"/>
    <x v="15"/>
    <x v="128"/>
    <x v="421"/>
    <n v="284"/>
    <x v="5"/>
  </r>
  <r>
    <s v="City of Bayswater"/>
    <x v="15"/>
    <x v="129"/>
    <x v="416"/>
    <n v="301"/>
    <x v="5"/>
  </r>
  <r>
    <s v="City of Bayswater"/>
    <x v="15"/>
    <x v="129"/>
    <x v="422"/>
    <n v="348"/>
    <x v="5"/>
  </r>
  <r>
    <s v="City of Bayswater"/>
    <x v="15"/>
    <x v="129"/>
    <x v="423"/>
    <n v="406"/>
    <x v="5"/>
  </r>
  <r>
    <s v="City of Bayswater"/>
    <x v="15"/>
    <x v="129"/>
    <x v="424"/>
    <n v="346"/>
    <x v="5"/>
  </r>
  <r>
    <s v="City of Bayswater"/>
    <x v="15"/>
    <x v="129"/>
    <x v="425"/>
    <n v="306"/>
    <x v="5"/>
  </r>
  <r>
    <s v="City of Bayswater"/>
    <x v="15"/>
    <x v="129"/>
    <x v="426"/>
    <n v="243"/>
    <x v="5"/>
  </r>
  <r>
    <s v="City of Bayswater"/>
    <x v="15"/>
    <x v="129"/>
    <x v="427"/>
    <n v="377"/>
    <x v="5"/>
  </r>
  <r>
    <s v="City of Bayswater"/>
    <x v="15"/>
    <x v="129"/>
    <x v="428"/>
    <n v="419"/>
    <x v="5"/>
  </r>
  <r>
    <s v="City of Bayswater"/>
    <x v="15"/>
    <x v="129"/>
    <x v="429"/>
    <n v="319"/>
    <x v="5"/>
  </r>
  <r>
    <s v="City of Bayswater"/>
    <x v="15"/>
    <x v="129"/>
    <x v="430"/>
    <n v="392"/>
    <x v="5"/>
  </r>
  <r>
    <s v="City of Bayswater"/>
    <x v="15"/>
    <x v="129"/>
    <x v="431"/>
    <n v="285"/>
    <x v="5"/>
  </r>
  <r>
    <s v="City of Bayswater"/>
    <x v="15"/>
    <x v="129"/>
    <x v="432"/>
    <n v="198"/>
    <x v="5"/>
  </r>
  <r>
    <s v="City of Bayswater"/>
    <x v="15"/>
    <x v="129"/>
    <x v="433"/>
    <n v="248"/>
    <x v="5"/>
  </r>
  <r>
    <s v="City of Bayswater"/>
    <x v="15"/>
    <x v="129"/>
    <x v="434"/>
    <n v="311"/>
    <x v="5"/>
  </r>
  <r>
    <s v="City of Bayswater"/>
    <x v="15"/>
    <x v="129"/>
    <x v="435"/>
    <n v="303"/>
    <x v="5"/>
  </r>
  <r>
    <s v="City of Bayswater"/>
    <x v="15"/>
    <x v="129"/>
    <x v="436"/>
    <n v="340"/>
    <x v="5"/>
  </r>
  <r>
    <s v="City of Bayswater"/>
    <x v="15"/>
    <x v="129"/>
    <x v="437"/>
    <n v="444"/>
    <x v="5"/>
  </r>
  <r>
    <s v="City of Bayswater"/>
    <x v="15"/>
    <x v="129"/>
    <x v="438"/>
    <n v="271"/>
    <x v="5"/>
  </r>
  <r>
    <s v="City of Bayswater"/>
    <x v="15"/>
    <x v="129"/>
    <x v="414"/>
    <n v="302"/>
    <x v="5"/>
  </r>
  <r>
    <s v="City of Bayswater"/>
    <x v="15"/>
    <x v="129"/>
    <x v="415"/>
    <n v="187"/>
    <x v="5"/>
  </r>
  <r>
    <s v="City of Bayswater"/>
    <x v="15"/>
    <x v="129"/>
    <x v="439"/>
    <n v="440"/>
    <x v="5"/>
  </r>
  <r>
    <s v="City of Bayswater"/>
    <x v="15"/>
    <x v="129"/>
    <x v="440"/>
    <n v="323"/>
    <x v="5"/>
  </r>
  <r>
    <s v="City of Bayswater"/>
    <x v="15"/>
    <x v="129"/>
    <x v="441"/>
    <n v="406"/>
    <x v="5"/>
  </r>
  <r>
    <s v="City of Bayswater"/>
    <x v="15"/>
    <x v="129"/>
    <x v="442"/>
    <n v="340"/>
    <x v="5"/>
  </r>
  <r>
    <s v="City of Bayswater"/>
    <x v="15"/>
    <x v="129"/>
    <x v="443"/>
    <n v="262"/>
    <x v="5"/>
  </r>
  <r>
    <s v="City of Bayswater"/>
    <x v="16"/>
    <x v="127"/>
    <x v="444"/>
    <n v="39"/>
    <x v="5"/>
  </r>
  <r>
    <s v="City of Bayswater"/>
    <x v="16"/>
    <x v="127"/>
    <x v="445"/>
    <n v="56"/>
    <x v="5"/>
  </r>
  <r>
    <s v="City of Bayswater"/>
    <x v="16"/>
    <x v="129"/>
    <x v="446"/>
    <n v="369"/>
    <x v="5"/>
  </r>
  <r>
    <s v="City of Bayswater"/>
    <x v="16"/>
    <x v="129"/>
    <x v="447"/>
    <n v="356"/>
    <x v="5"/>
  </r>
  <r>
    <s v="City of Bayswater"/>
    <x v="16"/>
    <x v="129"/>
    <x v="448"/>
    <n v="441"/>
    <x v="5"/>
  </r>
  <r>
    <s v="City of Bayswater"/>
    <x v="16"/>
    <x v="129"/>
    <x v="444"/>
    <n v="349"/>
    <x v="5"/>
  </r>
  <r>
    <s v="City of Bayswater"/>
    <x v="16"/>
    <x v="129"/>
    <x v="445"/>
    <n v="224"/>
    <x v="5"/>
  </r>
  <r>
    <s v="City of Bayswater"/>
    <x v="16"/>
    <x v="129"/>
    <x v="449"/>
    <n v="380"/>
    <x v="5"/>
  </r>
  <r>
    <s v="City of Bayswater"/>
    <x v="16"/>
    <x v="129"/>
    <x v="450"/>
    <n v="390"/>
    <x v="5"/>
  </r>
  <r>
    <s v="City of Bayswater"/>
    <x v="16"/>
    <x v="129"/>
    <x v="438"/>
    <n v="118"/>
    <x v="5"/>
  </r>
  <r>
    <s v="City of Bayswater"/>
    <x v="16"/>
    <x v="129"/>
    <x v="451"/>
    <n v="501"/>
    <x v="5"/>
  </r>
  <r>
    <s v="City of Bayswater"/>
    <x v="16"/>
    <x v="129"/>
    <x v="452"/>
    <n v="478"/>
    <x v="5"/>
  </r>
  <r>
    <s v="City of Bayswater"/>
    <x v="16"/>
    <x v="129"/>
    <x v="453"/>
    <n v="390"/>
    <x v="5"/>
  </r>
  <r>
    <s v="City of Bayswater"/>
    <x v="16"/>
    <x v="129"/>
    <x v="454"/>
    <n v="533"/>
    <x v="5"/>
  </r>
  <r>
    <s v="City of Bayswater"/>
    <x v="16"/>
    <x v="129"/>
    <x v="455"/>
    <n v="415"/>
    <x v="5"/>
  </r>
  <r>
    <s v="City of Bayswater"/>
    <x v="16"/>
    <x v="129"/>
    <x v="456"/>
    <n v="412"/>
    <x v="5"/>
  </r>
  <r>
    <s v="City of Bayswater"/>
    <x v="16"/>
    <x v="129"/>
    <x v="457"/>
    <n v="455"/>
    <x v="5"/>
  </r>
  <r>
    <s v="City of Bayswater"/>
    <x v="16"/>
    <x v="129"/>
    <x v="458"/>
    <n v="435"/>
    <x v="5"/>
  </r>
  <r>
    <s v="City of Bayswater"/>
    <x v="16"/>
    <x v="129"/>
    <x v="459"/>
    <n v="306"/>
    <x v="5"/>
  </r>
  <r>
    <s v="City of Bayswater"/>
    <x v="16"/>
    <x v="130"/>
    <x v="460"/>
    <n v="459"/>
    <x v="5"/>
  </r>
  <r>
    <s v="City of Bayswater"/>
    <x v="16"/>
    <x v="130"/>
    <x v="461"/>
    <n v="303"/>
    <x v="5"/>
  </r>
  <r>
    <s v="City of Bayswater"/>
    <x v="16"/>
    <x v="130"/>
    <x v="462"/>
    <n v="267"/>
    <x v="5"/>
  </r>
  <r>
    <s v="City of Bayswater"/>
    <x v="16"/>
    <x v="130"/>
    <x v="463"/>
    <n v="269"/>
    <x v="5"/>
  </r>
  <r>
    <s v="City of Bayswater"/>
    <x v="16"/>
    <x v="130"/>
    <x v="464"/>
    <n v="356"/>
    <x v="5"/>
  </r>
  <r>
    <s v="City of Bayswater"/>
    <x v="16"/>
    <x v="130"/>
    <x v="465"/>
    <n v="405"/>
    <x v="5"/>
  </r>
  <r>
    <s v="City of Bayswater"/>
    <x v="16"/>
    <x v="130"/>
    <x v="466"/>
    <n v="380"/>
    <x v="5"/>
  </r>
  <r>
    <s v="City of Bayswater"/>
    <x v="16"/>
    <x v="130"/>
    <x v="467"/>
    <n v="361"/>
    <x v="5"/>
  </r>
  <r>
    <s v="City of Bayswater"/>
    <x v="16"/>
    <x v="130"/>
    <x v="468"/>
    <n v="295"/>
    <x v="5"/>
  </r>
  <r>
    <s v="City of Bayswater"/>
    <x v="16"/>
    <x v="130"/>
    <x v="469"/>
    <n v="354"/>
    <x v="5"/>
  </r>
  <r>
    <s v="City of Bayswater"/>
    <x v="16"/>
    <x v="130"/>
    <x v="470"/>
    <n v="329"/>
    <x v="5"/>
  </r>
  <r>
    <s v="City of Bayswater"/>
    <x v="16"/>
    <x v="130"/>
    <x v="471"/>
    <n v="216"/>
    <x v="5"/>
  </r>
  <r>
    <s v="City of Bayswater"/>
    <x v="16"/>
    <x v="130"/>
    <x v="472"/>
    <n v="227"/>
    <x v="5"/>
  </r>
  <r>
    <s v="City of Bayswater"/>
    <x v="16"/>
    <x v="130"/>
    <x v="473"/>
    <n v="397"/>
    <x v="5"/>
  </r>
  <r>
    <s v="City of Bayswater"/>
    <x v="16"/>
    <x v="130"/>
    <x v="474"/>
    <n v="268"/>
    <x v="5"/>
  </r>
  <r>
    <s v="City of Bayswater"/>
    <x v="16"/>
    <x v="130"/>
    <x v="475"/>
    <n v="352"/>
    <x v="5"/>
  </r>
  <r>
    <s v="City of Bayswater"/>
    <x v="16"/>
    <x v="130"/>
    <x v="476"/>
    <n v="194"/>
    <x v="5"/>
  </r>
  <r>
    <s v="City of Bayswater"/>
    <x v="16"/>
    <x v="130"/>
    <x v="477"/>
    <n v="280"/>
    <x v="5"/>
  </r>
  <r>
    <s v="City of Bayswater"/>
    <x v="16"/>
    <x v="130"/>
    <x v="478"/>
    <n v="217"/>
    <x v="5"/>
  </r>
  <r>
    <s v="City of Bayswater"/>
    <x v="16"/>
    <x v="130"/>
    <x v="479"/>
    <n v="215"/>
    <x v="5"/>
  </r>
  <r>
    <s v="City of Bayswater"/>
    <x v="17"/>
    <x v="126"/>
    <x v="480"/>
    <n v="413"/>
    <x v="5"/>
  </r>
  <r>
    <s v="City of Bayswater"/>
    <x v="17"/>
    <x v="126"/>
    <x v="481"/>
    <n v="327"/>
    <x v="5"/>
  </r>
  <r>
    <s v="City of Bayswater"/>
    <x v="17"/>
    <x v="126"/>
    <x v="482"/>
    <n v="313"/>
    <x v="5"/>
  </r>
  <r>
    <s v="City of Bayswater"/>
    <x v="17"/>
    <x v="126"/>
    <x v="483"/>
    <n v="273"/>
    <x v="5"/>
  </r>
  <r>
    <s v="City of Bayswater"/>
    <x v="17"/>
    <x v="131"/>
    <x v="484"/>
    <n v="230"/>
    <x v="5"/>
  </r>
  <r>
    <s v="City of Bayswater"/>
    <x v="17"/>
    <x v="131"/>
    <x v="485"/>
    <n v="533"/>
    <x v="5"/>
  </r>
  <r>
    <s v="City of Bayswater"/>
    <x v="17"/>
    <x v="131"/>
    <x v="486"/>
    <n v="265"/>
    <x v="5"/>
  </r>
  <r>
    <s v="City of Bayswater"/>
    <x v="17"/>
    <x v="131"/>
    <x v="487"/>
    <n v="258"/>
    <x v="5"/>
  </r>
  <r>
    <s v="City of Bayswater"/>
    <x v="17"/>
    <x v="131"/>
    <x v="488"/>
    <n v="440"/>
    <x v="5"/>
  </r>
  <r>
    <s v="City of Bayswater"/>
    <x v="17"/>
    <x v="131"/>
    <x v="489"/>
    <n v="372"/>
    <x v="5"/>
  </r>
  <r>
    <s v="City of Bayswater"/>
    <x v="17"/>
    <x v="131"/>
    <x v="490"/>
    <n v="276"/>
    <x v="5"/>
  </r>
  <r>
    <s v="City of Bayswater"/>
    <x v="17"/>
    <x v="131"/>
    <x v="491"/>
    <n v="1"/>
    <x v="5"/>
  </r>
  <r>
    <s v="City of Bayswater"/>
    <x v="17"/>
    <x v="131"/>
    <x v="492"/>
    <n v="388"/>
    <x v="5"/>
  </r>
  <r>
    <s v="City of Bayswater"/>
    <x v="17"/>
    <x v="131"/>
    <x v="493"/>
    <n v="185"/>
    <x v="5"/>
  </r>
  <r>
    <s v="City of Bayswater"/>
    <x v="17"/>
    <x v="131"/>
    <x v="494"/>
    <n v="223"/>
    <x v="5"/>
  </r>
  <r>
    <s v="City of Bayswater"/>
    <x v="17"/>
    <x v="131"/>
    <x v="495"/>
    <n v="333"/>
    <x v="5"/>
  </r>
  <r>
    <s v="City of Bayswater"/>
    <x v="17"/>
    <x v="131"/>
    <x v="496"/>
    <n v="302"/>
    <x v="5"/>
  </r>
  <r>
    <s v="City of Bayswater"/>
    <x v="17"/>
    <x v="131"/>
    <x v="497"/>
    <n v="559"/>
    <x v="5"/>
  </r>
  <r>
    <s v="City of Bayswater"/>
    <x v="17"/>
    <x v="131"/>
    <x v="498"/>
    <n v="289"/>
    <x v="5"/>
  </r>
  <r>
    <s v="City of Bayswater"/>
    <x v="17"/>
    <x v="131"/>
    <x v="499"/>
    <n v="394"/>
    <x v="5"/>
  </r>
  <r>
    <s v="City of Bayswater"/>
    <x v="17"/>
    <x v="131"/>
    <x v="500"/>
    <n v="349"/>
    <x v="5"/>
  </r>
  <r>
    <s v="City of Bayswater"/>
    <x v="17"/>
    <x v="131"/>
    <x v="501"/>
    <n v="294"/>
    <x v="5"/>
  </r>
  <r>
    <s v="City of Bayswater"/>
    <x v="17"/>
    <x v="131"/>
    <x v="502"/>
    <n v="267"/>
    <x v="5"/>
  </r>
  <r>
    <s v="City of Bayswater"/>
    <x v="17"/>
    <x v="131"/>
    <x v="503"/>
    <n v="281"/>
    <x v="5"/>
  </r>
  <r>
    <s v="City of Bayswater"/>
    <x v="17"/>
    <x v="131"/>
    <x v="504"/>
    <n v="400"/>
    <x v="5"/>
  </r>
  <r>
    <s v="City of Bayswater"/>
    <x v="17"/>
    <x v="131"/>
    <x v="505"/>
    <n v="280"/>
    <x v="5"/>
  </r>
  <r>
    <s v="City of Bayswater"/>
    <x v="17"/>
    <x v="131"/>
    <x v="506"/>
    <n v="512"/>
    <x v="5"/>
  </r>
  <r>
    <s v="City of Bayswater"/>
    <x v="17"/>
    <x v="131"/>
    <x v="507"/>
    <n v="223"/>
    <x v="5"/>
  </r>
  <r>
    <s v="City of Bayswater"/>
    <x v="17"/>
    <x v="131"/>
    <x v="508"/>
    <n v="285"/>
    <x v="5"/>
  </r>
  <r>
    <s v="City of Bayswater"/>
    <x v="17"/>
    <x v="131"/>
    <x v="509"/>
    <n v="450"/>
    <x v="5"/>
  </r>
  <r>
    <s v="City of Bayswater"/>
    <x v="17"/>
    <x v="131"/>
    <x v="510"/>
    <n v="432"/>
    <x v="5"/>
  </r>
  <r>
    <s v="City of Bayswater"/>
    <x v="17"/>
    <x v="131"/>
    <x v="511"/>
    <n v="403"/>
    <x v="5"/>
  </r>
  <r>
    <s v="City of Bayswater"/>
    <x v="17"/>
    <x v="132"/>
    <x v="512"/>
    <n v="285"/>
    <x v="5"/>
  </r>
  <r>
    <s v="City of Bayswater"/>
    <x v="17"/>
    <x v="132"/>
    <x v="513"/>
    <n v="168"/>
    <x v="5"/>
  </r>
  <r>
    <s v="City of Bayswater"/>
    <x v="17"/>
    <x v="132"/>
    <x v="493"/>
    <n v="18"/>
    <x v="5"/>
  </r>
  <r>
    <s v="City of Bayswater"/>
    <x v="18"/>
    <x v="126"/>
    <x v="514"/>
    <n v="309"/>
    <x v="5"/>
  </r>
  <r>
    <s v="City of Bayswater"/>
    <x v="18"/>
    <x v="126"/>
    <x v="515"/>
    <n v="532"/>
    <x v="5"/>
  </r>
  <r>
    <s v="City of Bayswater"/>
    <x v="18"/>
    <x v="126"/>
    <x v="516"/>
    <n v="32"/>
    <x v="5"/>
  </r>
  <r>
    <s v="City of Bayswater"/>
    <x v="18"/>
    <x v="126"/>
    <x v="517"/>
    <n v="363"/>
    <x v="5"/>
  </r>
  <r>
    <s v="City of Bayswater"/>
    <x v="18"/>
    <x v="126"/>
    <x v="518"/>
    <n v="374"/>
    <x v="5"/>
  </r>
  <r>
    <s v="City of Bayswater"/>
    <x v="18"/>
    <x v="126"/>
    <x v="519"/>
    <n v="4"/>
    <x v="5"/>
  </r>
  <r>
    <s v="City of Bayswater"/>
    <x v="18"/>
    <x v="126"/>
    <x v="520"/>
    <n v="218"/>
    <x v="5"/>
  </r>
  <r>
    <s v="City of Bayswater"/>
    <x v="18"/>
    <x v="126"/>
    <x v="521"/>
    <n v="412"/>
    <x v="5"/>
  </r>
  <r>
    <s v="City of Bayswater"/>
    <x v="18"/>
    <x v="126"/>
    <x v="522"/>
    <n v="259"/>
    <x v="5"/>
  </r>
  <r>
    <s v="City of Bayswater"/>
    <x v="18"/>
    <x v="126"/>
    <x v="409"/>
    <n v="332"/>
    <x v="5"/>
  </r>
  <r>
    <s v="City of Bayswater"/>
    <x v="18"/>
    <x v="126"/>
    <x v="523"/>
    <n v="170"/>
    <x v="5"/>
  </r>
  <r>
    <s v="City of Bayswater"/>
    <x v="18"/>
    <x v="126"/>
    <x v="524"/>
    <n v="332"/>
    <x v="5"/>
  </r>
  <r>
    <s v="City of Bayswater"/>
    <x v="18"/>
    <x v="126"/>
    <x v="525"/>
    <n v="296"/>
    <x v="5"/>
  </r>
  <r>
    <s v="City of Bayswater"/>
    <x v="18"/>
    <x v="126"/>
    <x v="526"/>
    <n v="249"/>
    <x v="5"/>
  </r>
  <r>
    <s v="City of Bayswater"/>
    <x v="18"/>
    <x v="126"/>
    <x v="527"/>
    <n v="420"/>
    <x v="5"/>
  </r>
  <r>
    <s v="City of Bayswater"/>
    <x v="18"/>
    <x v="126"/>
    <x v="528"/>
    <n v="424"/>
    <x v="5"/>
  </r>
  <r>
    <s v="City of Bayswater"/>
    <x v="18"/>
    <x v="126"/>
    <x v="529"/>
    <n v="440"/>
    <x v="5"/>
  </r>
  <r>
    <s v="City of Bayswater"/>
    <x v="18"/>
    <x v="126"/>
    <x v="530"/>
    <n v="400"/>
    <x v="5"/>
  </r>
  <r>
    <s v="City of Bayswater"/>
    <x v="18"/>
    <x v="126"/>
    <x v="531"/>
    <n v="351"/>
    <x v="5"/>
  </r>
  <r>
    <s v="City of Bayswater"/>
    <x v="18"/>
    <x v="126"/>
    <x v="532"/>
    <n v="235"/>
    <x v="5"/>
  </r>
  <r>
    <s v="City of Bayswater"/>
    <x v="18"/>
    <x v="126"/>
    <x v="413"/>
    <n v="149"/>
    <x v="5"/>
  </r>
  <r>
    <s v="City of Bayswater"/>
    <x v="18"/>
    <x v="126"/>
    <x v="533"/>
    <n v="385"/>
    <x v="5"/>
  </r>
  <r>
    <s v="City of Bayswater"/>
    <x v="18"/>
    <x v="126"/>
    <x v="534"/>
    <n v="136"/>
    <x v="5"/>
  </r>
  <r>
    <s v="City of Bayswater"/>
    <x v="18"/>
    <x v="126"/>
    <x v="535"/>
    <n v="261"/>
    <x v="5"/>
  </r>
  <r>
    <s v="City of Bayswater"/>
    <x v="18"/>
    <x v="126"/>
    <x v="536"/>
    <n v="138"/>
    <x v="5"/>
  </r>
  <r>
    <s v="City of Bayswater"/>
    <x v="18"/>
    <x v="126"/>
    <x v="537"/>
    <n v="280"/>
    <x v="5"/>
  </r>
  <r>
    <s v="City of Bayswater"/>
    <x v="18"/>
    <x v="126"/>
    <x v="538"/>
    <n v="294"/>
    <x v="5"/>
  </r>
  <r>
    <s v="City of Bayswater"/>
    <x v="18"/>
    <x v="133"/>
    <x v="539"/>
    <n v="285"/>
    <x v="5"/>
  </r>
  <r>
    <s v="City of Bayswater"/>
    <x v="18"/>
    <x v="133"/>
    <x v="540"/>
    <n v="257"/>
    <x v="5"/>
  </r>
  <r>
    <s v="City of Bayswater"/>
    <x v="18"/>
    <x v="133"/>
    <x v="541"/>
    <n v="407"/>
    <x v="5"/>
  </r>
  <r>
    <s v="City of Bayswater"/>
    <x v="18"/>
    <x v="133"/>
    <x v="542"/>
    <n v="345"/>
    <x v="5"/>
  </r>
  <r>
    <s v="City of Bayswater"/>
    <x v="18"/>
    <x v="133"/>
    <x v="543"/>
    <n v="403"/>
    <x v="5"/>
  </r>
  <r>
    <s v="City of Bayswater"/>
    <x v="18"/>
    <x v="133"/>
    <x v="544"/>
    <n v="394"/>
    <x v="5"/>
  </r>
  <r>
    <s v="City of Bayswater"/>
    <x v="18"/>
    <x v="133"/>
    <x v="519"/>
    <n v="363"/>
    <x v="5"/>
  </r>
  <r>
    <s v="City of Bayswater"/>
    <x v="18"/>
    <x v="133"/>
    <x v="545"/>
    <n v="489"/>
    <x v="5"/>
  </r>
  <r>
    <s v="City of Bayswater"/>
    <x v="18"/>
    <x v="133"/>
    <x v="523"/>
    <n v="34"/>
    <x v="5"/>
  </r>
  <r>
    <s v="City of Bayswater"/>
    <x v="18"/>
    <x v="133"/>
    <x v="480"/>
    <n v="6"/>
    <x v="5"/>
  </r>
  <r>
    <s v="City of Bayswater"/>
    <x v="18"/>
    <x v="133"/>
    <x v="546"/>
    <n v="384"/>
    <x v="5"/>
  </r>
  <r>
    <s v="City of Bayswater"/>
    <x v="18"/>
    <x v="133"/>
    <x v="547"/>
    <n v="316"/>
    <x v="5"/>
  </r>
  <r>
    <s v="City of Bayswater"/>
    <x v="18"/>
    <x v="133"/>
    <x v="548"/>
    <n v="272"/>
    <x v="5"/>
  </r>
  <r>
    <s v="City of Bayswater"/>
    <x v="18"/>
    <x v="133"/>
    <x v="531"/>
    <n v="44"/>
    <x v="5"/>
  </r>
  <r>
    <s v="City of Bayswater"/>
    <x v="18"/>
    <x v="133"/>
    <x v="549"/>
    <n v="276"/>
    <x v="5"/>
  </r>
  <r>
    <s v="City of Bayswater"/>
    <x v="18"/>
    <x v="133"/>
    <x v="550"/>
    <n v="65"/>
    <x v="5"/>
  </r>
  <r>
    <s v="City of Bayswater"/>
    <x v="18"/>
    <x v="133"/>
    <x v="551"/>
    <n v="46"/>
    <x v="5"/>
  </r>
  <r>
    <s v="City of Bayswater"/>
    <x v="18"/>
    <x v="127"/>
    <x v="552"/>
    <n v="83"/>
    <x v="5"/>
  </r>
  <r>
    <s v="City of Bayswater"/>
    <x v="18"/>
    <x v="128"/>
    <x v="523"/>
    <n v="61"/>
    <x v="5"/>
  </r>
  <r>
    <s v="City of Bayswater"/>
    <x v="18"/>
    <x v="128"/>
    <x v="551"/>
    <n v="35"/>
    <x v="5"/>
  </r>
  <r>
    <s v="City of Bayswater"/>
    <x v="18"/>
    <x v="129"/>
    <x v="552"/>
    <n v="257"/>
    <x v="5"/>
  </r>
  <r>
    <s v="City of Bayswater"/>
    <x v="18"/>
    <x v="129"/>
    <x v="550"/>
    <n v="357"/>
    <x v="5"/>
  </r>
  <r>
    <s v="City of Bayswater"/>
    <x v="18"/>
    <x v="129"/>
    <x v="551"/>
    <n v="185"/>
    <x v="5"/>
  </r>
  <r>
    <s v="City of Belmont"/>
    <x v="15"/>
    <x v="134"/>
    <x v="553"/>
    <n v="381"/>
    <x v="6"/>
  </r>
  <r>
    <s v="City of Belmont"/>
    <x v="15"/>
    <x v="134"/>
    <x v="554"/>
    <n v="317"/>
    <x v="6"/>
  </r>
  <r>
    <s v="City of Belmont"/>
    <x v="15"/>
    <x v="134"/>
    <x v="555"/>
    <n v="265"/>
    <x v="6"/>
  </r>
  <r>
    <s v="City of Belmont"/>
    <x v="15"/>
    <x v="135"/>
    <x v="556"/>
    <n v="452"/>
    <x v="6"/>
  </r>
  <r>
    <s v="City of Belmont"/>
    <x v="15"/>
    <x v="135"/>
    <x v="557"/>
    <n v="397"/>
    <x v="6"/>
  </r>
  <r>
    <s v="City of Belmont"/>
    <x v="15"/>
    <x v="135"/>
    <x v="558"/>
    <n v="188"/>
    <x v="6"/>
  </r>
  <r>
    <s v="City of Belmont"/>
    <x v="15"/>
    <x v="135"/>
    <x v="559"/>
    <n v="308"/>
    <x v="6"/>
  </r>
  <r>
    <s v="City of Belmont"/>
    <x v="15"/>
    <x v="135"/>
    <x v="560"/>
    <n v="415"/>
    <x v="6"/>
  </r>
  <r>
    <s v="City of Belmont"/>
    <x v="15"/>
    <x v="135"/>
    <x v="561"/>
    <n v="371"/>
    <x v="6"/>
  </r>
  <r>
    <s v="City of Belmont"/>
    <x v="15"/>
    <x v="135"/>
    <x v="562"/>
    <n v="385"/>
    <x v="6"/>
  </r>
  <r>
    <s v="City of Belmont"/>
    <x v="15"/>
    <x v="135"/>
    <x v="563"/>
    <n v="499"/>
    <x v="6"/>
  </r>
  <r>
    <s v="City of Belmont"/>
    <x v="15"/>
    <x v="135"/>
    <x v="564"/>
    <n v="26"/>
    <x v="6"/>
  </r>
  <r>
    <s v="City of Belmont"/>
    <x v="15"/>
    <x v="136"/>
    <x v="565"/>
    <n v="296"/>
    <x v="6"/>
  </r>
  <r>
    <s v="City of Belmont"/>
    <x v="15"/>
    <x v="136"/>
    <x v="566"/>
    <n v="217"/>
    <x v="6"/>
  </r>
  <r>
    <s v="City of Belmont"/>
    <x v="15"/>
    <x v="136"/>
    <x v="567"/>
    <n v="356"/>
    <x v="6"/>
  </r>
  <r>
    <s v="City of Belmont"/>
    <x v="15"/>
    <x v="136"/>
    <x v="568"/>
    <n v="172"/>
    <x v="6"/>
  </r>
  <r>
    <s v="City of Belmont"/>
    <x v="15"/>
    <x v="136"/>
    <x v="569"/>
    <n v="169"/>
    <x v="6"/>
  </r>
  <r>
    <s v="City of Belmont"/>
    <x v="15"/>
    <x v="136"/>
    <x v="570"/>
    <n v="278"/>
    <x v="6"/>
  </r>
  <r>
    <s v="City of Belmont"/>
    <x v="15"/>
    <x v="136"/>
    <x v="571"/>
    <n v="179"/>
    <x v="6"/>
  </r>
  <r>
    <s v="City of Belmont"/>
    <x v="15"/>
    <x v="137"/>
    <x v="572"/>
    <n v="85"/>
    <x v="6"/>
  </r>
  <r>
    <s v="City of Belmont"/>
    <x v="15"/>
    <x v="137"/>
    <x v="573"/>
    <n v="280"/>
    <x v="6"/>
  </r>
  <r>
    <s v="City of Belmont"/>
    <x v="15"/>
    <x v="138"/>
    <x v="574"/>
    <n v="224"/>
    <x v="6"/>
  </r>
  <r>
    <s v="City of Belmont"/>
    <x v="15"/>
    <x v="138"/>
    <x v="575"/>
    <n v="208"/>
    <x v="6"/>
  </r>
  <r>
    <s v="City of Belmont"/>
    <x v="15"/>
    <x v="138"/>
    <x v="576"/>
    <n v="183"/>
    <x v="6"/>
  </r>
  <r>
    <s v="City of Belmont"/>
    <x v="15"/>
    <x v="138"/>
    <x v="577"/>
    <n v="172"/>
    <x v="6"/>
  </r>
  <r>
    <s v="City of Belmont"/>
    <x v="19"/>
    <x v="134"/>
    <x v="578"/>
    <n v="328"/>
    <x v="6"/>
  </r>
  <r>
    <s v="City of Belmont"/>
    <x v="19"/>
    <x v="134"/>
    <x v="579"/>
    <n v="358"/>
    <x v="6"/>
  </r>
  <r>
    <s v="City of Belmont"/>
    <x v="19"/>
    <x v="134"/>
    <x v="580"/>
    <n v="538"/>
    <x v="6"/>
  </r>
  <r>
    <s v="City of Belmont"/>
    <x v="19"/>
    <x v="135"/>
    <x v="581"/>
    <n v="312"/>
    <x v="6"/>
  </r>
  <r>
    <s v="City of Belmont"/>
    <x v="19"/>
    <x v="135"/>
    <x v="582"/>
    <n v="302"/>
    <x v="6"/>
  </r>
  <r>
    <s v="City of Belmont"/>
    <x v="19"/>
    <x v="135"/>
    <x v="583"/>
    <n v="361"/>
    <x v="6"/>
  </r>
  <r>
    <s v="City of Belmont"/>
    <x v="19"/>
    <x v="135"/>
    <x v="584"/>
    <n v="275"/>
    <x v="6"/>
  </r>
  <r>
    <s v="City of Belmont"/>
    <x v="19"/>
    <x v="135"/>
    <x v="564"/>
    <n v="269"/>
    <x v="6"/>
  </r>
  <r>
    <s v="City of Belmont"/>
    <x v="19"/>
    <x v="136"/>
    <x v="585"/>
    <n v="292"/>
    <x v="6"/>
  </r>
  <r>
    <s v="City of Belmont"/>
    <x v="19"/>
    <x v="136"/>
    <x v="586"/>
    <n v="342"/>
    <x v="6"/>
  </r>
  <r>
    <s v="City of Belmont"/>
    <x v="19"/>
    <x v="136"/>
    <x v="587"/>
    <n v="158"/>
    <x v="6"/>
  </r>
  <r>
    <s v="City of Belmont"/>
    <x v="19"/>
    <x v="139"/>
    <x v="588"/>
    <n v="245"/>
    <x v="6"/>
  </r>
  <r>
    <s v="City of Belmont"/>
    <x v="19"/>
    <x v="139"/>
    <x v="589"/>
    <n v="228"/>
    <x v="6"/>
  </r>
  <r>
    <s v="City of Belmont"/>
    <x v="19"/>
    <x v="139"/>
    <x v="580"/>
    <n v="26"/>
    <x v="6"/>
  </r>
  <r>
    <s v="City of Belmont"/>
    <x v="19"/>
    <x v="139"/>
    <x v="590"/>
    <n v="304"/>
    <x v="6"/>
  </r>
  <r>
    <s v="City of Belmont"/>
    <x v="19"/>
    <x v="139"/>
    <x v="591"/>
    <n v="313"/>
    <x v="6"/>
  </r>
  <r>
    <s v="City of Belmont"/>
    <x v="19"/>
    <x v="139"/>
    <x v="592"/>
    <n v="379"/>
    <x v="6"/>
  </r>
  <r>
    <s v="City of Belmont"/>
    <x v="19"/>
    <x v="139"/>
    <x v="593"/>
    <n v="401"/>
    <x v="6"/>
  </r>
  <r>
    <s v="City of Belmont"/>
    <x v="19"/>
    <x v="139"/>
    <x v="594"/>
    <n v="353"/>
    <x v="6"/>
  </r>
  <r>
    <s v="City of Belmont"/>
    <x v="19"/>
    <x v="139"/>
    <x v="595"/>
    <n v="551"/>
    <x v="6"/>
  </r>
  <r>
    <s v="City of Belmont"/>
    <x v="19"/>
    <x v="139"/>
    <x v="596"/>
    <n v="226"/>
    <x v="6"/>
  </r>
  <r>
    <s v="City of Belmont"/>
    <x v="19"/>
    <x v="139"/>
    <x v="597"/>
    <n v="230"/>
    <x v="6"/>
  </r>
  <r>
    <s v="City of Belmont"/>
    <x v="17"/>
    <x v="136"/>
    <x v="598"/>
    <n v="345"/>
    <x v="6"/>
  </r>
  <r>
    <s v="City of Belmont"/>
    <x v="17"/>
    <x v="136"/>
    <x v="599"/>
    <n v="440"/>
    <x v="6"/>
  </r>
  <r>
    <s v="City of Belmont"/>
    <x v="17"/>
    <x v="136"/>
    <x v="600"/>
    <n v="346"/>
    <x v="6"/>
  </r>
  <r>
    <s v="City of Belmont"/>
    <x v="17"/>
    <x v="136"/>
    <x v="569"/>
    <n v="146"/>
    <x v="6"/>
  </r>
  <r>
    <s v="City of Belmont"/>
    <x v="17"/>
    <x v="136"/>
    <x v="601"/>
    <n v="294"/>
    <x v="6"/>
  </r>
  <r>
    <s v="City of Belmont"/>
    <x v="17"/>
    <x v="136"/>
    <x v="602"/>
    <n v="253"/>
    <x v="6"/>
  </r>
  <r>
    <s v="City of Belmont"/>
    <x v="17"/>
    <x v="136"/>
    <x v="603"/>
    <n v="240"/>
    <x v="6"/>
  </r>
  <r>
    <s v="City of Belmont"/>
    <x v="17"/>
    <x v="136"/>
    <x v="604"/>
    <n v="246"/>
    <x v="6"/>
  </r>
  <r>
    <s v="City of Belmont"/>
    <x v="17"/>
    <x v="136"/>
    <x v="605"/>
    <n v="162"/>
    <x v="6"/>
  </r>
  <r>
    <s v="City of Belmont"/>
    <x v="17"/>
    <x v="136"/>
    <x v="606"/>
    <n v="352"/>
    <x v="6"/>
  </r>
  <r>
    <s v="City of Belmont"/>
    <x v="17"/>
    <x v="136"/>
    <x v="607"/>
    <n v="332"/>
    <x v="6"/>
  </r>
  <r>
    <s v="City of Belmont"/>
    <x v="17"/>
    <x v="137"/>
    <x v="608"/>
    <n v="1"/>
    <x v="6"/>
  </r>
  <r>
    <s v="City of Belmont"/>
    <x v="17"/>
    <x v="137"/>
    <x v="600"/>
    <n v="18"/>
    <x v="6"/>
  </r>
  <r>
    <s v="City of Belmont"/>
    <x v="17"/>
    <x v="137"/>
    <x v="609"/>
    <n v="263"/>
    <x v="6"/>
  </r>
  <r>
    <s v="City of Belmont"/>
    <x v="17"/>
    <x v="137"/>
    <x v="610"/>
    <n v="302"/>
    <x v="6"/>
  </r>
  <r>
    <s v="City of Belmont"/>
    <x v="17"/>
    <x v="137"/>
    <x v="611"/>
    <n v="303"/>
    <x v="6"/>
  </r>
  <r>
    <s v="City of Belmont"/>
    <x v="17"/>
    <x v="137"/>
    <x v="612"/>
    <n v="300"/>
    <x v="6"/>
  </r>
  <r>
    <s v="City of Belmont"/>
    <x v="17"/>
    <x v="137"/>
    <x v="613"/>
    <n v="373"/>
    <x v="6"/>
  </r>
  <r>
    <s v="City of Belmont"/>
    <x v="17"/>
    <x v="137"/>
    <x v="614"/>
    <n v="136"/>
    <x v="6"/>
  </r>
  <r>
    <s v="City of Belmont"/>
    <x v="17"/>
    <x v="137"/>
    <x v="615"/>
    <n v="68"/>
    <x v="6"/>
  </r>
  <r>
    <s v="City of Belmont"/>
    <x v="17"/>
    <x v="137"/>
    <x v="616"/>
    <n v="251"/>
    <x v="6"/>
  </r>
  <r>
    <s v="City of Belmont"/>
    <x v="17"/>
    <x v="137"/>
    <x v="617"/>
    <n v="27"/>
    <x v="6"/>
  </r>
  <r>
    <s v="City of Belmont"/>
    <x v="17"/>
    <x v="137"/>
    <x v="618"/>
    <n v="259"/>
    <x v="6"/>
  </r>
  <r>
    <s v="City of Belmont"/>
    <x v="17"/>
    <x v="137"/>
    <x v="619"/>
    <n v="258"/>
    <x v="6"/>
  </r>
  <r>
    <s v="City of Belmont"/>
    <x v="17"/>
    <x v="137"/>
    <x v="620"/>
    <n v="322"/>
    <x v="6"/>
  </r>
  <r>
    <s v="City of Belmont"/>
    <x v="17"/>
    <x v="137"/>
    <x v="621"/>
    <n v="274"/>
    <x v="6"/>
  </r>
  <r>
    <s v="City of Belmont"/>
    <x v="17"/>
    <x v="137"/>
    <x v="622"/>
    <n v="216"/>
    <x v="6"/>
  </r>
  <r>
    <s v="City of Belmont"/>
    <x v="18"/>
    <x v="137"/>
    <x v="615"/>
    <n v="98"/>
    <x v="6"/>
  </r>
  <r>
    <s v="City of Belmont"/>
    <x v="18"/>
    <x v="137"/>
    <x v="572"/>
    <n v="201"/>
    <x v="6"/>
  </r>
  <r>
    <s v="City of Belmont"/>
    <x v="18"/>
    <x v="137"/>
    <x v="617"/>
    <n v="262"/>
    <x v="6"/>
  </r>
  <r>
    <s v="City of Belmont"/>
    <x v="18"/>
    <x v="137"/>
    <x v="573"/>
    <n v="87"/>
    <x v="6"/>
  </r>
  <r>
    <s v="City of Belmont"/>
    <x v="18"/>
    <x v="137"/>
    <x v="623"/>
    <n v="304"/>
    <x v="6"/>
  </r>
  <r>
    <s v="City of Belmont"/>
    <x v="18"/>
    <x v="138"/>
    <x v="624"/>
    <n v="248"/>
    <x v="6"/>
  </r>
  <r>
    <s v="City of Belmont"/>
    <x v="18"/>
    <x v="138"/>
    <x v="625"/>
    <n v="333"/>
    <x v="6"/>
  </r>
  <r>
    <s v="City of Belmont"/>
    <x v="18"/>
    <x v="138"/>
    <x v="626"/>
    <n v="165"/>
    <x v="6"/>
  </r>
  <r>
    <s v="City of Belmont"/>
    <x v="18"/>
    <x v="138"/>
    <x v="627"/>
    <n v="222"/>
    <x v="6"/>
  </r>
  <r>
    <s v="City of Belmont"/>
    <x v="18"/>
    <x v="138"/>
    <x v="628"/>
    <n v="342"/>
    <x v="6"/>
  </r>
  <r>
    <s v="City of Belmont"/>
    <x v="18"/>
    <x v="138"/>
    <x v="629"/>
    <n v="351"/>
    <x v="6"/>
  </r>
  <r>
    <s v="City of Belmont"/>
    <x v="18"/>
    <x v="138"/>
    <x v="630"/>
    <n v="268"/>
    <x v="6"/>
  </r>
  <r>
    <s v="City of Belmont"/>
    <x v="18"/>
    <x v="138"/>
    <x v="631"/>
    <n v="266"/>
    <x v="6"/>
  </r>
  <r>
    <s v="City of Belmont"/>
    <x v="18"/>
    <x v="138"/>
    <x v="632"/>
    <n v="235"/>
    <x v="6"/>
  </r>
  <r>
    <s v="City of Belmont"/>
    <x v="18"/>
    <x v="138"/>
    <x v="633"/>
    <n v="223"/>
    <x v="6"/>
  </r>
  <r>
    <s v="City of Belmont"/>
    <x v="18"/>
    <x v="138"/>
    <x v="634"/>
    <n v="133"/>
    <x v="6"/>
  </r>
  <r>
    <s v="City of Belmont"/>
    <x v="18"/>
    <x v="138"/>
    <x v="635"/>
    <n v="315"/>
    <x v="6"/>
  </r>
  <r>
    <s v="City of Belmont"/>
    <x v="18"/>
    <x v="138"/>
    <x v="636"/>
    <n v="215"/>
    <x v="6"/>
  </r>
  <r>
    <s v="City of Belmont"/>
    <x v="18"/>
    <x v="138"/>
    <x v="637"/>
    <n v="221"/>
    <x v="6"/>
  </r>
  <r>
    <s v="City of Belmont"/>
    <x v="18"/>
    <x v="138"/>
    <x v="638"/>
    <n v="382"/>
    <x v="6"/>
  </r>
  <r>
    <s v="City of Belmont"/>
    <x v="18"/>
    <x v="138"/>
    <x v="639"/>
    <n v="290"/>
    <x v="6"/>
  </r>
  <r>
    <s v="City of Belmont"/>
    <x v="18"/>
    <x v="138"/>
    <x v="640"/>
    <n v="462"/>
    <x v="6"/>
  </r>
  <r>
    <s v="City of Belmont"/>
    <x v="18"/>
    <x v="138"/>
    <x v="641"/>
    <n v="315"/>
    <x v="6"/>
  </r>
  <r>
    <s v="City of Belmont"/>
    <x v="18"/>
    <x v="138"/>
    <x v="642"/>
    <n v="314"/>
    <x v="6"/>
  </r>
  <r>
    <s v="City of Belmont"/>
    <x v="18"/>
    <x v="138"/>
    <x v="576"/>
    <n v="170"/>
    <x v="6"/>
  </r>
  <r>
    <s v="City of Belmont"/>
    <x v="18"/>
    <x v="138"/>
    <x v="643"/>
    <n v="352"/>
    <x v="6"/>
  </r>
  <r>
    <s v="City of Belmont"/>
    <x v="18"/>
    <x v="138"/>
    <x v="644"/>
    <n v="404"/>
    <x v="6"/>
  </r>
  <r>
    <s v="City of Belmont"/>
    <x v="18"/>
    <x v="138"/>
    <x v="577"/>
    <n v="85"/>
    <x v="6"/>
  </r>
  <r>
    <s v="City of Belmont"/>
    <x v="18"/>
    <x v="138"/>
    <x v="645"/>
    <n v="28"/>
    <x v="6"/>
  </r>
  <r>
    <s v="Shire of Beverley"/>
    <x v="20"/>
    <x v="140"/>
    <x v="646"/>
    <n v="49"/>
    <x v="7"/>
  </r>
  <r>
    <s v="Shire of Beverley"/>
    <x v="20"/>
    <x v="141"/>
    <x v="647"/>
    <n v="277"/>
    <x v="7"/>
  </r>
  <r>
    <s v="Shire of Beverley"/>
    <x v="20"/>
    <x v="141"/>
    <x v="648"/>
    <n v="314"/>
    <x v="7"/>
  </r>
  <r>
    <s v="Shire of Beverley"/>
    <x v="20"/>
    <x v="141"/>
    <x v="649"/>
    <n v="238"/>
    <x v="7"/>
  </r>
  <r>
    <s v="Shire of Beverley"/>
    <x v="20"/>
    <x v="141"/>
    <x v="650"/>
    <n v="164"/>
    <x v="7"/>
  </r>
  <r>
    <s v="Shire of Beverley"/>
    <x v="20"/>
    <x v="142"/>
    <x v="651"/>
    <n v="177"/>
    <x v="7"/>
  </r>
  <r>
    <s v="Shire of Beverley"/>
    <x v="20"/>
    <x v="143"/>
    <x v="646"/>
    <n v="66"/>
    <x v="7"/>
  </r>
  <r>
    <s v="Shire of Beverley"/>
    <x v="20"/>
    <x v="144"/>
    <x v="650"/>
    <n v="84"/>
    <x v="7"/>
  </r>
  <r>
    <s v="Shire of Beverley"/>
    <x v="20"/>
    <x v="145"/>
    <x v="646"/>
    <n v="21"/>
    <x v="7"/>
  </r>
  <r>
    <s v="Shire of Beverley"/>
    <x v="20"/>
    <x v="146"/>
    <x v="652"/>
    <n v="1"/>
    <x v="7"/>
  </r>
  <r>
    <s v="Shire of Beverley"/>
    <x v="20"/>
    <x v="147"/>
    <x v="651"/>
    <n v="21"/>
    <x v="7"/>
  </r>
  <r>
    <s v="Shire of Beverley"/>
    <x v="20"/>
    <x v="148"/>
    <x v="651"/>
    <n v="63"/>
    <x v="7"/>
  </r>
  <r>
    <s v="Shire of Boddington"/>
    <x v="21"/>
    <x v="149"/>
    <x v="653"/>
    <n v="54"/>
    <x v="8"/>
  </r>
  <r>
    <s v="Shire of Boddington"/>
    <x v="21"/>
    <x v="150"/>
    <x v="654"/>
    <n v="331"/>
    <x v="8"/>
  </r>
  <r>
    <s v="Shire of Boddington"/>
    <x v="21"/>
    <x v="150"/>
    <x v="655"/>
    <n v="352"/>
    <x v="8"/>
  </r>
  <r>
    <s v="Shire of Boddington"/>
    <x v="21"/>
    <x v="150"/>
    <x v="653"/>
    <n v="1"/>
    <x v="8"/>
  </r>
  <r>
    <s v="Shire of Boddington"/>
    <x v="21"/>
    <x v="150"/>
    <x v="656"/>
    <n v="194"/>
    <x v="8"/>
  </r>
  <r>
    <s v="Shire of Boddington"/>
    <x v="21"/>
    <x v="151"/>
    <x v="656"/>
    <n v="174"/>
    <x v="8"/>
  </r>
  <r>
    <s v="Shire of Boddington"/>
    <x v="21"/>
    <x v="152"/>
    <x v="657"/>
    <n v="15"/>
    <x v="8"/>
  </r>
  <r>
    <s v="Shire of Boddington"/>
    <x v="21"/>
    <x v="153"/>
    <x v="657"/>
    <n v="41"/>
    <x v="8"/>
  </r>
  <r>
    <s v="Shire of Boddington"/>
    <x v="21"/>
    <x v="154"/>
    <x v="657"/>
    <n v="25"/>
    <x v="8"/>
  </r>
  <r>
    <s v="Shire of Boddington"/>
    <x v="21"/>
    <x v="155"/>
    <x v="658"/>
    <n v="172"/>
    <x v="8"/>
  </r>
  <r>
    <s v="Shire of Boddington"/>
    <x v="21"/>
    <x v="156"/>
    <x v="657"/>
    <n v="7"/>
    <x v="8"/>
  </r>
  <r>
    <s v="Shire of Boddington"/>
    <x v="21"/>
    <x v="157"/>
    <x v="657"/>
    <n v="2"/>
    <x v="8"/>
  </r>
  <r>
    <s v="Shire of Boyup Brook"/>
    <x v="22"/>
    <x v="158"/>
    <x v="659"/>
    <n v="110"/>
    <x v="9"/>
  </r>
  <r>
    <s v="Shire of Boyup Brook"/>
    <x v="22"/>
    <x v="159"/>
    <x v="660"/>
    <n v="415"/>
    <x v="9"/>
  </r>
  <r>
    <s v="Shire of Boyup Brook"/>
    <x v="22"/>
    <x v="159"/>
    <x v="661"/>
    <n v="315"/>
    <x v="9"/>
  </r>
  <r>
    <s v="Shire of Boyup Brook"/>
    <x v="22"/>
    <x v="160"/>
    <x v="662"/>
    <n v="29"/>
    <x v="9"/>
  </r>
  <r>
    <s v="Shire of Boyup Brook"/>
    <x v="22"/>
    <x v="161"/>
    <x v="659"/>
    <n v="100"/>
    <x v="9"/>
  </r>
  <r>
    <s v="Shire of Boyup Brook"/>
    <x v="22"/>
    <x v="162"/>
    <x v="662"/>
    <n v="99"/>
    <x v="9"/>
  </r>
  <r>
    <s v="Shire of Boyup Brook"/>
    <x v="22"/>
    <x v="163"/>
    <x v="662"/>
    <n v="121"/>
    <x v="9"/>
  </r>
  <r>
    <s v="Shire of Boyup Brook"/>
    <x v="22"/>
    <x v="164"/>
    <x v="659"/>
    <n v="44"/>
    <x v="9"/>
  </r>
  <r>
    <s v="Shire of Boyup Brook"/>
    <x v="22"/>
    <x v="165"/>
    <x v="662"/>
    <n v="54"/>
    <x v="9"/>
  </r>
  <r>
    <s v="Shire of Boyup Brook"/>
    <x v="22"/>
    <x v="166"/>
    <x v="662"/>
    <n v="11"/>
    <x v="9"/>
  </r>
  <r>
    <s v="Shire of Boyup Brook"/>
    <x v="22"/>
    <x v="167"/>
    <x v="659"/>
    <n v="45"/>
    <x v="9"/>
  </r>
  <r>
    <s v="Shire of Boyup Brook"/>
    <x v="22"/>
    <x v="168"/>
    <x v="663"/>
    <n v="4"/>
    <x v="9"/>
  </r>
  <r>
    <s v="Shire of Bridgetown-Greenbushes"/>
    <x v="23"/>
    <x v="169"/>
    <x v="664"/>
    <n v="267"/>
    <x v="10"/>
  </r>
  <r>
    <s v="Shire of Bridgetown-Greenbushes"/>
    <x v="23"/>
    <x v="169"/>
    <x v="665"/>
    <n v="323"/>
    <x v="10"/>
  </r>
  <r>
    <s v="Shire of Bridgetown-Greenbushes"/>
    <x v="23"/>
    <x v="169"/>
    <x v="666"/>
    <n v="246"/>
    <x v="10"/>
  </r>
  <r>
    <s v="Shire of Bridgetown-Greenbushes"/>
    <x v="23"/>
    <x v="169"/>
    <x v="667"/>
    <n v="149"/>
    <x v="10"/>
  </r>
  <r>
    <s v="Shire of Bridgetown-Greenbushes"/>
    <x v="23"/>
    <x v="169"/>
    <x v="668"/>
    <n v="203"/>
    <x v="10"/>
  </r>
  <r>
    <s v="Shire of Bridgetown-Greenbushes"/>
    <x v="23"/>
    <x v="169"/>
    <x v="669"/>
    <n v="326"/>
    <x v="10"/>
  </r>
  <r>
    <s v="Shire of Bridgetown-Greenbushes"/>
    <x v="23"/>
    <x v="169"/>
    <x v="670"/>
    <n v="251"/>
    <x v="10"/>
  </r>
  <r>
    <s v="Shire of Bridgetown-Greenbushes"/>
    <x v="23"/>
    <x v="169"/>
    <x v="671"/>
    <n v="312"/>
    <x v="10"/>
  </r>
  <r>
    <s v="Shire of Bridgetown-Greenbushes"/>
    <x v="23"/>
    <x v="169"/>
    <x v="672"/>
    <n v="419"/>
    <x v="10"/>
  </r>
  <r>
    <s v="Shire of Bridgetown-Greenbushes"/>
    <x v="23"/>
    <x v="169"/>
    <x v="673"/>
    <n v="196"/>
    <x v="10"/>
  </r>
  <r>
    <s v="Shire of Bridgetown-Greenbushes"/>
    <x v="23"/>
    <x v="170"/>
    <x v="674"/>
    <n v="132"/>
    <x v="10"/>
  </r>
  <r>
    <s v="Shire of Bridgetown-Greenbushes"/>
    <x v="23"/>
    <x v="171"/>
    <x v="675"/>
    <n v="1"/>
    <x v="10"/>
  </r>
  <r>
    <s v="Shire of Bridgetown-Greenbushes"/>
    <x v="23"/>
    <x v="171"/>
    <x v="676"/>
    <n v="86"/>
    <x v="10"/>
  </r>
  <r>
    <s v="Shire of Bridgetown-Greenbushes"/>
    <x v="23"/>
    <x v="172"/>
    <x v="677"/>
    <n v="236"/>
    <x v="10"/>
  </r>
  <r>
    <s v="Shire of Bridgetown-Greenbushes"/>
    <x v="23"/>
    <x v="172"/>
    <x v="678"/>
    <n v="6"/>
    <x v="10"/>
  </r>
  <r>
    <s v="Shire of Bridgetown-Greenbushes"/>
    <x v="23"/>
    <x v="173"/>
    <x v="674"/>
    <n v="65"/>
    <x v="10"/>
  </r>
  <r>
    <s v="Shire of Bridgetown-Greenbushes"/>
    <x v="23"/>
    <x v="174"/>
    <x v="678"/>
    <n v="74"/>
    <x v="10"/>
  </r>
  <r>
    <s v="Shire of Bridgetown-Greenbushes"/>
    <x v="23"/>
    <x v="174"/>
    <x v="674"/>
    <n v="4"/>
    <x v="10"/>
  </r>
  <r>
    <s v="Shire of Bridgetown-Greenbushes"/>
    <x v="23"/>
    <x v="175"/>
    <x v="675"/>
    <n v="351"/>
    <x v="10"/>
  </r>
  <r>
    <s v="Shire of Bridgetown-Greenbushes"/>
    <x v="23"/>
    <x v="175"/>
    <x v="666"/>
    <n v="91"/>
    <x v="10"/>
  </r>
  <r>
    <s v="Shire of Bridgetown-Greenbushes"/>
    <x v="23"/>
    <x v="176"/>
    <x v="675"/>
    <n v="10"/>
    <x v="10"/>
  </r>
  <r>
    <s v="Shire of Bridgetown-Greenbushes"/>
    <x v="23"/>
    <x v="177"/>
    <x v="678"/>
    <n v="46"/>
    <x v="10"/>
  </r>
  <r>
    <s v="Shire of Bridgetown-Greenbushes"/>
    <x v="23"/>
    <x v="178"/>
    <x v="678"/>
    <n v="101"/>
    <x v="10"/>
  </r>
  <r>
    <s v="Shire of Bridgetown-Greenbushes"/>
    <x v="23"/>
    <x v="179"/>
    <x v="675"/>
    <n v="61"/>
    <x v="10"/>
  </r>
  <r>
    <s v="Shire of Bridgetown-Greenbushes"/>
    <x v="23"/>
    <x v="180"/>
    <x v="676"/>
    <n v="42"/>
    <x v="10"/>
  </r>
  <r>
    <s v="Shire of Bridgetown-Greenbushes"/>
    <x v="23"/>
    <x v="181"/>
    <x v="675"/>
    <n v="140"/>
    <x v="10"/>
  </r>
  <r>
    <s v="Shire of Bridgetown-Greenbushes"/>
    <x v="23"/>
    <x v="182"/>
    <x v="676"/>
    <n v="57"/>
    <x v="10"/>
  </r>
  <r>
    <s v="Shire of Brookton"/>
    <x v="24"/>
    <x v="183"/>
    <x v="679"/>
    <n v="48"/>
    <x v="11"/>
  </r>
  <r>
    <s v="Shire of Brookton"/>
    <x v="24"/>
    <x v="184"/>
    <x v="679"/>
    <n v="170"/>
    <x v="11"/>
  </r>
  <r>
    <s v="Shire of Brookton"/>
    <x v="24"/>
    <x v="184"/>
    <x v="680"/>
    <n v="390"/>
    <x v="11"/>
  </r>
  <r>
    <s v="Shire of Brookton"/>
    <x v="24"/>
    <x v="185"/>
    <x v="679"/>
    <n v="118"/>
    <x v="11"/>
  </r>
  <r>
    <s v="Shire of Brookton"/>
    <x v="24"/>
    <x v="186"/>
    <x v="679"/>
    <n v="11"/>
    <x v="11"/>
  </r>
  <r>
    <s v="Shire of Broome"/>
    <x v="25"/>
    <x v="187"/>
    <x v="681"/>
    <n v="317"/>
    <x v="12"/>
  </r>
  <r>
    <s v="Shire of Broome"/>
    <x v="25"/>
    <x v="187"/>
    <x v="682"/>
    <n v="427"/>
    <x v="12"/>
  </r>
  <r>
    <s v="Shire of Broome"/>
    <x v="25"/>
    <x v="187"/>
    <x v="683"/>
    <n v="103"/>
    <x v="12"/>
  </r>
  <r>
    <s v="Shire of Broome"/>
    <x v="25"/>
    <x v="188"/>
    <x v="684"/>
    <n v="238"/>
    <x v="12"/>
  </r>
  <r>
    <s v="Shire of Broome"/>
    <x v="25"/>
    <x v="188"/>
    <x v="685"/>
    <n v="161"/>
    <x v="12"/>
  </r>
  <r>
    <s v="Shire of Broome"/>
    <x v="25"/>
    <x v="188"/>
    <x v="686"/>
    <n v="135"/>
    <x v="12"/>
  </r>
  <r>
    <s v="Shire of Broome"/>
    <x v="25"/>
    <x v="188"/>
    <x v="687"/>
    <n v="53"/>
    <x v="12"/>
  </r>
  <r>
    <s v="Shire of Broome"/>
    <x v="25"/>
    <x v="188"/>
    <x v="688"/>
    <n v="4"/>
    <x v="12"/>
  </r>
  <r>
    <s v="Shire of Broome"/>
    <x v="25"/>
    <x v="188"/>
    <x v="689"/>
    <n v="200"/>
    <x v="12"/>
  </r>
  <r>
    <s v="Shire of Broome"/>
    <x v="25"/>
    <x v="188"/>
    <x v="690"/>
    <n v="76"/>
    <x v="12"/>
  </r>
  <r>
    <s v="Shire of Broome"/>
    <x v="25"/>
    <x v="188"/>
    <x v="691"/>
    <n v="235"/>
    <x v="12"/>
  </r>
  <r>
    <s v="Shire of Broome"/>
    <x v="25"/>
    <x v="188"/>
    <x v="692"/>
    <n v="57"/>
    <x v="12"/>
  </r>
  <r>
    <s v="Shire of Broome"/>
    <x v="25"/>
    <x v="188"/>
    <x v="693"/>
    <n v="183"/>
    <x v="12"/>
  </r>
  <r>
    <s v="Shire of Broome"/>
    <x v="25"/>
    <x v="188"/>
    <x v="694"/>
    <n v="240"/>
    <x v="12"/>
  </r>
  <r>
    <s v="Shire of Broome"/>
    <x v="25"/>
    <x v="188"/>
    <x v="695"/>
    <n v="174"/>
    <x v="12"/>
  </r>
  <r>
    <s v="Shire of Broome"/>
    <x v="25"/>
    <x v="188"/>
    <x v="696"/>
    <n v="2"/>
    <x v="12"/>
  </r>
  <r>
    <s v="Shire of Broome"/>
    <x v="25"/>
    <x v="188"/>
    <x v="697"/>
    <n v="119"/>
    <x v="12"/>
  </r>
  <r>
    <s v="Shire of Broome"/>
    <x v="25"/>
    <x v="188"/>
    <x v="698"/>
    <n v="126"/>
    <x v="12"/>
  </r>
  <r>
    <s v="Shire of Broome"/>
    <x v="25"/>
    <x v="188"/>
    <x v="699"/>
    <n v="201"/>
    <x v="12"/>
  </r>
  <r>
    <s v="Shire of Broome"/>
    <x v="25"/>
    <x v="188"/>
    <x v="700"/>
    <n v="3"/>
    <x v="12"/>
  </r>
  <r>
    <s v="Shire of Broome"/>
    <x v="25"/>
    <x v="189"/>
    <x v="701"/>
    <n v="181"/>
    <x v="12"/>
  </r>
  <r>
    <s v="Shire of Broome"/>
    <x v="25"/>
    <x v="189"/>
    <x v="702"/>
    <n v="195"/>
    <x v="12"/>
  </r>
  <r>
    <s v="Shire of Broome"/>
    <x v="25"/>
    <x v="189"/>
    <x v="703"/>
    <n v="265"/>
    <x v="12"/>
  </r>
  <r>
    <s v="Shire of Broome"/>
    <x v="25"/>
    <x v="189"/>
    <x v="704"/>
    <n v="172"/>
    <x v="12"/>
  </r>
  <r>
    <s v="Shire of Broome"/>
    <x v="25"/>
    <x v="189"/>
    <x v="705"/>
    <n v="352"/>
    <x v="12"/>
  </r>
  <r>
    <s v="Shire of Broome"/>
    <x v="25"/>
    <x v="189"/>
    <x v="706"/>
    <n v="278"/>
    <x v="12"/>
  </r>
  <r>
    <s v="Shire of Broome"/>
    <x v="25"/>
    <x v="189"/>
    <x v="707"/>
    <n v="270"/>
    <x v="12"/>
  </r>
  <r>
    <s v="Shire of Broome"/>
    <x v="25"/>
    <x v="189"/>
    <x v="682"/>
    <n v="121"/>
    <x v="12"/>
  </r>
  <r>
    <s v="Shire of Broome"/>
    <x v="25"/>
    <x v="189"/>
    <x v="708"/>
    <n v="169"/>
    <x v="12"/>
  </r>
  <r>
    <s v="Shire of Broome"/>
    <x v="25"/>
    <x v="189"/>
    <x v="709"/>
    <n v="194"/>
    <x v="12"/>
  </r>
  <r>
    <s v="Shire of Broome"/>
    <x v="25"/>
    <x v="189"/>
    <x v="710"/>
    <n v="165"/>
    <x v="12"/>
  </r>
  <r>
    <s v="Shire of Broome"/>
    <x v="25"/>
    <x v="189"/>
    <x v="711"/>
    <n v="252"/>
    <x v="12"/>
  </r>
  <r>
    <s v="Shire of Broome"/>
    <x v="25"/>
    <x v="189"/>
    <x v="712"/>
    <n v="355"/>
    <x v="12"/>
  </r>
  <r>
    <s v="Shire of Broome"/>
    <x v="25"/>
    <x v="189"/>
    <x v="713"/>
    <n v="148"/>
    <x v="12"/>
  </r>
  <r>
    <s v="Shire of Broome"/>
    <x v="25"/>
    <x v="190"/>
    <x v="714"/>
    <n v="188"/>
    <x v="12"/>
  </r>
  <r>
    <s v="Shire of Broome"/>
    <x v="25"/>
    <x v="190"/>
    <x v="715"/>
    <n v="173"/>
    <x v="12"/>
  </r>
  <r>
    <s v="Shire of Broome"/>
    <x v="25"/>
    <x v="190"/>
    <x v="716"/>
    <n v="157"/>
    <x v="12"/>
  </r>
  <r>
    <s v="Shire of Broome"/>
    <x v="25"/>
    <x v="190"/>
    <x v="700"/>
    <n v="70"/>
    <x v="12"/>
  </r>
  <r>
    <s v="Shire of Broome"/>
    <x v="25"/>
    <x v="191"/>
    <x v="717"/>
    <n v="213"/>
    <x v="12"/>
  </r>
  <r>
    <s v="Shire of Broome"/>
    <x v="25"/>
    <x v="191"/>
    <x v="718"/>
    <n v="238"/>
    <x v="12"/>
  </r>
  <r>
    <s v="Shire of Broome"/>
    <x v="25"/>
    <x v="191"/>
    <x v="719"/>
    <n v="184"/>
    <x v="12"/>
  </r>
  <r>
    <s v="Shire of Broome"/>
    <x v="25"/>
    <x v="191"/>
    <x v="688"/>
    <n v="93"/>
    <x v="12"/>
  </r>
  <r>
    <s v="Shire of Broome"/>
    <x v="25"/>
    <x v="191"/>
    <x v="720"/>
    <n v="282"/>
    <x v="12"/>
  </r>
  <r>
    <s v="Shire of Broome"/>
    <x v="25"/>
    <x v="191"/>
    <x v="696"/>
    <n v="175"/>
    <x v="12"/>
  </r>
  <r>
    <s v="Shire of Broome"/>
    <x v="25"/>
    <x v="191"/>
    <x v="721"/>
    <n v="307"/>
    <x v="12"/>
  </r>
  <r>
    <s v="Shire of Broome"/>
    <x v="25"/>
    <x v="191"/>
    <x v="722"/>
    <n v="214"/>
    <x v="12"/>
  </r>
  <r>
    <s v="Shire of Broome"/>
    <x v="25"/>
    <x v="192"/>
    <x v="723"/>
    <n v="18"/>
    <x v="12"/>
  </r>
  <r>
    <s v="Shire of Broome"/>
    <x v="25"/>
    <x v="193"/>
    <x v="723"/>
    <n v="3"/>
    <x v="12"/>
  </r>
  <r>
    <s v="Shire of Broome"/>
    <x v="25"/>
    <x v="194"/>
    <x v="723"/>
    <n v="6"/>
    <x v="12"/>
  </r>
  <r>
    <s v="Shire of Broome"/>
    <x v="25"/>
    <x v="194"/>
    <x v="724"/>
    <n v="305"/>
    <x v="12"/>
  </r>
  <r>
    <s v="Shire of Broome"/>
    <x v="25"/>
    <x v="195"/>
    <x v="725"/>
    <n v="76"/>
    <x v="12"/>
  </r>
  <r>
    <s v="Shire of Broome"/>
    <x v="25"/>
    <x v="196"/>
    <x v="688"/>
    <n v="53"/>
    <x v="12"/>
  </r>
  <r>
    <s v="Shire of Broome"/>
    <x v="25"/>
    <x v="196"/>
    <x v="683"/>
    <n v="48"/>
    <x v="12"/>
  </r>
  <r>
    <s v="Shire of Broome"/>
    <x v="25"/>
    <x v="196"/>
    <x v="726"/>
    <n v="141"/>
    <x v="12"/>
  </r>
  <r>
    <s v="Shire of Broome"/>
    <x v="25"/>
    <x v="196"/>
    <x v="723"/>
    <n v="18"/>
    <x v="12"/>
  </r>
  <r>
    <s v="Shire of Broome"/>
    <x v="25"/>
    <x v="197"/>
    <x v="726"/>
    <n v="58"/>
    <x v="12"/>
  </r>
  <r>
    <s v="Shire of Broome"/>
    <x v="25"/>
    <x v="197"/>
    <x v="723"/>
    <n v="9"/>
    <x v="12"/>
  </r>
  <r>
    <s v="Shire of Broomehill-Tambellup"/>
    <x v="26"/>
    <x v="198"/>
    <x v="727"/>
    <n v="29"/>
    <x v="13"/>
  </r>
  <r>
    <s v="Shire of Broomehill-Tambellup"/>
    <x v="26"/>
    <x v="199"/>
    <x v="727"/>
    <n v="25"/>
    <x v="13"/>
  </r>
  <r>
    <s v="Shire of Broomehill-Tambellup"/>
    <x v="26"/>
    <x v="200"/>
    <x v="728"/>
    <n v="85"/>
    <x v="13"/>
  </r>
  <r>
    <s v="Shire of Broomehill-Tambellup"/>
    <x v="26"/>
    <x v="201"/>
    <x v="729"/>
    <n v="161"/>
    <x v="13"/>
  </r>
  <r>
    <s v="Shire of Broomehill-Tambellup"/>
    <x v="26"/>
    <x v="202"/>
    <x v="727"/>
    <n v="120"/>
    <x v="13"/>
  </r>
  <r>
    <s v="Shire of Broomehill-Tambellup"/>
    <x v="26"/>
    <x v="203"/>
    <x v="728"/>
    <n v="34"/>
    <x v="13"/>
  </r>
  <r>
    <s v="Shire of Broomehill-Tambellup"/>
    <x v="26"/>
    <x v="204"/>
    <x v="728"/>
    <n v="57"/>
    <x v="13"/>
  </r>
  <r>
    <s v="Shire of Broomehill-Tambellup"/>
    <x v="26"/>
    <x v="205"/>
    <x v="727"/>
    <n v="21"/>
    <x v="13"/>
  </r>
  <r>
    <s v="Shire of Broomehill-Tambellup"/>
    <x v="26"/>
    <x v="206"/>
    <x v="730"/>
    <n v="198"/>
    <x v="13"/>
  </r>
  <r>
    <s v="Shire of Broomehill-Tambellup"/>
    <x v="26"/>
    <x v="206"/>
    <x v="727"/>
    <n v="2"/>
    <x v="13"/>
  </r>
  <r>
    <s v="Shire of Broomehill-Tambellup"/>
    <x v="26"/>
    <x v="207"/>
    <x v="728"/>
    <n v="46"/>
    <x v="13"/>
  </r>
  <r>
    <s v="Shire of Bruce Rock"/>
    <x v="27"/>
    <x v="208"/>
    <x v="731"/>
    <n v="54"/>
    <x v="14"/>
  </r>
  <r>
    <s v="Shire of Bruce Rock"/>
    <x v="27"/>
    <x v="208"/>
    <x v="732"/>
    <n v="2"/>
    <x v="14"/>
  </r>
  <r>
    <s v="Shire of Bruce Rock"/>
    <x v="27"/>
    <x v="209"/>
    <x v="731"/>
    <n v="44"/>
    <x v="14"/>
  </r>
  <r>
    <s v="Shire of Bruce Rock"/>
    <x v="27"/>
    <x v="210"/>
    <x v="733"/>
    <n v="380"/>
    <x v="14"/>
  </r>
  <r>
    <s v="Shire of Bruce Rock"/>
    <x v="27"/>
    <x v="210"/>
    <x v="732"/>
    <n v="128"/>
    <x v="14"/>
  </r>
  <r>
    <s v="Shire of Bruce Rock"/>
    <x v="27"/>
    <x v="211"/>
    <x v="732"/>
    <n v="11"/>
    <x v="14"/>
  </r>
  <r>
    <s v="Shire of Bruce Rock"/>
    <x v="27"/>
    <x v="212"/>
    <x v="731"/>
    <n v="19"/>
    <x v="14"/>
  </r>
  <r>
    <s v="Shire of Bruce Rock"/>
    <x v="27"/>
    <x v="213"/>
    <x v="731"/>
    <n v="54"/>
    <x v="14"/>
  </r>
  <r>
    <s v="City of Bunbury"/>
    <x v="28"/>
    <x v="214"/>
    <x v="734"/>
    <n v="2"/>
    <x v="15"/>
  </r>
  <r>
    <s v="City of Bunbury"/>
    <x v="28"/>
    <x v="214"/>
    <x v="735"/>
    <n v="553"/>
    <x v="15"/>
  </r>
  <r>
    <s v="City of Bunbury"/>
    <x v="28"/>
    <x v="214"/>
    <x v="736"/>
    <n v="484"/>
    <x v="15"/>
  </r>
  <r>
    <s v="City of Bunbury"/>
    <x v="28"/>
    <x v="214"/>
    <x v="737"/>
    <n v="360"/>
    <x v="15"/>
  </r>
  <r>
    <s v="City of Bunbury"/>
    <x v="28"/>
    <x v="214"/>
    <x v="738"/>
    <n v="304"/>
    <x v="15"/>
  </r>
  <r>
    <s v="City of Bunbury"/>
    <x v="28"/>
    <x v="214"/>
    <x v="739"/>
    <n v="334"/>
    <x v="15"/>
  </r>
  <r>
    <s v="City of Bunbury"/>
    <x v="28"/>
    <x v="214"/>
    <x v="740"/>
    <n v="362"/>
    <x v="15"/>
  </r>
  <r>
    <s v="City of Bunbury"/>
    <x v="28"/>
    <x v="214"/>
    <x v="741"/>
    <n v="336"/>
    <x v="15"/>
  </r>
  <r>
    <s v="City of Bunbury"/>
    <x v="28"/>
    <x v="214"/>
    <x v="742"/>
    <n v="286"/>
    <x v="15"/>
  </r>
  <r>
    <s v="City of Bunbury"/>
    <x v="28"/>
    <x v="215"/>
    <x v="743"/>
    <n v="319"/>
    <x v="15"/>
  </r>
  <r>
    <s v="City of Bunbury"/>
    <x v="28"/>
    <x v="215"/>
    <x v="744"/>
    <n v="453"/>
    <x v="15"/>
  </r>
  <r>
    <s v="City of Bunbury"/>
    <x v="28"/>
    <x v="215"/>
    <x v="745"/>
    <n v="356"/>
    <x v="15"/>
  </r>
  <r>
    <s v="City of Bunbury"/>
    <x v="28"/>
    <x v="215"/>
    <x v="746"/>
    <n v="534"/>
    <x v="15"/>
  </r>
  <r>
    <s v="City of Bunbury"/>
    <x v="28"/>
    <x v="215"/>
    <x v="747"/>
    <n v="380"/>
    <x v="15"/>
  </r>
  <r>
    <s v="City of Bunbury"/>
    <x v="28"/>
    <x v="215"/>
    <x v="748"/>
    <n v="227"/>
    <x v="15"/>
  </r>
  <r>
    <s v="City of Bunbury"/>
    <x v="28"/>
    <x v="215"/>
    <x v="749"/>
    <n v="319"/>
    <x v="15"/>
  </r>
  <r>
    <s v="City of Bunbury"/>
    <x v="28"/>
    <x v="215"/>
    <x v="750"/>
    <n v="376"/>
    <x v="15"/>
  </r>
  <r>
    <s v="City of Bunbury"/>
    <x v="28"/>
    <x v="215"/>
    <x v="751"/>
    <n v="290"/>
    <x v="15"/>
  </r>
  <r>
    <s v="City of Bunbury"/>
    <x v="28"/>
    <x v="215"/>
    <x v="752"/>
    <n v="403"/>
    <x v="15"/>
  </r>
  <r>
    <s v="City of Bunbury"/>
    <x v="28"/>
    <x v="215"/>
    <x v="753"/>
    <n v="253"/>
    <x v="15"/>
  </r>
  <r>
    <s v="City of Bunbury"/>
    <x v="28"/>
    <x v="216"/>
    <x v="754"/>
    <n v="180"/>
    <x v="15"/>
  </r>
  <r>
    <s v="City of Bunbury"/>
    <x v="28"/>
    <x v="216"/>
    <x v="755"/>
    <n v="358"/>
    <x v="15"/>
  </r>
  <r>
    <s v="City of Bunbury"/>
    <x v="28"/>
    <x v="216"/>
    <x v="756"/>
    <n v="322"/>
    <x v="15"/>
  </r>
  <r>
    <s v="City of Bunbury"/>
    <x v="28"/>
    <x v="216"/>
    <x v="757"/>
    <n v="18"/>
    <x v="15"/>
  </r>
  <r>
    <s v="City of Bunbury"/>
    <x v="28"/>
    <x v="216"/>
    <x v="758"/>
    <n v="83"/>
    <x v="15"/>
  </r>
  <r>
    <s v="City of Bunbury"/>
    <x v="28"/>
    <x v="217"/>
    <x v="759"/>
    <n v="11"/>
    <x v="15"/>
  </r>
  <r>
    <s v="City of Bunbury"/>
    <x v="28"/>
    <x v="218"/>
    <x v="760"/>
    <n v="224"/>
    <x v="15"/>
  </r>
  <r>
    <s v="City of Bunbury"/>
    <x v="28"/>
    <x v="218"/>
    <x v="761"/>
    <n v="273"/>
    <x v="15"/>
  </r>
  <r>
    <s v="City of Bunbury"/>
    <x v="28"/>
    <x v="218"/>
    <x v="762"/>
    <n v="414"/>
    <x v="15"/>
  </r>
  <r>
    <s v="City of Bunbury"/>
    <x v="28"/>
    <x v="218"/>
    <x v="763"/>
    <n v="214"/>
    <x v="15"/>
  </r>
  <r>
    <s v="City of Bunbury"/>
    <x v="28"/>
    <x v="218"/>
    <x v="764"/>
    <n v="491"/>
    <x v="15"/>
  </r>
  <r>
    <s v="City of Bunbury"/>
    <x v="28"/>
    <x v="218"/>
    <x v="765"/>
    <n v="527"/>
    <x v="15"/>
  </r>
  <r>
    <s v="City of Bunbury"/>
    <x v="28"/>
    <x v="218"/>
    <x v="734"/>
    <n v="396"/>
    <x v="15"/>
  </r>
  <r>
    <s v="City of Bunbury"/>
    <x v="28"/>
    <x v="218"/>
    <x v="766"/>
    <n v="196"/>
    <x v="15"/>
  </r>
  <r>
    <s v="City of Bunbury"/>
    <x v="28"/>
    <x v="218"/>
    <x v="767"/>
    <n v="523"/>
    <x v="15"/>
  </r>
  <r>
    <s v="City of Bunbury"/>
    <x v="28"/>
    <x v="218"/>
    <x v="739"/>
    <n v="1"/>
    <x v="15"/>
  </r>
  <r>
    <s v="City of Bunbury"/>
    <x v="28"/>
    <x v="219"/>
    <x v="768"/>
    <n v="376"/>
    <x v="15"/>
  </r>
  <r>
    <s v="City of Bunbury"/>
    <x v="28"/>
    <x v="219"/>
    <x v="769"/>
    <n v="394"/>
    <x v="15"/>
  </r>
  <r>
    <s v="City of Bunbury"/>
    <x v="28"/>
    <x v="219"/>
    <x v="770"/>
    <n v="408"/>
    <x v="15"/>
  </r>
  <r>
    <s v="City of Bunbury"/>
    <x v="28"/>
    <x v="219"/>
    <x v="771"/>
    <n v="354"/>
    <x v="15"/>
  </r>
  <r>
    <s v="City of Bunbury"/>
    <x v="28"/>
    <x v="219"/>
    <x v="772"/>
    <n v="224"/>
    <x v="15"/>
  </r>
  <r>
    <s v="City of Bunbury"/>
    <x v="28"/>
    <x v="219"/>
    <x v="773"/>
    <n v="1"/>
    <x v="15"/>
  </r>
  <r>
    <s v="City of Bunbury"/>
    <x v="28"/>
    <x v="219"/>
    <x v="774"/>
    <n v="214"/>
    <x v="15"/>
  </r>
  <r>
    <s v="City of Bunbury"/>
    <x v="28"/>
    <x v="219"/>
    <x v="775"/>
    <n v="269"/>
    <x v="15"/>
  </r>
  <r>
    <s v="City of Bunbury"/>
    <x v="28"/>
    <x v="220"/>
    <x v="776"/>
    <n v="542"/>
    <x v="15"/>
  </r>
  <r>
    <s v="City of Bunbury"/>
    <x v="28"/>
    <x v="220"/>
    <x v="777"/>
    <n v="195"/>
    <x v="15"/>
  </r>
  <r>
    <s v="City of Bunbury"/>
    <x v="28"/>
    <x v="220"/>
    <x v="778"/>
    <n v="2"/>
    <x v="15"/>
  </r>
  <r>
    <s v="City of Bunbury"/>
    <x v="28"/>
    <x v="221"/>
    <x v="769"/>
    <n v="30"/>
    <x v="15"/>
  </r>
  <r>
    <s v="City of Bunbury"/>
    <x v="28"/>
    <x v="222"/>
    <x v="746"/>
    <n v="5"/>
    <x v="15"/>
  </r>
  <r>
    <s v="City of Bunbury"/>
    <x v="28"/>
    <x v="222"/>
    <x v="747"/>
    <n v="10"/>
    <x v="15"/>
  </r>
  <r>
    <s v="City of Bunbury"/>
    <x v="28"/>
    <x v="222"/>
    <x v="779"/>
    <n v="312"/>
    <x v="15"/>
  </r>
  <r>
    <s v="City of Bunbury"/>
    <x v="28"/>
    <x v="222"/>
    <x v="780"/>
    <n v="253"/>
    <x v="15"/>
  </r>
  <r>
    <s v="City of Bunbury"/>
    <x v="28"/>
    <x v="222"/>
    <x v="781"/>
    <n v="278"/>
    <x v="15"/>
  </r>
  <r>
    <s v="City of Bunbury"/>
    <x v="28"/>
    <x v="222"/>
    <x v="782"/>
    <n v="481"/>
    <x v="15"/>
  </r>
  <r>
    <s v="City of Bunbury"/>
    <x v="28"/>
    <x v="222"/>
    <x v="783"/>
    <n v="268"/>
    <x v="15"/>
  </r>
  <r>
    <s v="City of Bunbury"/>
    <x v="28"/>
    <x v="222"/>
    <x v="784"/>
    <n v="297"/>
    <x v="15"/>
  </r>
  <r>
    <s v="City of Bunbury"/>
    <x v="28"/>
    <x v="222"/>
    <x v="785"/>
    <n v="391"/>
    <x v="15"/>
  </r>
  <r>
    <s v="City of Bunbury"/>
    <x v="28"/>
    <x v="222"/>
    <x v="786"/>
    <n v="344"/>
    <x v="15"/>
  </r>
  <r>
    <s v="City of Bunbury"/>
    <x v="28"/>
    <x v="222"/>
    <x v="787"/>
    <n v="334"/>
    <x v="15"/>
  </r>
  <r>
    <s v="City of Bunbury"/>
    <x v="28"/>
    <x v="222"/>
    <x v="788"/>
    <n v="471"/>
    <x v="15"/>
  </r>
  <r>
    <s v="City of Bunbury"/>
    <x v="28"/>
    <x v="222"/>
    <x v="789"/>
    <n v="262"/>
    <x v="15"/>
  </r>
  <r>
    <s v="City of Bunbury"/>
    <x v="28"/>
    <x v="222"/>
    <x v="790"/>
    <n v="486"/>
    <x v="15"/>
  </r>
  <r>
    <s v="City of Bunbury"/>
    <x v="28"/>
    <x v="222"/>
    <x v="791"/>
    <n v="337"/>
    <x v="15"/>
  </r>
  <r>
    <s v="City of Bunbury"/>
    <x v="28"/>
    <x v="222"/>
    <x v="792"/>
    <n v="388"/>
    <x v="15"/>
  </r>
  <r>
    <s v="City of Bunbury"/>
    <x v="28"/>
    <x v="222"/>
    <x v="793"/>
    <n v="301"/>
    <x v="15"/>
  </r>
  <r>
    <s v="City of Bunbury"/>
    <x v="28"/>
    <x v="222"/>
    <x v="794"/>
    <n v="259"/>
    <x v="15"/>
  </r>
  <r>
    <s v="City of Bunbury"/>
    <x v="28"/>
    <x v="222"/>
    <x v="795"/>
    <n v="272"/>
    <x v="15"/>
  </r>
  <r>
    <s v="City of Bunbury"/>
    <x v="28"/>
    <x v="222"/>
    <x v="796"/>
    <n v="228"/>
    <x v="15"/>
  </r>
  <r>
    <s v="City of Bunbury"/>
    <x v="28"/>
    <x v="222"/>
    <x v="797"/>
    <n v="398"/>
    <x v="15"/>
  </r>
  <r>
    <s v="City of Bunbury"/>
    <x v="28"/>
    <x v="222"/>
    <x v="798"/>
    <n v="299"/>
    <x v="15"/>
  </r>
  <r>
    <s v="City of Bunbury"/>
    <x v="28"/>
    <x v="223"/>
    <x v="799"/>
    <n v="293"/>
    <x v="15"/>
  </r>
  <r>
    <s v="City of Bunbury"/>
    <x v="28"/>
    <x v="223"/>
    <x v="800"/>
    <n v="262"/>
    <x v="15"/>
  </r>
  <r>
    <s v="City of Bunbury"/>
    <x v="28"/>
    <x v="223"/>
    <x v="801"/>
    <n v="399"/>
    <x v="15"/>
  </r>
  <r>
    <s v="City of Bunbury"/>
    <x v="28"/>
    <x v="223"/>
    <x v="802"/>
    <n v="188"/>
    <x v="15"/>
  </r>
  <r>
    <s v="City of Bunbury"/>
    <x v="28"/>
    <x v="223"/>
    <x v="803"/>
    <n v="273"/>
    <x v="15"/>
  </r>
  <r>
    <s v="City of Bunbury"/>
    <x v="28"/>
    <x v="223"/>
    <x v="804"/>
    <n v="169"/>
    <x v="15"/>
  </r>
  <r>
    <s v="City of Bunbury"/>
    <x v="28"/>
    <x v="224"/>
    <x v="805"/>
    <n v="350"/>
    <x v="15"/>
  </r>
  <r>
    <s v="City of Bunbury"/>
    <x v="28"/>
    <x v="224"/>
    <x v="806"/>
    <n v="298"/>
    <x v="15"/>
  </r>
  <r>
    <s v="City of Bunbury"/>
    <x v="28"/>
    <x v="224"/>
    <x v="807"/>
    <n v="240"/>
    <x v="15"/>
  </r>
  <r>
    <s v="City of Bunbury"/>
    <x v="28"/>
    <x v="224"/>
    <x v="808"/>
    <n v="376"/>
    <x v="15"/>
  </r>
  <r>
    <s v="City of Bunbury"/>
    <x v="28"/>
    <x v="224"/>
    <x v="809"/>
    <n v="395"/>
    <x v="15"/>
  </r>
  <r>
    <s v="City of Bunbury"/>
    <x v="28"/>
    <x v="224"/>
    <x v="810"/>
    <n v="229"/>
    <x v="15"/>
  </r>
  <r>
    <s v="City of Bunbury"/>
    <x v="28"/>
    <x v="224"/>
    <x v="811"/>
    <n v="353"/>
    <x v="15"/>
  </r>
  <r>
    <s v="City of Busselton"/>
    <x v="29"/>
    <x v="225"/>
    <x v="812"/>
    <n v="51"/>
    <x v="16"/>
  </r>
  <r>
    <s v="City of Busselton"/>
    <x v="29"/>
    <x v="226"/>
    <x v="813"/>
    <n v="224"/>
    <x v="16"/>
  </r>
  <r>
    <s v="City of Busselton"/>
    <x v="29"/>
    <x v="226"/>
    <x v="814"/>
    <n v="444"/>
    <x v="16"/>
  </r>
  <r>
    <s v="City of Busselton"/>
    <x v="29"/>
    <x v="226"/>
    <x v="815"/>
    <n v="325"/>
    <x v="16"/>
  </r>
  <r>
    <s v="City of Busselton"/>
    <x v="29"/>
    <x v="227"/>
    <x v="816"/>
    <n v="56"/>
    <x v="16"/>
  </r>
  <r>
    <s v="City of Busselton"/>
    <x v="29"/>
    <x v="228"/>
    <x v="817"/>
    <n v="446"/>
    <x v="16"/>
  </r>
  <r>
    <s v="City of Busselton"/>
    <x v="29"/>
    <x v="229"/>
    <x v="818"/>
    <n v="54"/>
    <x v="16"/>
  </r>
  <r>
    <s v="City of Busselton"/>
    <x v="29"/>
    <x v="230"/>
    <x v="819"/>
    <n v="40"/>
    <x v="16"/>
  </r>
  <r>
    <s v="City of Busselton"/>
    <x v="29"/>
    <x v="231"/>
    <x v="820"/>
    <n v="25"/>
    <x v="16"/>
  </r>
  <r>
    <s v="City of Busselton"/>
    <x v="29"/>
    <x v="231"/>
    <x v="821"/>
    <n v="358"/>
    <x v="16"/>
  </r>
  <r>
    <s v="City of Busselton"/>
    <x v="29"/>
    <x v="232"/>
    <x v="822"/>
    <n v="260"/>
    <x v="16"/>
  </r>
  <r>
    <s v="City of Busselton"/>
    <x v="29"/>
    <x v="232"/>
    <x v="823"/>
    <n v="324"/>
    <x v="16"/>
  </r>
  <r>
    <s v="City of Busselton"/>
    <x v="29"/>
    <x v="232"/>
    <x v="824"/>
    <n v="6"/>
    <x v="16"/>
  </r>
  <r>
    <s v="City of Busselton"/>
    <x v="29"/>
    <x v="232"/>
    <x v="825"/>
    <n v="228"/>
    <x v="16"/>
  </r>
  <r>
    <s v="City of Busselton"/>
    <x v="29"/>
    <x v="232"/>
    <x v="826"/>
    <n v="309"/>
    <x v="16"/>
  </r>
  <r>
    <s v="City of Busselton"/>
    <x v="29"/>
    <x v="232"/>
    <x v="827"/>
    <n v="302"/>
    <x v="16"/>
  </r>
  <r>
    <s v="City of Busselton"/>
    <x v="29"/>
    <x v="232"/>
    <x v="828"/>
    <n v="192"/>
    <x v="16"/>
  </r>
  <r>
    <s v="City of Busselton"/>
    <x v="29"/>
    <x v="232"/>
    <x v="829"/>
    <n v="254"/>
    <x v="16"/>
  </r>
  <r>
    <s v="City of Busselton"/>
    <x v="29"/>
    <x v="232"/>
    <x v="830"/>
    <n v="293"/>
    <x v="16"/>
  </r>
  <r>
    <s v="City of Busselton"/>
    <x v="29"/>
    <x v="232"/>
    <x v="831"/>
    <n v="395"/>
    <x v="16"/>
  </r>
  <r>
    <s v="City of Busselton"/>
    <x v="29"/>
    <x v="232"/>
    <x v="832"/>
    <n v="366"/>
    <x v="16"/>
  </r>
  <r>
    <s v="City of Busselton"/>
    <x v="29"/>
    <x v="232"/>
    <x v="833"/>
    <n v="345"/>
    <x v="16"/>
  </r>
  <r>
    <s v="City of Busselton"/>
    <x v="29"/>
    <x v="233"/>
    <x v="834"/>
    <n v="295"/>
    <x v="16"/>
  </r>
  <r>
    <s v="City of Busselton"/>
    <x v="29"/>
    <x v="233"/>
    <x v="835"/>
    <n v="217"/>
    <x v="16"/>
  </r>
  <r>
    <s v="City of Busselton"/>
    <x v="29"/>
    <x v="233"/>
    <x v="836"/>
    <n v="25"/>
    <x v="16"/>
  </r>
  <r>
    <s v="City of Busselton"/>
    <x v="29"/>
    <x v="233"/>
    <x v="837"/>
    <n v="245"/>
    <x v="16"/>
  </r>
  <r>
    <s v="City of Busselton"/>
    <x v="29"/>
    <x v="233"/>
    <x v="838"/>
    <n v="344"/>
    <x v="16"/>
  </r>
  <r>
    <s v="City of Busselton"/>
    <x v="29"/>
    <x v="233"/>
    <x v="839"/>
    <n v="410"/>
    <x v="16"/>
  </r>
  <r>
    <s v="City of Busselton"/>
    <x v="29"/>
    <x v="234"/>
    <x v="840"/>
    <n v="108"/>
    <x v="16"/>
  </r>
  <r>
    <s v="City of Busselton"/>
    <x v="29"/>
    <x v="235"/>
    <x v="819"/>
    <n v="87"/>
    <x v="16"/>
  </r>
  <r>
    <s v="City of Busselton"/>
    <x v="29"/>
    <x v="236"/>
    <x v="841"/>
    <n v="157"/>
    <x v="16"/>
  </r>
  <r>
    <s v="City of Busselton"/>
    <x v="29"/>
    <x v="236"/>
    <x v="842"/>
    <n v="271"/>
    <x v="16"/>
  </r>
  <r>
    <s v="City of Busselton"/>
    <x v="29"/>
    <x v="236"/>
    <x v="818"/>
    <n v="47"/>
    <x v="16"/>
  </r>
  <r>
    <s v="City of Busselton"/>
    <x v="29"/>
    <x v="236"/>
    <x v="843"/>
    <n v="292"/>
    <x v="16"/>
  </r>
  <r>
    <s v="City of Busselton"/>
    <x v="29"/>
    <x v="236"/>
    <x v="844"/>
    <n v="209"/>
    <x v="16"/>
  </r>
  <r>
    <s v="City of Busselton"/>
    <x v="29"/>
    <x v="236"/>
    <x v="845"/>
    <n v="317"/>
    <x v="16"/>
  </r>
  <r>
    <s v="City of Busselton"/>
    <x v="29"/>
    <x v="236"/>
    <x v="846"/>
    <n v="491"/>
    <x v="16"/>
  </r>
  <r>
    <s v="City of Busselton"/>
    <x v="29"/>
    <x v="236"/>
    <x v="847"/>
    <n v="436"/>
    <x v="16"/>
  </r>
  <r>
    <s v="City of Busselton"/>
    <x v="29"/>
    <x v="236"/>
    <x v="848"/>
    <n v="214"/>
    <x v="16"/>
  </r>
  <r>
    <s v="City of Busselton"/>
    <x v="29"/>
    <x v="236"/>
    <x v="849"/>
    <n v="490"/>
    <x v="16"/>
  </r>
  <r>
    <s v="City of Busselton"/>
    <x v="29"/>
    <x v="236"/>
    <x v="850"/>
    <n v="365"/>
    <x v="16"/>
  </r>
  <r>
    <s v="City of Busselton"/>
    <x v="29"/>
    <x v="236"/>
    <x v="851"/>
    <n v="735"/>
    <x v="16"/>
  </r>
  <r>
    <s v="City of Busselton"/>
    <x v="29"/>
    <x v="236"/>
    <x v="852"/>
    <n v="452"/>
    <x v="16"/>
  </r>
  <r>
    <s v="City of Busselton"/>
    <x v="29"/>
    <x v="236"/>
    <x v="853"/>
    <n v="999"/>
    <x v="16"/>
  </r>
  <r>
    <s v="City of Busselton"/>
    <x v="29"/>
    <x v="237"/>
    <x v="854"/>
    <n v="98"/>
    <x v="16"/>
  </r>
  <r>
    <s v="City of Busselton"/>
    <x v="29"/>
    <x v="238"/>
    <x v="855"/>
    <n v="216"/>
    <x v="16"/>
  </r>
  <r>
    <s v="City of Busselton"/>
    <x v="29"/>
    <x v="238"/>
    <x v="856"/>
    <n v="300"/>
    <x v="16"/>
  </r>
  <r>
    <s v="City of Busselton"/>
    <x v="29"/>
    <x v="238"/>
    <x v="857"/>
    <n v="154"/>
    <x v="16"/>
  </r>
  <r>
    <s v="City of Busselton"/>
    <x v="29"/>
    <x v="238"/>
    <x v="858"/>
    <n v="197"/>
    <x v="16"/>
  </r>
  <r>
    <s v="City of Busselton"/>
    <x v="29"/>
    <x v="238"/>
    <x v="859"/>
    <n v="177"/>
    <x v="16"/>
  </r>
  <r>
    <s v="City of Busselton"/>
    <x v="29"/>
    <x v="238"/>
    <x v="860"/>
    <n v="325"/>
    <x v="16"/>
  </r>
  <r>
    <s v="City of Busselton"/>
    <x v="29"/>
    <x v="238"/>
    <x v="861"/>
    <n v="170"/>
    <x v="16"/>
  </r>
  <r>
    <s v="City of Busselton"/>
    <x v="29"/>
    <x v="238"/>
    <x v="862"/>
    <n v="337"/>
    <x v="16"/>
  </r>
  <r>
    <s v="City of Busselton"/>
    <x v="29"/>
    <x v="238"/>
    <x v="863"/>
    <n v="361"/>
    <x v="16"/>
  </r>
  <r>
    <s v="City of Busselton"/>
    <x v="29"/>
    <x v="238"/>
    <x v="864"/>
    <n v="154"/>
    <x v="16"/>
  </r>
  <r>
    <s v="City of Busselton"/>
    <x v="29"/>
    <x v="238"/>
    <x v="865"/>
    <n v="363"/>
    <x v="16"/>
  </r>
  <r>
    <s v="City of Busselton"/>
    <x v="29"/>
    <x v="238"/>
    <x v="866"/>
    <n v="408"/>
    <x v="16"/>
  </r>
  <r>
    <s v="City of Busselton"/>
    <x v="29"/>
    <x v="239"/>
    <x v="812"/>
    <n v="48"/>
    <x v="16"/>
  </r>
  <r>
    <s v="City of Busselton"/>
    <x v="29"/>
    <x v="240"/>
    <x v="812"/>
    <n v="13"/>
    <x v="16"/>
  </r>
  <r>
    <s v="City of Busselton"/>
    <x v="29"/>
    <x v="241"/>
    <x v="819"/>
    <n v="40"/>
    <x v="16"/>
  </r>
  <r>
    <s v="City of Busselton"/>
    <x v="29"/>
    <x v="242"/>
    <x v="816"/>
    <n v="55"/>
    <x v="16"/>
  </r>
  <r>
    <s v="City of Busselton"/>
    <x v="29"/>
    <x v="243"/>
    <x v="819"/>
    <n v="77"/>
    <x v="16"/>
  </r>
  <r>
    <s v="City of Busselton"/>
    <x v="29"/>
    <x v="244"/>
    <x v="867"/>
    <n v="13"/>
    <x v="16"/>
  </r>
  <r>
    <s v="City of Busselton"/>
    <x v="29"/>
    <x v="245"/>
    <x v="868"/>
    <n v="71"/>
    <x v="16"/>
  </r>
  <r>
    <s v="City of Busselton"/>
    <x v="29"/>
    <x v="246"/>
    <x v="869"/>
    <n v="4"/>
    <x v="16"/>
  </r>
  <r>
    <s v="City of Busselton"/>
    <x v="29"/>
    <x v="246"/>
    <x v="870"/>
    <n v="84"/>
    <x v="16"/>
  </r>
  <r>
    <s v="City of Busselton"/>
    <x v="29"/>
    <x v="246"/>
    <x v="867"/>
    <n v="106"/>
    <x v="16"/>
  </r>
  <r>
    <s v="City of Busselton"/>
    <x v="29"/>
    <x v="247"/>
    <x v="871"/>
    <n v="192"/>
    <x v="16"/>
  </r>
  <r>
    <s v="City of Busselton"/>
    <x v="29"/>
    <x v="248"/>
    <x v="854"/>
    <n v="50"/>
    <x v="16"/>
  </r>
  <r>
    <s v="City of Busselton"/>
    <x v="29"/>
    <x v="249"/>
    <x v="840"/>
    <n v="71"/>
    <x v="16"/>
  </r>
  <r>
    <s v="City of Busselton"/>
    <x v="29"/>
    <x v="250"/>
    <x v="872"/>
    <n v="328"/>
    <x v="16"/>
  </r>
  <r>
    <s v="City of Busselton"/>
    <x v="29"/>
    <x v="251"/>
    <x v="818"/>
    <n v="257"/>
    <x v="16"/>
  </r>
  <r>
    <s v="City of Busselton"/>
    <x v="29"/>
    <x v="251"/>
    <x v="873"/>
    <n v="323"/>
    <x v="16"/>
  </r>
  <r>
    <s v="City of Busselton"/>
    <x v="29"/>
    <x v="251"/>
    <x v="874"/>
    <n v="363"/>
    <x v="16"/>
  </r>
  <r>
    <s v="City of Busselton"/>
    <x v="29"/>
    <x v="251"/>
    <x v="875"/>
    <n v="208"/>
    <x v="16"/>
  </r>
  <r>
    <s v="City of Busselton"/>
    <x v="29"/>
    <x v="252"/>
    <x v="876"/>
    <n v="223"/>
    <x v="16"/>
  </r>
  <r>
    <s v="City of Busselton"/>
    <x v="29"/>
    <x v="253"/>
    <x v="812"/>
    <n v="55"/>
    <x v="16"/>
  </r>
  <r>
    <s v="City of Busselton"/>
    <x v="29"/>
    <x v="254"/>
    <x v="812"/>
    <n v="54"/>
    <x v="16"/>
  </r>
  <r>
    <s v="City of Busselton"/>
    <x v="29"/>
    <x v="255"/>
    <x v="870"/>
    <n v="68"/>
    <x v="16"/>
  </r>
  <r>
    <s v="City of Busselton"/>
    <x v="29"/>
    <x v="256"/>
    <x v="812"/>
    <n v="57"/>
    <x v="16"/>
  </r>
  <r>
    <s v="City of Busselton"/>
    <x v="29"/>
    <x v="257"/>
    <x v="877"/>
    <n v="124"/>
    <x v="16"/>
  </r>
  <r>
    <s v="City of Busselton"/>
    <x v="29"/>
    <x v="257"/>
    <x v="878"/>
    <n v="262"/>
    <x v="16"/>
  </r>
  <r>
    <s v="City of Busselton"/>
    <x v="29"/>
    <x v="257"/>
    <x v="869"/>
    <n v="393"/>
    <x v="16"/>
  </r>
  <r>
    <s v="City of Busselton"/>
    <x v="29"/>
    <x v="257"/>
    <x v="879"/>
    <n v="243"/>
    <x v="16"/>
  </r>
  <r>
    <s v="City of Busselton"/>
    <x v="29"/>
    <x v="257"/>
    <x v="880"/>
    <n v="653"/>
    <x v="16"/>
  </r>
  <r>
    <s v="City of Busselton"/>
    <x v="29"/>
    <x v="257"/>
    <x v="881"/>
    <n v="62"/>
    <x v="16"/>
  </r>
  <r>
    <s v="City of Busselton"/>
    <x v="29"/>
    <x v="257"/>
    <x v="882"/>
    <n v="571"/>
    <x v="16"/>
  </r>
  <r>
    <s v="City of Busselton"/>
    <x v="29"/>
    <x v="257"/>
    <x v="883"/>
    <n v="126"/>
    <x v="16"/>
  </r>
  <r>
    <s v="City of Busselton"/>
    <x v="29"/>
    <x v="257"/>
    <x v="884"/>
    <n v="178"/>
    <x v="16"/>
  </r>
  <r>
    <s v="City of Busselton"/>
    <x v="29"/>
    <x v="257"/>
    <x v="885"/>
    <n v="306"/>
    <x v="16"/>
  </r>
  <r>
    <s v="City of Busselton"/>
    <x v="29"/>
    <x v="257"/>
    <x v="886"/>
    <n v="359"/>
    <x v="16"/>
  </r>
  <r>
    <s v="City of Busselton"/>
    <x v="29"/>
    <x v="257"/>
    <x v="887"/>
    <n v="407"/>
    <x v="16"/>
  </r>
  <r>
    <s v="City of Busselton"/>
    <x v="29"/>
    <x v="258"/>
    <x v="816"/>
    <n v="75"/>
    <x v="16"/>
  </r>
  <r>
    <s v="City of Busselton"/>
    <x v="29"/>
    <x v="259"/>
    <x v="888"/>
    <n v="442"/>
    <x v="16"/>
  </r>
  <r>
    <s v="City of Busselton"/>
    <x v="29"/>
    <x v="259"/>
    <x v="889"/>
    <n v="424"/>
    <x v="16"/>
  </r>
  <r>
    <s v="City of Busselton"/>
    <x v="29"/>
    <x v="259"/>
    <x v="890"/>
    <n v="246"/>
    <x v="16"/>
  </r>
  <r>
    <s v="City of Busselton"/>
    <x v="29"/>
    <x v="259"/>
    <x v="891"/>
    <n v="240"/>
    <x v="16"/>
  </r>
  <r>
    <s v="City of Busselton"/>
    <x v="29"/>
    <x v="259"/>
    <x v="824"/>
    <n v="312"/>
    <x v="16"/>
  </r>
  <r>
    <s v="City of Busselton"/>
    <x v="29"/>
    <x v="259"/>
    <x v="892"/>
    <n v="348"/>
    <x v="16"/>
  </r>
  <r>
    <s v="City of Busselton"/>
    <x v="29"/>
    <x v="259"/>
    <x v="893"/>
    <n v="283"/>
    <x v="16"/>
  </r>
  <r>
    <s v="City of Busselton"/>
    <x v="29"/>
    <x v="259"/>
    <x v="894"/>
    <n v="258"/>
    <x v="16"/>
  </r>
  <r>
    <s v="City of Busselton"/>
    <x v="29"/>
    <x v="259"/>
    <x v="895"/>
    <n v="167"/>
    <x v="16"/>
  </r>
  <r>
    <s v="City of Busselton"/>
    <x v="29"/>
    <x v="259"/>
    <x v="896"/>
    <n v="413"/>
    <x v="16"/>
  </r>
  <r>
    <s v="City of Busselton"/>
    <x v="29"/>
    <x v="259"/>
    <x v="897"/>
    <n v="255"/>
    <x v="16"/>
  </r>
  <r>
    <s v="City of Busselton"/>
    <x v="29"/>
    <x v="259"/>
    <x v="898"/>
    <n v="215"/>
    <x v="16"/>
  </r>
  <r>
    <s v="City of Busselton"/>
    <x v="29"/>
    <x v="259"/>
    <x v="899"/>
    <n v="217"/>
    <x v="16"/>
  </r>
  <r>
    <s v="City of Busselton"/>
    <x v="29"/>
    <x v="259"/>
    <x v="900"/>
    <n v="437"/>
    <x v="16"/>
  </r>
  <r>
    <s v="City of Busselton"/>
    <x v="29"/>
    <x v="259"/>
    <x v="901"/>
    <n v="256"/>
    <x v="16"/>
  </r>
  <r>
    <s v="City of Busselton"/>
    <x v="29"/>
    <x v="259"/>
    <x v="902"/>
    <n v="330"/>
    <x v="16"/>
  </r>
  <r>
    <s v="City of Busselton"/>
    <x v="29"/>
    <x v="259"/>
    <x v="903"/>
    <n v="374"/>
    <x v="16"/>
  </r>
  <r>
    <s v="City of Busselton"/>
    <x v="29"/>
    <x v="259"/>
    <x v="904"/>
    <n v="436"/>
    <x v="16"/>
  </r>
  <r>
    <s v="City of Busselton"/>
    <x v="29"/>
    <x v="259"/>
    <x v="905"/>
    <n v="343"/>
    <x v="16"/>
  </r>
  <r>
    <s v="City of Busselton"/>
    <x v="29"/>
    <x v="259"/>
    <x v="906"/>
    <n v="394"/>
    <x v="16"/>
  </r>
  <r>
    <s v="City of Busselton"/>
    <x v="29"/>
    <x v="259"/>
    <x v="907"/>
    <n v="252"/>
    <x v="16"/>
  </r>
  <r>
    <s v="City of Busselton"/>
    <x v="29"/>
    <x v="259"/>
    <x v="908"/>
    <n v="210"/>
    <x v="16"/>
  </r>
  <r>
    <s v="City of Busselton"/>
    <x v="29"/>
    <x v="259"/>
    <x v="909"/>
    <n v="321"/>
    <x v="16"/>
  </r>
  <r>
    <s v="City of Busselton"/>
    <x v="29"/>
    <x v="260"/>
    <x v="871"/>
    <n v="132"/>
    <x v="16"/>
  </r>
  <r>
    <s v="City of Busselton"/>
    <x v="29"/>
    <x v="261"/>
    <x v="876"/>
    <n v="99"/>
    <x v="16"/>
  </r>
  <r>
    <s v="City of Busselton"/>
    <x v="29"/>
    <x v="261"/>
    <x v="858"/>
    <n v="58"/>
    <x v="16"/>
  </r>
  <r>
    <s v="City of Busselton"/>
    <x v="29"/>
    <x v="262"/>
    <x v="910"/>
    <n v="278"/>
    <x v="16"/>
  </r>
  <r>
    <s v="City of Busselton"/>
    <x v="29"/>
    <x v="262"/>
    <x v="911"/>
    <n v="408"/>
    <x v="16"/>
  </r>
  <r>
    <s v="City of Busselton"/>
    <x v="29"/>
    <x v="262"/>
    <x v="912"/>
    <n v="155"/>
    <x v="16"/>
  </r>
  <r>
    <s v="City of Busselton"/>
    <x v="29"/>
    <x v="262"/>
    <x v="913"/>
    <n v="161"/>
    <x v="16"/>
  </r>
  <r>
    <s v="City of Busselton"/>
    <x v="29"/>
    <x v="263"/>
    <x v="914"/>
    <n v="273"/>
    <x v="16"/>
  </r>
  <r>
    <s v="City of Busselton"/>
    <x v="29"/>
    <x v="264"/>
    <x v="915"/>
    <n v="251"/>
    <x v="16"/>
  </r>
  <r>
    <s v="City of Busselton"/>
    <x v="29"/>
    <x v="264"/>
    <x v="916"/>
    <n v="50"/>
    <x v="16"/>
  </r>
  <r>
    <s v="City of Busselton"/>
    <x v="29"/>
    <x v="264"/>
    <x v="917"/>
    <n v="370"/>
    <x v="16"/>
  </r>
  <r>
    <s v="City of Busselton"/>
    <x v="29"/>
    <x v="264"/>
    <x v="918"/>
    <n v="272"/>
    <x v="16"/>
  </r>
  <r>
    <s v="City of Busselton"/>
    <x v="29"/>
    <x v="264"/>
    <x v="919"/>
    <n v="437"/>
    <x v="16"/>
  </r>
  <r>
    <s v="City of Busselton"/>
    <x v="29"/>
    <x v="264"/>
    <x v="920"/>
    <n v="217"/>
    <x v="16"/>
  </r>
  <r>
    <s v="City of Busselton"/>
    <x v="29"/>
    <x v="264"/>
    <x v="921"/>
    <n v="367"/>
    <x v="16"/>
  </r>
  <r>
    <s v="City of Busselton"/>
    <x v="29"/>
    <x v="264"/>
    <x v="922"/>
    <n v="294"/>
    <x v="16"/>
  </r>
  <r>
    <s v="City of Busselton"/>
    <x v="29"/>
    <x v="265"/>
    <x v="840"/>
    <n v="66"/>
    <x v="16"/>
  </r>
  <r>
    <s v="City of Busselton"/>
    <x v="29"/>
    <x v="266"/>
    <x v="812"/>
    <n v="11"/>
    <x v="16"/>
  </r>
  <r>
    <s v="City of Busselton"/>
    <x v="29"/>
    <x v="267"/>
    <x v="812"/>
    <n v="74"/>
    <x v="16"/>
  </r>
  <r>
    <s v="Town of Cambridge"/>
    <x v="30"/>
    <x v="268"/>
    <x v="923"/>
    <n v="396"/>
    <x v="17"/>
  </r>
  <r>
    <s v="Town of Cambridge"/>
    <x v="30"/>
    <x v="268"/>
    <x v="924"/>
    <n v="278"/>
    <x v="17"/>
  </r>
  <r>
    <s v="Town of Cambridge"/>
    <x v="30"/>
    <x v="268"/>
    <x v="925"/>
    <n v="10"/>
    <x v="17"/>
  </r>
  <r>
    <s v="Town of Cambridge"/>
    <x v="30"/>
    <x v="268"/>
    <x v="926"/>
    <n v="386"/>
    <x v="17"/>
  </r>
  <r>
    <s v="Town of Cambridge"/>
    <x v="30"/>
    <x v="268"/>
    <x v="927"/>
    <n v="402"/>
    <x v="17"/>
  </r>
  <r>
    <s v="Town of Cambridge"/>
    <x v="30"/>
    <x v="268"/>
    <x v="928"/>
    <n v="386"/>
    <x v="17"/>
  </r>
  <r>
    <s v="Town of Cambridge"/>
    <x v="30"/>
    <x v="268"/>
    <x v="929"/>
    <n v="451"/>
    <x v="17"/>
  </r>
  <r>
    <s v="Town of Cambridge"/>
    <x v="30"/>
    <x v="268"/>
    <x v="930"/>
    <n v="584"/>
    <x v="17"/>
  </r>
  <r>
    <s v="Town of Cambridge"/>
    <x v="30"/>
    <x v="268"/>
    <x v="931"/>
    <n v="300"/>
    <x v="17"/>
  </r>
  <r>
    <s v="Town of Cambridge"/>
    <x v="30"/>
    <x v="268"/>
    <x v="932"/>
    <n v="379"/>
    <x v="17"/>
  </r>
  <r>
    <s v="Town of Cambridge"/>
    <x v="30"/>
    <x v="268"/>
    <x v="933"/>
    <n v="215"/>
    <x v="17"/>
  </r>
  <r>
    <s v="Town of Cambridge"/>
    <x v="30"/>
    <x v="268"/>
    <x v="934"/>
    <n v="479"/>
    <x v="17"/>
  </r>
  <r>
    <s v="Town of Cambridge"/>
    <x v="30"/>
    <x v="268"/>
    <x v="935"/>
    <n v="442"/>
    <x v="17"/>
  </r>
  <r>
    <s v="Town of Cambridge"/>
    <x v="30"/>
    <x v="268"/>
    <x v="936"/>
    <n v="250"/>
    <x v="17"/>
  </r>
  <r>
    <s v="Town of Cambridge"/>
    <x v="30"/>
    <x v="268"/>
    <x v="937"/>
    <n v="390"/>
    <x v="17"/>
  </r>
  <r>
    <s v="Town of Cambridge"/>
    <x v="30"/>
    <x v="269"/>
    <x v="938"/>
    <n v="239"/>
    <x v="17"/>
  </r>
  <r>
    <s v="Town of Cambridge"/>
    <x v="30"/>
    <x v="269"/>
    <x v="939"/>
    <n v="263"/>
    <x v="17"/>
  </r>
  <r>
    <s v="Town of Cambridge"/>
    <x v="30"/>
    <x v="269"/>
    <x v="940"/>
    <n v="408"/>
    <x v="17"/>
  </r>
  <r>
    <s v="Town of Cambridge"/>
    <x v="30"/>
    <x v="269"/>
    <x v="941"/>
    <n v="269"/>
    <x v="17"/>
  </r>
  <r>
    <s v="Town of Cambridge"/>
    <x v="30"/>
    <x v="269"/>
    <x v="942"/>
    <n v="346"/>
    <x v="17"/>
  </r>
  <r>
    <s v="Town of Cambridge"/>
    <x v="30"/>
    <x v="269"/>
    <x v="943"/>
    <n v="309"/>
    <x v="17"/>
  </r>
  <r>
    <s v="Town of Cambridge"/>
    <x v="30"/>
    <x v="269"/>
    <x v="944"/>
    <n v="223"/>
    <x v="17"/>
  </r>
  <r>
    <s v="Town of Cambridge"/>
    <x v="30"/>
    <x v="269"/>
    <x v="945"/>
    <n v="183"/>
    <x v="17"/>
  </r>
  <r>
    <s v="Town of Cambridge"/>
    <x v="30"/>
    <x v="269"/>
    <x v="946"/>
    <n v="106"/>
    <x v="17"/>
  </r>
  <r>
    <s v="Town of Cambridge"/>
    <x v="30"/>
    <x v="269"/>
    <x v="947"/>
    <n v="387"/>
    <x v="17"/>
  </r>
  <r>
    <s v="Town of Cambridge"/>
    <x v="30"/>
    <x v="269"/>
    <x v="948"/>
    <n v="187"/>
    <x v="17"/>
  </r>
  <r>
    <s v="Town of Cambridge"/>
    <x v="30"/>
    <x v="269"/>
    <x v="949"/>
    <n v="770"/>
    <x v="17"/>
  </r>
  <r>
    <s v="Town of Cambridge"/>
    <x v="30"/>
    <x v="269"/>
    <x v="950"/>
    <n v="392"/>
    <x v="17"/>
  </r>
  <r>
    <s v="Town of Cambridge"/>
    <x v="30"/>
    <x v="269"/>
    <x v="951"/>
    <n v="237"/>
    <x v="17"/>
  </r>
  <r>
    <s v="Town of Cambridge"/>
    <x v="30"/>
    <x v="269"/>
    <x v="952"/>
    <n v="36"/>
    <x v="17"/>
  </r>
  <r>
    <s v="Town of Cambridge"/>
    <x v="30"/>
    <x v="269"/>
    <x v="953"/>
    <n v="256"/>
    <x v="17"/>
  </r>
  <r>
    <s v="Town of Cambridge"/>
    <x v="30"/>
    <x v="269"/>
    <x v="954"/>
    <n v="236"/>
    <x v="17"/>
  </r>
  <r>
    <s v="Town of Cambridge"/>
    <x v="30"/>
    <x v="270"/>
    <x v="955"/>
    <n v="318"/>
    <x v="17"/>
  </r>
  <r>
    <s v="Town of Cambridge"/>
    <x v="31"/>
    <x v="269"/>
    <x v="945"/>
    <n v="58"/>
    <x v="17"/>
  </r>
  <r>
    <s v="Town of Cambridge"/>
    <x v="31"/>
    <x v="269"/>
    <x v="946"/>
    <n v="114"/>
    <x v="17"/>
  </r>
  <r>
    <s v="Town of Cambridge"/>
    <x v="31"/>
    <x v="269"/>
    <x v="952"/>
    <n v="181"/>
    <x v="17"/>
  </r>
  <r>
    <s v="Town of Cambridge"/>
    <x v="31"/>
    <x v="269"/>
    <x v="956"/>
    <n v="205"/>
    <x v="17"/>
  </r>
  <r>
    <s v="Town of Cambridge"/>
    <x v="31"/>
    <x v="269"/>
    <x v="957"/>
    <n v="228"/>
    <x v="17"/>
  </r>
  <r>
    <s v="Town of Cambridge"/>
    <x v="31"/>
    <x v="271"/>
    <x v="958"/>
    <n v="339"/>
    <x v="17"/>
  </r>
  <r>
    <s v="Town of Cambridge"/>
    <x v="31"/>
    <x v="272"/>
    <x v="959"/>
    <n v="23"/>
    <x v="17"/>
  </r>
  <r>
    <s v="Town of Cambridge"/>
    <x v="31"/>
    <x v="273"/>
    <x v="960"/>
    <n v="370"/>
    <x v="17"/>
  </r>
  <r>
    <s v="Town of Cambridge"/>
    <x v="31"/>
    <x v="273"/>
    <x v="961"/>
    <n v="151"/>
    <x v="17"/>
  </r>
  <r>
    <s v="Town of Cambridge"/>
    <x v="31"/>
    <x v="273"/>
    <x v="962"/>
    <n v="275"/>
    <x v="17"/>
  </r>
  <r>
    <s v="Town of Cambridge"/>
    <x v="31"/>
    <x v="273"/>
    <x v="963"/>
    <n v="503"/>
    <x v="17"/>
  </r>
  <r>
    <s v="Town of Cambridge"/>
    <x v="31"/>
    <x v="273"/>
    <x v="964"/>
    <n v="284"/>
    <x v="17"/>
  </r>
  <r>
    <s v="Town of Cambridge"/>
    <x v="31"/>
    <x v="273"/>
    <x v="965"/>
    <n v="379"/>
    <x v="17"/>
  </r>
  <r>
    <s v="Town of Cambridge"/>
    <x v="31"/>
    <x v="273"/>
    <x v="966"/>
    <n v="365"/>
    <x v="17"/>
  </r>
  <r>
    <s v="Town of Cambridge"/>
    <x v="31"/>
    <x v="273"/>
    <x v="967"/>
    <n v="411"/>
    <x v="17"/>
  </r>
  <r>
    <s v="Town of Cambridge"/>
    <x v="31"/>
    <x v="273"/>
    <x v="968"/>
    <n v="288"/>
    <x v="17"/>
  </r>
  <r>
    <s v="Town of Cambridge"/>
    <x v="31"/>
    <x v="273"/>
    <x v="969"/>
    <n v="382"/>
    <x v="17"/>
  </r>
  <r>
    <s v="Town of Cambridge"/>
    <x v="31"/>
    <x v="273"/>
    <x v="970"/>
    <n v="428"/>
    <x v="17"/>
  </r>
  <r>
    <s v="Town of Cambridge"/>
    <x v="31"/>
    <x v="273"/>
    <x v="971"/>
    <n v="289"/>
    <x v="17"/>
  </r>
  <r>
    <s v="Town of Cambridge"/>
    <x v="31"/>
    <x v="273"/>
    <x v="972"/>
    <n v="249"/>
    <x v="17"/>
  </r>
  <r>
    <s v="Town of Cambridge"/>
    <x v="31"/>
    <x v="273"/>
    <x v="973"/>
    <n v="277"/>
    <x v="17"/>
  </r>
  <r>
    <s v="Town of Cambridge"/>
    <x v="31"/>
    <x v="273"/>
    <x v="974"/>
    <n v="320"/>
    <x v="17"/>
  </r>
  <r>
    <s v="Town of Cambridge"/>
    <x v="31"/>
    <x v="273"/>
    <x v="975"/>
    <n v="444"/>
    <x v="17"/>
  </r>
  <r>
    <s v="Town of Cambridge"/>
    <x v="31"/>
    <x v="273"/>
    <x v="976"/>
    <n v="443"/>
    <x v="17"/>
  </r>
  <r>
    <s v="Town of Cambridge"/>
    <x v="31"/>
    <x v="273"/>
    <x v="977"/>
    <n v="420"/>
    <x v="17"/>
  </r>
  <r>
    <s v="Town of Cambridge"/>
    <x v="31"/>
    <x v="273"/>
    <x v="959"/>
    <n v="61"/>
    <x v="17"/>
  </r>
  <r>
    <s v="Town of Cambridge"/>
    <x v="31"/>
    <x v="274"/>
    <x v="978"/>
    <n v="350"/>
    <x v="17"/>
  </r>
  <r>
    <s v="Town of Cambridge"/>
    <x v="31"/>
    <x v="274"/>
    <x v="971"/>
    <n v="27"/>
    <x v="17"/>
  </r>
  <r>
    <s v="Town of Cambridge"/>
    <x v="31"/>
    <x v="274"/>
    <x v="959"/>
    <n v="198"/>
    <x v="17"/>
  </r>
  <r>
    <s v="Town of Cambridge"/>
    <x v="31"/>
    <x v="274"/>
    <x v="979"/>
    <n v="302"/>
    <x v="17"/>
  </r>
  <r>
    <s v="Town of Cambridge"/>
    <x v="31"/>
    <x v="274"/>
    <x v="980"/>
    <n v="390"/>
    <x v="17"/>
  </r>
  <r>
    <s v="Town of Cambridge"/>
    <x v="31"/>
    <x v="274"/>
    <x v="981"/>
    <n v="373"/>
    <x v="17"/>
  </r>
  <r>
    <s v="Town of Cambridge"/>
    <x v="31"/>
    <x v="274"/>
    <x v="982"/>
    <n v="314"/>
    <x v="17"/>
  </r>
  <r>
    <s v="Town of Cambridge"/>
    <x v="31"/>
    <x v="274"/>
    <x v="983"/>
    <n v="288"/>
    <x v="17"/>
  </r>
  <r>
    <s v="Town of Cambridge"/>
    <x v="31"/>
    <x v="274"/>
    <x v="984"/>
    <n v="434"/>
    <x v="17"/>
  </r>
  <r>
    <s v="Town of Cambridge"/>
    <x v="31"/>
    <x v="274"/>
    <x v="985"/>
    <n v="198"/>
    <x v="17"/>
  </r>
  <r>
    <s v="Town of Cambridge"/>
    <x v="31"/>
    <x v="274"/>
    <x v="986"/>
    <n v="203"/>
    <x v="17"/>
  </r>
  <r>
    <s v="City of Canning"/>
    <x v="32"/>
    <x v="275"/>
    <x v="987"/>
    <n v="337"/>
    <x v="18"/>
  </r>
  <r>
    <s v="City of Canning"/>
    <x v="32"/>
    <x v="275"/>
    <x v="988"/>
    <n v="245"/>
    <x v="18"/>
  </r>
  <r>
    <s v="City of Canning"/>
    <x v="32"/>
    <x v="275"/>
    <x v="989"/>
    <n v="393"/>
    <x v="18"/>
  </r>
  <r>
    <s v="City of Canning"/>
    <x v="32"/>
    <x v="275"/>
    <x v="990"/>
    <n v="436"/>
    <x v="18"/>
  </r>
  <r>
    <s v="City of Canning"/>
    <x v="32"/>
    <x v="275"/>
    <x v="991"/>
    <n v="217"/>
    <x v="18"/>
  </r>
  <r>
    <s v="City of Canning"/>
    <x v="32"/>
    <x v="275"/>
    <x v="992"/>
    <n v="314"/>
    <x v="18"/>
  </r>
  <r>
    <s v="City of Canning"/>
    <x v="32"/>
    <x v="275"/>
    <x v="993"/>
    <n v="242"/>
    <x v="18"/>
  </r>
  <r>
    <s v="City of Canning"/>
    <x v="32"/>
    <x v="275"/>
    <x v="994"/>
    <n v="400"/>
    <x v="18"/>
  </r>
  <r>
    <s v="City of Canning"/>
    <x v="32"/>
    <x v="275"/>
    <x v="995"/>
    <n v="235"/>
    <x v="18"/>
  </r>
  <r>
    <s v="City of Canning"/>
    <x v="32"/>
    <x v="275"/>
    <x v="996"/>
    <n v="511"/>
    <x v="18"/>
  </r>
  <r>
    <s v="City of Canning"/>
    <x v="32"/>
    <x v="275"/>
    <x v="997"/>
    <n v="413"/>
    <x v="18"/>
  </r>
  <r>
    <s v="City of Canning"/>
    <x v="32"/>
    <x v="276"/>
    <x v="998"/>
    <n v="233"/>
    <x v="18"/>
  </r>
  <r>
    <s v="City of Canning"/>
    <x v="32"/>
    <x v="276"/>
    <x v="999"/>
    <n v="429"/>
    <x v="18"/>
  </r>
  <r>
    <s v="City of Canning"/>
    <x v="32"/>
    <x v="276"/>
    <x v="1000"/>
    <n v="243"/>
    <x v="18"/>
  </r>
  <r>
    <s v="City of Canning"/>
    <x v="32"/>
    <x v="276"/>
    <x v="1001"/>
    <n v="213"/>
    <x v="18"/>
  </r>
  <r>
    <s v="City of Canning"/>
    <x v="32"/>
    <x v="276"/>
    <x v="1002"/>
    <n v="355"/>
    <x v="18"/>
  </r>
  <r>
    <s v="City of Canning"/>
    <x v="32"/>
    <x v="276"/>
    <x v="1003"/>
    <n v="256"/>
    <x v="18"/>
  </r>
  <r>
    <s v="City of Canning"/>
    <x v="32"/>
    <x v="276"/>
    <x v="1004"/>
    <n v="184"/>
    <x v="18"/>
  </r>
  <r>
    <s v="City of Canning"/>
    <x v="32"/>
    <x v="276"/>
    <x v="1005"/>
    <n v="547"/>
    <x v="18"/>
  </r>
  <r>
    <s v="City of Canning"/>
    <x v="32"/>
    <x v="276"/>
    <x v="1006"/>
    <n v="7"/>
    <x v="18"/>
  </r>
  <r>
    <s v="City of Canning"/>
    <x v="32"/>
    <x v="276"/>
    <x v="1007"/>
    <n v="81"/>
    <x v="18"/>
  </r>
  <r>
    <s v="City of Canning"/>
    <x v="32"/>
    <x v="276"/>
    <x v="1008"/>
    <n v="5"/>
    <x v="18"/>
  </r>
  <r>
    <s v="City of Canning"/>
    <x v="32"/>
    <x v="277"/>
    <x v="1009"/>
    <n v="234"/>
    <x v="18"/>
  </r>
  <r>
    <s v="City of Canning"/>
    <x v="32"/>
    <x v="277"/>
    <x v="1010"/>
    <n v="300"/>
    <x v="18"/>
  </r>
  <r>
    <s v="City of Canning"/>
    <x v="32"/>
    <x v="277"/>
    <x v="1011"/>
    <n v="266"/>
    <x v="18"/>
  </r>
  <r>
    <s v="City of Canning"/>
    <x v="32"/>
    <x v="277"/>
    <x v="1001"/>
    <n v="13"/>
    <x v="18"/>
  </r>
  <r>
    <s v="City of Canning"/>
    <x v="32"/>
    <x v="277"/>
    <x v="1012"/>
    <n v="94"/>
    <x v="18"/>
  </r>
  <r>
    <s v="City of Canning"/>
    <x v="32"/>
    <x v="277"/>
    <x v="991"/>
    <n v="43"/>
    <x v="18"/>
  </r>
  <r>
    <s v="City of Canning"/>
    <x v="32"/>
    <x v="277"/>
    <x v="1006"/>
    <n v="211"/>
    <x v="18"/>
  </r>
  <r>
    <s v="City of Canning"/>
    <x v="32"/>
    <x v="277"/>
    <x v="1013"/>
    <n v="128"/>
    <x v="18"/>
  </r>
  <r>
    <s v="City of Canning"/>
    <x v="32"/>
    <x v="277"/>
    <x v="1014"/>
    <n v="336"/>
    <x v="18"/>
  </r>
  <r>
    <s v="City of Canning"/>
    <x v="32"/>
    <x v="277"/>
    <x v="1015"/>
    <n v="415"/>
    <x v="18"/>
  </r>
  <r>
    <s v="City of Canning"/>
    <x v="32"/>
    <x v="277"/>
    <x v="1016"/>
    <n v="239"/>
    <x v="18"/>
  </r>
  <r>
    <s v="City of Canning"/>
    <x v="32"/>
    <x v="277"/>
    <x v="1017"/>
    <n v="221"/>
    <x v="18"/>
  </r>
  <r>
    <s v="City of Canning"/>
    <x v="32"/>
    <x v="277"/>
    <x v="1018"/>
    <n v="195"/>
    <x v="18"/>
  </r>
  <r>
    <s v="City of Canning"/>
    <x v="32"/>
    <x v="277"/>
    <x v="1019"/>
    <n v="183"/>
    <x v="18"/>
  </r>
  <r>
    <s v="City of Canning"/>
    <x v="32"/>
    <x v="277"/>
    <x v="1020"/>
    <n v="333"/>
    <x v="18"/>
  </r>
  <r>
    <s v="City of Canning"/>
    <x v="32"/>
    <x v="278"/>
    <x v="1021"/>
    <n v="250"/>
    <x v="18"/>
  </r>
  <r>
    <s v="City of Canning"/>
    <x v="32"/>
    <x v="278"/>
    <x v="1022"/>
    <n v="369"/>
    <x v="18"/>
  </r>
  <r>
    <s v="City of Canning"/>
    <x v="32"/>
    <x v="278"/>
    <x v="1023"/>
    <n v="193"/>
    <x v="18"/>
  </r>
  <r>
    <s v="City of Canning"/>
    <x v="32"/>
    <x v="278"/>
    <x v="1008"/>
    <n v="213"/>
    <x v="18"/>
  </r>
  <r>
    <s v="City of Canning"/>
    <x v="32"/>
    <x v="278"/>
    <x v="1024"/>
    <n v="274"/>
    <x v="18"/>
  </r>
  <r>
    <s v="City of Canning"/>
    <x v="32"/>
    <x v="278"/>
    <x v="1025"/>
    <n v="333"/>
    <x v="18"/>
  </r>
  <r>
    <s v="City of Canning"/>
    <x v="33"/>
    <x v="279"/>
    <x v="1026"/>
    <n v="377"/>
    <x v="18"/>
  </r>
  <r>
    <s v="City of Canning"/>
    <x v="33"/>
    <x v="278"/>
    <x v="1027"/>
    <n v="214"/>
    <x v="18"/>
  </r>
  <r>
    <s v="City of Canning"/>
    <x v="33"/>
    <x v="278"/>
    <x v="1028"/>
    <n v="320"/>
    <x v="18"/>
  </r>
  <r>
    <s v="City of Canning"/>
    <x v="33"/>
    <x v="278"/>
    <x v="1029"/>
    <n v="245"/>
    <x v="18"/>
  </r>
  <r>
    <s v="City of Canning"/>
    <x v="33"/>
    <x v="278"/>
    <x v="1030"/>
    <n v="579"/>
    <x v="18"/>
  </r>
  <r>
    <s v="City of Canning"/>
    <x v="33"/>
    <x v="278"/>
    <x v="1031"/>
    <n v="357"/>
    <x v="18"/>
  </r>
  <r>
    <s v="City of Canning"/>
    <x v="33"/>
    <x v="278"/>
    <x v="1032"/>
    <n v="344"/>
    <x v="18"/>
  </r>
  <r>
    <s v="City of Canning"/>
    <x v="33"/>
    <x v="278"/>
    <x v="1033"/>
    <n v="185"/>
    <x v="18"/>
  </r>
  <r>
    <s v="City of Canning"/>
    <x v="33"/>
    <x v="278"/>
    <x v="1034"/>
    <n v="342"/>
    <x v="18"/>
  </r>
  <r>
    <s v="City of Canning"/>
    <x v="33"/>
    <x v="278"/>
    <x v="1035"/>
    <n v="266"/>
    <x v="18"/>
  </r>
  <r>
    <s v="City of Canning"/>
    <x v="33"/>
    <x v="278"/>
    <x v="1036"/>
    <n v="305"/>
    <x v="18"/>
  </r>
  <r>
    <s v="City of Canning"/>
    <x v="33"/>
    <x v="278"/>
    <x v="1037"/>
    <n v="283"/>
    <x v="18"/>
  </r>
  <r>
    <s v="City of Canning"/>
    <x v="33"/>
    <x v="278"/>
    <x v="1038"/>
    <n v="244"/>
    <x v="18"/>
  </r>
  <r>
    <s v="City of Canning"/>
    <x v="33"/>
    <x v="278"/>
    <x v="1039"/>
    <n v="373"/>
    <x v="18"/>
  </r>
  <r>
    <s v="City of Canning"/>
    <x v="33"/>
    <x v="278"/>
    <x v="1040"/>
    <n v="252"/>
    <x v="18"/>
  </r>
  <r>
    <s v="City of Canning"/>
    <x v="33"/>
    <x v="278"/>
    <x v="1041"/>
    <n v="355"/>
    <x v="18"/>
  </r>
  <r>
    <s v="City of Canning"/>
    <x v="33"/>
    <x v="278"/>
    <x v="1042"/>
    <n v="152"/>
    <x v="18"/>
  </r>
  <r>
    <s v="City of Canning"/>
    <x v="33"/>
    <x v="278"/>
    <x v="1043"/>
    <n v="188"/>
    <x v="18"/>
  </r>
  <r>
    <s v="City of Canning"/>
    <x v="33"/>
    <x v="278"/>
    <x v="1044"/>
    <n v="339"/>
    <x v="18"/>
  </r>
  <r>
    <s v="City of Canning"/>
    <x v="33"/>
    <x v="278"/>
    <x v="1045"/>
    <n v="217"/>
    <x v="18"/>
  </r>
  <r>
    <s v="City of Canning"/>
    <x v="33"/>
    <x v="278"/>
    <x v="1046"/>
    <n v="386"/>
    <x v="18"/>
  </r>
  <r>
    <s v="City of Canning"/>
    <x v="33"/>
    <x v="278"/>
    <x v="1047"/>
    <n v="269"/>
    <x v="18"/>
  </r>
  <r>
    <s v="City of Canning"/>
    <x v="33"/>
    <x v="278"/>
    <x v="1048"/>
    <n v="304"/>
    <x v="18"/>
  </r>
  <r>
    <s v="City of Canning"/>
    <x v="33"/>
    <x v="278"/>
    <x v="1049"/>
    <n v="292"/>
    <x v="18"/>
  </r>
  <r>
    <s v="City of Canning"/>
    <x v="33"/>
    <x v="278"/>
    <x v="1050"/>
    <n v="385"/>
    <x v="18"/>
  </r>
  <r>
    <s v="City of Canning"/>
    <x v="33"/>
    <x v="278"/>
    <x v="1051"/>
    <n v="293"/>
    <x v="18"/>
  </r>
  <r>
    <s v="City of Canning"/>
    <x v="33"/>
    <x v="278"/>
    <x v="1052"/>
    <n v="423"/>
    <x v="18"/>
  </r>
  <r>
    <s v="City of Canning"/>
    <x v="33"/>
    <x v="278"/>
    <x v="1053"/>
    <n v="381"/>
    <x v="18"/>
  </r>
  <r>
    <s v="City of Canning"/>
    <x v="33"/>
    <x v="278"/>
    <x v="1054"/>
    <n v="353"/>
    <x v="18"/>
  </r>
  <r>
    <s v="City of Canning"/>
    <x v="33"/>
    <x v="278"/>
    <x v="1055"/>
    <n v="181"/>
    <x v="18"/>
  </r>
  <r>
    <s v="City of Canning"/>
    <x v="33"/>
    <x v="278"/>
    <x v="1056"/>
    <n v="287"/>
    <x v="18"/>
  </r>
  <r>
    <s v="City of Canning"/>
    <x v="33"/>
    <x v="278"/>
    <x v="1057"/>
    <n v="414"/>
    <x v="18"/>
  </r>
  <r>
    <s v="City of Canning"/>
    <x v="33"/>
    <x v="278"/>
    <x v="1058"/>
    <n v="379"/>
    <x v="18"/>
  </r>
  <r>
    <s v="City of Canning"/>
    <x v="33"/>
    <x v="278"/>
    <x v="1059"/>
    <n v="278"/>
    <x v="18"/>
  </r>
  <r>
    <s v="City of Canning"/>
    <x v="34"/>
    <x v="280"/>
    <x v="1060"/>
    <n v="336"/>
    <x v="18"/>
  </r>
  <r>
    <s v="City of Canning"/>
    <x v="34"/>
    <x v="280"/>
    <x v="1061"/>
    <n v="172"/>
    <x v="18"/>
  </r>
  <r>
    <s v="City of Canning"/>
    <x v="34"/>
    <x v="280"/>
    <x v="1062"/>
    <n v="302"/>
    <x v="18"/>
  </r>
  <r>
    <s v="City of Canning"/>
    <x v="34"/>
    <x v="280"/>
    <x v="1063"/>
    <n v="317"/>
    <x v="18"/>
  </r>
  <r>
    <s v="City of Canning"/>
    <x v="34"/>
    <x v="280"/>
    <x v="1064"/>
    <n v="193"/>
    <x v="18"/>
  </r>
  <r>
    <s v="City of Canning"/>
    <x v="34"/>
    <x v="280"/>
    <x v="1065"/>
    <n v="165"/>
    <x v="18"/>
  </r>
  <r>
    <s v="City of Canning"/>
    <x v="34"/>
    <x v="280"/>
    <x v="1066"/>
    <n v="357"/>
    <x v="18"/>
  </r>
  <r>
    <s v="City of Canning"/>
    <x v="34"/>
    <x v="280"/>
    <x v="1067"/>
    <n v="176"/>
    <x v="18"/>
  </r>
  <r>
    <s v="City of Canning"/>
    <x v="34"/>
    <x v="280"/>
    <x v="1068"/>
    <n v="247"/>
    <x v="18"/>
  </r>
  <r>
    <s v="City of Canning"/>
    <x v="34"/>
    <x v="280"/>
    <x v="1069"/>
    <n v="179"/>
    <x v="18"/>
  </r>
  <r>
    <s v="City of Canning"/>
    <x v="34"/>
    <x v="280"/>
    <x v="1070"/>
    <n v="140"/>
    <x v="18"/>
  </r>
  <r>
    <s v="City of Canning"/>
    <x v="34"/>
    <x v="280"/>
    <x v="1071"/>
    <n v="53"/>
    <x v="18"/>
  </r>
  <r>
    <s v="City of Canning"/>
    <x v="34"/>
    <x v="280"/>
    <x v="1072"/>
    <n v="181"/>
    <x v="18"/>
  </r>
  <r>
    <s v="City of Canning"/>
    <x v="34"/>
    <x v="280"/>
    <x v="1073"/>
    <n v="215"/>
    <x v="18"/>
  </r>
  <r>
    <s v="City of Canning"/>
    <x v="34"/>
    <x v="281"/>
    <x v="1074"/>
    <n v="242"/>
    <x v="18"/>
  </r>
  <r>
    <s v="City of Canning"/>
    <x v="34"/>
    <x v="281"/>
    <x v="1075"/>
    <n v="191"/>
    <x v="18"/>
  </r>
  <r>
    <s v="City of Canning"/>
    <x v="34"/>
    <x v="281"/>
    <x v="1076"/>
    <n v="424"/>
    <x v="18"/>
  </r>
  <r>
    <s v="City of Canning"/>
    <x v="34"/>
    <x v="281"/>
    <x v="1077"/>
    <n v="214"/>
    <x v="18"/>
  </r>
  <r>
    <s v="City of Canning"/>
    <x v="34"/>
    <x v="281"/>
    <x v="1078"/>
    <n v="366"/>
    <x v="18"/>
  </r>
  <r>
    <s v="City of Canning"/>
    <x v="34"/>
    <x v="281"/>
    <x v="1079"/>
    <n v="379"/>
    <x v="18"/>
  </r>
  <r>
    <s v="City of Canning"/>
    <x v="34"/>
    <x v="281"/>
    <x v="1080"/>
    <n v="347"/>
    <x v="18"/>
  </r>
  <r>
    <s v="City of Canning"/>
    <x v="34"/>
    <x v="281"/>
    <x v="1081"/>
    <n v="290"/>
    <x v="18"/>
  </r>
  <r>
    <s v="City of Canning"/>
    <x v="34"/>
    <x v="281"/>
    <x v="1082"/>
    <n v="197"/>
    <x v="18"/>
  </r>
  <r>
    <s v="City of Canning"/>
    <x v="34"/>
    <x v="281"/>
    <x v="1083"/>
    <n v="216"/>
    <x v="18"/>
  </r>
  <r>
    <s v="City of Canning"/>
    <x v="34"/>
    <x v="281"/>
    <x v="1084"/>
    <n v="289"/>
    <x v="18"/>
  </r>
  <r>
    <s v="City of Canning"/>
    <x v="34"/>
    <x v="282"/>
    <x v="1085"/>
    <n v="147"/>
    <x v="18"/>
  </r>
  <r>
    <s v="City of Canning"/>
    <x v="34"/>
    <x v="282"/>
    <x v="1086"/>
    <n v="196"/>
    <x v="18"/>
  </r>
  <r>
    <s v="City of Canning"/>
    <x v="34"/>
    <x v="282"/>
    <x v="1087"/>
    <n v="243"/>
    <x v="18"/>
  </r>
  <r>
    <s v="City of Canning"/>
    <x v="34"/>
    <x v="282"/>
    <x v="1088"/>
    <n v="183"/>
    <x v="18"/>
  </r>
  <r>
    <s v="City of Canning"/>
    <x v="34"/>
    <x v="282"/>
    <x v="1089"/>
    <n v="388"/>
    <x v="18"/>
  </r>
  <r>
    <s v="City of Canning"/>
    <x v="34"/>
    <x v="282"/>
    <x v="1090"/>
    <n v="408"/>
    <x v="18"/>
  </r>
  <r>
    <s v="City of Canning"/>
    <x v="34"/>
    <x v="282"/>
    <x v="1091"/>
    <n v="233"/>
    <x v="18"/>
  </r>
  <r>
    <s v="City of Canning"/>
    <x v="34"/>
    <x v="282"/>
    <x v="1092"/>
    <n v="152"/>
    <x v="18"/>
  </r>
  <r>
    <s v="City of Canning"/>
    <x v="34"/>
    <x v="282"/>
    <x v="1093"/>
    <n v="241"/>
    <x v="18"/>
  </r>
  <r>
    <s v="City of Canning"/>
    <x v="34"/>
    <x v="283"/>
    <x v="1094"/>
    <n v="197"/>
    <x v="18"/>
  </r>
  <r>
    <s v="City of Canning"/>
    <x v="34"/>
    <x v="283"/>
    <x v="1095"/>
    <n v="271"/>
    <x v="18"/>
  </r>
  <r>
    <s v="City of Canning"/>
    <x v="34"/>
    <x v="283"/>
    <x v="1096"/>
    <n v="223"/>
    <x v="18"/>
  </r>
  <r>
    <s v="City of Canning"/>
    <x v="34"/>
    <x v="283"/>
    <x v="1097"/>
    <n v="361"/>
    <x v="18"/>
  </r>
  <r>
    <s v="City of Canning"/>
    <x v="34"/>
    <x v="283"/>
    <x v="1098"/>
    <n v="477"/>
    <x v="18"/>
  </r>
  <r>
    <s v="City of Canning"/>
    <x v="34"/>
    <x v="283"/>
    <x v="1099"/>
    <n v="248"/>
    <x v="18"/>
  </r>
  <r>
    <s v="City of Canning"/>
    <x v="34"/>
    <x v="283"/>
    <x v="1100"/>
    <n v="495"/>
    <x v="18"/>
  </r>
  <r>
    <s v="City of Canning"/>
    <x v="34"/>
    <x v="283"/>
    <x v="1101"/>
    <n v="235"/>
    <x v="18"/>
  </r>
  <r>
    <s v="City of Canning"/>
    <x v="34"/>
    <x v="283"/>
    <x v="1102"/>
    <n v="256"/>
    <x v="18"/>
  </r>
  <r>
    <s v="City of Canning"/>
    <x v="34"/>
    <x v="283"/>
    <x v="1103"/>
    <n v="405"/>
    <x v="18"/>
  </r>
  <r>
    <s v="City of Canning"/>
    <x v="34"/>
    <x v="283"/>
    <x v="1104"/>
    <n v="201"/>
    <x v="18"/>
  </r>
  <r>
    <s v="City of Canning"/>
    <x v="34"/>
    <x v="283"/>
    <x v="1105"/>
    <n v="228"/>
    <x v="18"/>
  </r>
  <r>
    <s v="City of Canning"/>
    <x v="34"/>
    <x v="283"/>
    <x v="1106"/>
    <n v="371"/>
    <x v="18"/>
  </r>
  <r>
    <s v="City of Canning"/>
    <x v="35"/>
    <x v="284"/>
    <x v="1107"/>
    <n v="42"/>
    <x v="18"/>
  </r>
  <r>
    <s v="City of Canning"/>
    <x v="35"/>
    <x v="284"/>
    <x v="1108"/>
    <n v="276"/>
    <x v="18"/>
  </r>
  <r>
    <s v="City of Canning"/>
    <x v="35"/>
    <x v="284"/>
    <x v="1109"/>
    <n v="369"/>
    <x v="18"/>
  </r>
  <r>
    <s v="City of Canning"/>
    <x v="35"/>
    <x v="284"/>
    <x v="1110"/>
    <n v="226"/>
    <x v="18"/>
  </r>
  <r>
    <s v="City of Canning"/>
    <x v="35"/>
    <x v="284"/>
    <x v="1111"/>
    <n v="147"/>
    <x v="18"/>
  </r>
  <r>
    <s v="City of Canning"/>
    <x v="35"/>
    <x v="284"/>
    <x v="1112"/>
    <n v="199"/>
    <x v="18"/>
  </r>
  <r>
    <s v="City of Canning"/>
    <x v="35"/>
    <x v="284"/>
    <x v="1113"/>
    <n v="187"/>
    <x v="18"/>
  </r>
  <r>
    <s v="City of Canning"/>
    <x v="35"/>
    <x v="284"/>
    <x v="1114"/>
    <n v="312"/>
    <x v="18"/>
  </r>
  <r>
    <s v="City of Canning"/>
    <x v="35"/>
    <x v="284"/>
    <x v="1115"/>
    <n v="183"/>
    <x v="18"/>
  </r>
  <r>
    <s v="City of Canning"/>
    <x v="35"/>
    <x v="284"/>
    <x v="1116"/>
    <n v="32"/>
    <x v="18"/>
  </r>
  <r>
    <s v="City of Canning"/>
    <x v="35"/>
    <x v="284"/>
    <x v="1117"/>
    <n v="106"/>
    <x v="18"/>
  </r>
  <r>
    <s v="City of Canning"/>
    <x v="35"/>
    <x v="284"/>
    <x v="1118"/>
    <n v="175"/>
    <x v="18"/>
  </r>
  <r>
    <s v="City of Canning"/>
    <x v="35"/>
    <x v="284"/>
    <x v="1119"/>
    <n v="183"/>
    <x v="18"/>
  </r>
  <r>
    <s v="City of Canning"/>
    <x v="35"/>
    <x v="284"/>
    <x v="1120"/>
    <n v="284"/>
    <x v="18"/>
  </r>
  <r>
    <s v="City of Canning"/>
    <x v="35"/>
    <x v="284"/>
    <x v="1121"/>
    <n v="241"/>
    <x v="18"/>
  </r>
  <r>
    <s v="City of Canning"/>
    <x v="35"/>
    <x v="284"/>
    <x v="1122"/>
    <n v="257"/>
    <x v="18"/>
  </r>
  <r>
    <s v="City of Canning"/>
    <x v="35"/>
    <x v="285"/>
    <x v="1123"/>
    <n v="296"/>
    <x v="18"/>
  </r>
  <r>
    <s v="City of Canning"/>
    <x v="35"/>
    <x v="285"/>
    <x v="1124"/>
    <n v="272"/>
    <x v="18"/>
  </r>
  <r>
    <s v="City of Canning"/>
    <x v="35"/>
    <x v="285"/>
    <x v="1125"/>
    <n v="390"/>
    <x v="18"/>
  </r>
  <r>
    <s v="City of Canning"/>
    <x v="35"/>
    <x v="285"/>
    <x v="1126"/>
    <n v="480"/>
    <x v="18"/>
  </r>
  <r>
    <s v="City of Canning"/>
    <x v="35"/>
    <x v="285"/>
    <x v="1127"/>
    <n v="487"/>
    <x v="18"/>
  </r>
  <r>
    <s v="City of Canning"/>
    <x v="35"/>
    <x v="285"/>
    <x v="1128"/>
    <n v="219"/>
    <x v="18"/>
  </r>
  <r>
    <s v="City of Canning"/>
    <x v="35"/>
    <x v="285"/>
    <x v="1129"/>
    <n v="12"/>
    <x v="18"/>
  </r>
  <r>
    <s v="City of Canning"/>
    <x v="35"/>
    <x v="285"/>
    <x v="1130"/>
    <n v="116"/>
    <x v="18"/>
  </r>
  <r>
    <s v="City of Canning"/>
    <x v="35"/>
    <x v="285"/>
    <x v="1131"/>
    <n v="252"/>
    <x v="18"/>
  </r>
  <r>
    <s v="City of Canning"/>
    <x v="35"/>
    <x v="285"/>
    <x v="1132"/>
    <n v="121"/>
    <x v="18"/>
  </r>
  <r>
    <s v="City of Canning"/>
    <x v="35"/>
    <x v="285"/>
    <x v="1133"/>
    <n v="286"/>
    <x v="18"/>
  </r>
  <r>
    <s v="City of Canning"/>
    <x v="35"/>
    <x v="285"/>
    <x v="1134"/>
    <n v="215"/>
    <x v="18"/>
  </r>
  <r>
    <s v="City of Canning"/>
    <x v="35"/>
    <x v="285"/>
    <x v="1135"/>
    <n v="257"/>
    <x v="18"/>
  </r>
  <r>
    <s v="City of Canning"/>
    <x v="35"/>
    <x v="286"/>
    <x v="1136"/>
    <n v="329"/>
    <x v="18"/>
  </r>
  <r>
    <s v="City of Canning"/>
    <x v="35"/>
    <x v="286"/>
    <x v="1137"/>
    <n v="356"/>
    <x v="18"/>
  </r>
  <r>
    <s v="City of Canning"/>
    <x v="35"/>
    <x v="286"/>
    <x v="1138"/>
    <n v="246"/>
    <x v="18"/>
  </r>
  <r>
    <s v="City of Canning"/>
    <x v="35"/>
    <x v="286"/>
    <x v="1139"/>
    <n v="277"/>
    <x v="18"/>
  </r>
  <r>
    <s v="City of Canning"/>
    <x v="35"/>
    <x v="286"/>
    <x v="1140"/>
    <n v="171"/>
    <x v="18"/>
  </r>
  <r>
    <s v="City of Canning"/>
    <x v="35"/>
    <x v="286"/>
    <x v="1141"/>
    <n v="291"/>
    <x v="18"/>
  </r>
  <r>
    <s v="City of Canning"/>
    <x v="35"/>
    <x v="286"/>
    <x v="1129"/>
    <n v="239"/>
    <x v="18"/>
  </r>
  <r>
    <s v="City of Canning"/>
    <x v="35"/>
    <x v="286"/>
    <x v="1142"/>
    <n v="236"/>
    <x v="18"/>
  </r>
  <r>
    <s v="City of Canning"/>
    <x v="35"/>
    <x v="286"/>
    <x v="1143"/>
    <n v="234"/>
    <x v="18"/>
  </r>
  <r>
    <s v="City of Canning"/>
    <x v="35"/>
    <x v="286"/>
    <x v="1144"/>
    <n v="364"/>
    <x v="18"/>
  </r>
  <r>
    <s v="City of Canning"/>
    <x v="35"/>
    <x v="286"/>
    <x v="1145"/>
    <n v="304"/>
    <x v="18"/>
  </r>
  <r>
    <s v="City of Canning"/>
    <x v="35"/>
    <x v="286"/>
    <x v="1146"/>
    <n v="199"/>
    <x v="18"/>
  </r>
  <r>
    <s v="City of Canning"/>
    <x v="35"/>
    <x v="286"/>
    <x v="1147"/>
    <n v="310"/>
    <x v="18"/>
  </r>
  <r>
    <s v="City of Canning"/>
    <x v="35"/>
    <x v="286"/>
    <x v="1148"/>
    <n v="249"/>
    <x v="18"/>
  </r>
  <r>
    <s v="City of Canning"/>
    <x v="35"/>
    <x v="287"/>
    <x v="1149"/>
    <n v="315"/>
    <x v="18"/>
  </r>
  <r>
    <s v="City of Canning"/>
    <x v="35"/>
    <x v="287"/>
    <x v="1150"/>
    <n v="447"/>
    <x v="18"/>
  </r>
  <r>
    <s v="City of Canning"/>
    <x v="35"/>
    <x v="287"/>
    <x v="1151"/>
    <n v="384"/>
    <x v="18"/>
  </r>
  <r>
    <s v="City of Canning"/>
    <x v="35"/>
    <x v="287"/>
    <x v="1152"/>
    <n v="236"/>
    <x v="18"/>
  </r>
  <r>
    <s v="City of Canning"/>
    <x v="35"/>
    <x v="287"/>
    <x v="1153"/>
    <n v="207"/>
    <x v="18"/>
  </r>
  <r>
    <s v="City of Canning"/>
    <x v="35"/>
    <x v="287"/>
    <x v="1154"/>
    <n v="243"/>
    <x v="18"/>
  </r>
  <r>
    <s v="City of Canning"/>
    <x v="35"/>
    <x v="288"/>
    <x v="1155"/>
    <n v="14"/>
    <x v="18"/>
  </r>
  <r>
    <s v="City of Canning"/>
    <x v="36"/>
    <x v="289"/>
    <x v="1156"/>
    <n v="225"/>
    <x v="18"/>
  </r>
  <r>
    <s v="City of Canning"/>
    <x v="36"/>
    <x v="289"/>
    <x v="1157"/>
    <n v="243"/>
    <x v="18"/>
  </r>
  <r>
    <s v="City of Canning"/>
    <x v="36"/>
    <x v="289"/>
    <x v="1158"/>
    <n v="416"/>
    <x v="18"/>
  </r>
  <r>
    <s v="City of Canning"/>
    <x v="36"/>
    <x v="289"/>
    <x v="1159"/>
    <n v="224"/>
    <x v="18"/>
  </r>
  <r>
    <s v="City of Canning"/>
    <x v="36"/>
    <x v="289"/>
    <x v="1160"/>
    <n v="315"/>
    <x v="18"/>
  </r>
  <r>
    <s v="City of Canning"/>
    <x v="36"/>
    <x v="289"/>
    <x v="1161"/>
    <n v="288"/>
    <x v="18"/>
  </r>
  <r>
    <s v="City of Canning"/>
    <x v="36"/>
    <x v="289"/>
    <x v="1162"/>
    <n v="245"/>
    <x v="18"/>
  </r>
  <r>
    <s v="City of Canning"/>
    <x v="36"/>
    <x v="289"/>
    <x v="1163"/>
    <n v="188"/>
    <x v="18"/>
  </r>
  <r>
    <s v="City of Canning"/>
    <x v="36"/>
    <x v="289"/>
    <x v="1164"/>
    <n v="247"/>
    <x v="18"/>
  </r>
  <r>
    <s v="City of Canning"/>
    <x v="36"/>
    <x v="289"/>
    <x v="1165"/>
    <n v="273"/>
    <x v="18"/>
  </r>
  <r>
    <s v="City of Canning"/>
    <x v="36"/>
    <x v="289"/>
    <x v="1166"/>
    <n v="244"/>
    <x v="18"/>
  </r>
  <r>
    <s v="City of Canning"/>
    <x v="36"/>
    <x v="289"/>
    <x v="1167"/>
    <n v="253"/>
    <x v="18"/>
  </r>
  <r>
    <s v="City of Canning"/>
    <x v="36"/>
    <x v="289"/>
    <x v="1168"/>
    <n v="244"/>
    <x v="18"/>
  </r>
  <r>
    <s v="City of Canning"/>
    <x v="36"/>
    <x v="289"/>
    <x v="1169"/>
    <n v="140"/>
    <x v="18"/>
  </r>
  <r>
    <s v="City of Canning"/>
    <x v="36"/>
    <x v="289"/>
    <x v="1170"/>
    <n v="418"/>
    <x v="18"/>
  </r>
  <r>
    <s v="City of Canning"/>
    <x v="36"/>
    <x v="289"/>
    <x v="1171"/>
    <n v="183"/>
    <x v="18"/>
  </r>
  <r>
    <s v="City of Canning"/>
    <x v="36"/>
    <x v="289"/>
    <x v="1172"/>
    <n v="368"/>
    <x v="18"/>
  </r>
  <r>
    <s v="City of Canning"/>
    <x v="36"/>
    <x v="289"/>
    <x v="1173"/>
    <n v="243"/>
    <x v="18"/>
  </r>
  <r>
    <s v="City of Canning"/>
    <x v="36"/>
    <x v="289"/>
    <x v="1174"/>
    <n v="248"/>
    <x v="18"/>
  </r>
  <r>
    <s v="City of Canning"/>
    <x v="36"/>
    <x v="289"/>
    <x v="1175"/>
    <n v="379"/>
    <x v="18"/>
  </r>
  <r>
    <s v="City of Canning"/>
    <x v="36"/>
    <x v="289"/>
    <x v="1176"/>
    <n v="173"/>
    <x v="18"/>
  </r>
  <r>
    <s v="City of Canning"/>
    <x v="36"/>
    <x v="289"/>
    <x v="1177"/>
    <n v="306"/>
    <x v="18"/>
  </r>
  <r>
    <s v="City of Canning"/>
    <x v="36"/>
    <x v="289"/>
    <x v="1178"/>
    <n v="366"/>
    <x v="18"/>
  </r>
  <r>
    <s v="City of Canning"/>
    <x v="36"/>
    <x v="289"/>
    <x v="1179"/>
    <n v="165"/>
    <x v="18"/>
  </r>
  <r>
    <s v="City of Canning"/>
    <x v="36"/>
    <x v="289"/>
    <x v="1180"/>
    <n v="174"/>
    <x v="18"/>
  </r>
  <r>
    <s v="City of Canning"/>
    <x v="36"/>
    <x v="289"/>
    <x v="1181"/>
    <n v="145"/>
    <x v="18"/>
  </r>
  <r>
    <s v="City of Canning"/>
    <x v="36"/>
    <x v="289"/>
    <x v="1182"/>
    <n v="2"/>
    <x v="18"/>
  </r>
  <r>
    <s v="City of Canning"/>
    <x v="36"/>
    <x v="290"/>
    <x v="1183"/>
    <n v="237"/>
    <x v="18"/>
  </r>
  <r>
    <s v="City of Canning"/>
    <x v="36"/>
    <x v="290"/>
    <x v="1184"/>
    <n v="199"/>
    <x v="18"/>
  </r>
  <r>
    <s v="City of Canning"/>
    <x v="36"/>
    <x v="290"/>
    <x v="1185"/>
    <n v="270"/>
    <x v="18"/>
  </r>
  <r>
    <s v="City of Canning"/>
    <x v="36"/>
    <x v="290"/>
    <x v="1186"/>
    <n v="271"/>
    <x v="18"/>
  </r>
  <r>
    <s v="City of Canning"/>
    <x v="36"/>
    <x v="290"/>
    <x v="1187"/>
    <n v="396"/>
    <x v="18"/>
  </r>
  <r>
    <s v="City of Canning"/>
    <x v="36"/>
    <x v="290"/>
    <x v="1188"/>
    <n v="339"/>
    <x v="18"/>
  </r>
  <r>
    <s v="City of Canning"/>
    <x v="36"/>
    <x v="290"/>
    <x v="1189"/>
    <n v="236"/>
    <x v="18"/>
  </r>
  <r>
    <s v="City of Canning"/>
    <x v="36"/>
    <x v="290"/>
    <x v="1190"/>
    <n v="145"/>
    <x v="18"/>
  </r>
  <r>
    <s v="City of Canning"/>
    <x v="36"/>
    <x v="290"/>
    <x v="1191"/>
    <n v="217"/>
    <x v="18"/>
  </r>
  <r>
    <s v="City of Canning"/>
    <x v="36"/>
    <x v="290"/>
    <x v="1192"/>
    <n v="372"/>
    <x v="18"/>
  </r>
  <r>
    <s v="City of Canning"/>
    <x v="36"/>
    <x v="290"/>
    <x v="1193"/>
    <n v="374"/>
    <x v="18"/>
  </r>
  <r>
    <s v="City of Canning"/>
    <x v="36"/>
    <x v="290"/>
    <x v="1194"/>
    <n v="362"/>
    <x v="18"/>
  </r>
  <r>
    <s v="City of Canning"/>
    <x v="36"/>
    <x v="290"/>
    <x v="1195"/>
    <n v="189"/>
    <x v="18"/>
  </r>
  <r>
    <s v="City of Canning"/>
    <x v="36"/>
    <x v="290"/>
    <x v="1196"/>
    <n v="281"/>
    <x v="18"/>
  </r>
  <r>
    <s v="City of Canning"/>
    <x v="36"/>
    <x v="290"/>
    <x v="1197"/>
    <n v="311"/>
    <x v="18"/>
  </r>
  <r>
    <s v="Shire of Capel"/>
    <x v="37"/>
    <x v="291"/>
    <x v="1198"/>
    <n v="212"/>
    <x v="19"/>
  </r>
  <r>
    <s v="Shire of Capel"/>
    <x v="37"/>
    <x v="291"/>
    <x v="1199"/>
    <n v="456"/>
    <x v="19"/>
  </r>
  <r>
    <s v="Shire of Capel"/>
    <x v="37"/>
    <x v="291"/>
    <x v="1200"/>
    <n v="291"/>
    <x v="19"/>
  </r>
  <r>
    <s v="Shire of Capel"/>
    <x v="37"/>
    <x v="292"/>
    <x v="1201"/>
    <n v="433"/>
    <x v="19"/>
  </r>
  <r>
    <s v="Shire of Capel"/>
    <x v="37"/>
    <x v="292"/>
    <x v="1202"/>
    <n v="225"/>
    <x v="19"/>
  </r>
  <r>
    <s v="Shire of Capel"/>
    <x v="37"/>
    <x v="292"/>
    <x v="1203"/>
    <n v="299"/>
    <x v="19"/>
  </r>
  <r>
    <s v="Shire of Capel"/>
    <x v="37"/>
    <x v="292"/>
    <x v="1204"/>
    <n v="387"/>
    <x v="19"/>
  </r>
  <r>
    <s v="Shire of Capel"/>
    <x v="37"/>
    <x v="292"/>
    <x v="1205"/>
    <n v="394"/>
    <x v="19"/>
  </r>
  <r>
    <s v="Shire of Capel"/>
    <x v="37"/>
    <x v="292"/>
    <x v="1206"/>
    <n v="204"/>
    <x v="19"/>
  </r>
  <r>
    <s v="Shire of Capel"/>
    <x v="37"/>
    <x v="292"/>
    <x v="1207"/>
    <n v="221"/>
    <x v="19"/>
  </r>
  <r>
    <s v="Shire of Capel"/>
    <x v="37"/>
    <x v="293"/>
    <x v="1208"/>
    <n v="112"/>
    <x v="19"/>
  </r>
  <r>
    <s v="Shire of Capel"/>
    <x v="37"/>
    <x v="294"/>
    <x v="1209"/>
    <n v="635"/>
    <x v="19"/>
  </r>
  <r>
    <s v="Shire of Capel"/>
    <x v="37"/>
    <x v="294"/>
    <x v="1210"/>
    <n v="725"/>
    <x v="19"/>
  </r>
  <r>
    <s v="Shire of Capel"/>
    <x v="37"/>
    <x v="294"/>
    <x v="1211"/>
    <n v="192"/>
    <x v="19"/>
  </r>
  <r>
    <s v="Shire of Capel"/>
    <x v="37"/>
    <x v="294"/>
    <x v="1212"/>
    <n v="944"/>
    <x v="19"/>
  </r>
  <r>
    <s v="Shire of Capel"/>
    <x v="37"/>
    <x v="294"/>
    <x v="1213"/>
    <n v="402"/>
    <x v="19"/>
  </r>
  <r>
    <s v="Shire of Capel"/>
    <x v="37"/>
    <x v="294"/>
    <x v="1214"/>
    <n v="311"/>
    <x v="19"/>
  </r>
  <r>
    <s v="Shire of Capel"/>
    <x v="37"/>
    <x v="294"/>
    <x v="1215"/>
    <n v="315"/>
    <x v="19"/>
  </r>
  <r>
    <s v="Shire of Capel"/>
    <x v="37"/>
    <x v="294"/>
    <x v="1216"/>
    <n v="221"/>
    <x v="19"/>
  </r>
  <r>
    <s v="Shire of Capel"/>
    <x v="37"/>
    <x v="294"/>
    <x v="1217"/>
    <n v="252"/>
    <x v="19"/>
  </r>
  <r>
    <s v="Shire of Capel"/>
    <x v="37"/>
    <x v="294"/>
    <x v="1218"/>
    <n v="434"/>
    <x v="19"/>
  </r>
  <r>
    <s v="Shire of Capel"/>
    <x v="37"/>
    <x v="294"/>
    <x v="1219"/>
    <n v="239"/>
    <x v="19"/>
  </r>
  <r>
    <s v="Shire of Capel"/>
    <x v="37"/>
    <x v="294"/>
    <x v="1220"/>
    <n v="372"/>
    <x v="19"/>
  </r>
  <r>
    <s v="Shire of Capel"/>
    <x v="37"/>
    <x v="294"/>
    <x v="1221"/>
    <n v="365"/>
    <x v="19"/>
  </r>
  <r>
    <s v="Shire of Capel"/>
    <x v="37"/>
    <x v="294"/>
    <x v="1222"/>
    <n v="612"/>
    <x v="19"/>
  </r>
  <r>
    <s v="Shire of Capel"/>
    <x v="37"/>
    <x v="294"/>
    <x v="1223"/>
    <n v="338"/>
    <x v="19"/>
  </r>
  <r>
    <s v="Shire of Capel"/>
    <x v="37"/>
    <x v="294"/>
    <x v="1224"/>
    <n v="446"/>
    <x v="19"/>
  </r>
  <r>
    <s v="Shire of Capel"/>
    <x v="37"/>
    <x v="294"/>
    <x v="1225"/>
    <n v="371"/>
    <x v="19"/>
  </r>
  <r>
    <s v="Shire of Capel"/>
    <x v="37"/>
    <x v="295"/>
    <x v="1208"/>
    <n v="88"/>
    <x v="19"/>
  </r>
  <r>
    <s v="Shire of Capel"/>
    <x v="37"/>
    <x v="296"/>
    <x v="868"/>
    <n v="28"/>
    <x v="19"/>
  </r>
  <r>
    <s v="Shire of Capel"/>
    <x v="37"/>
    <x v="297"/>
    <x v="1226"/>
    <n v="224"/>
    <x v="19"/>
  </r>
  <r>
    <s v="Shire of Capel"/>
    <x v="37"/>
    <x v="297"/>
    <x v="1227"/>
    <n v="199"/>
    <x v="19"/>
  </r>
  <r>
    <s v="Shire of Capel"/>
    <x v="37"/>
    <x v="297"/>
    <x v="1228"/>
    <n v="494"/>
    <x v="19"/>
  </r>
  <r>
    <s v="Shire of Capel"/>
    <x v="37"/>
    <x v="297"/>
    <x v="1229"/>
    <n v="265"/>
    <x v="19"/>
  </r>
  <r>
    <s v="Shire of Capel"/>
    <x v="37"/>
    <x v="297"/>
    <x v="1230"/>
    <n v="217"/>
    <x v="19"/>
  </r>
  <r>
    <s v="Shire of Capel"/>
    <x v="37"/>
    <x v="297"/>
    <x v="1231"/>
    <n v="243"/>
    <x v="19"/>
  </r>
  <r>
    <s v="Shire of Capel"/>
    <x v="37"/>
    <x v="297"/>
    <x v="1232"/>
    <n v="164"/>
    <x v="19"/>
  </r>
  <r>
    <s v="Shire of Capel"/>
    <x v="37"/>
    <x v="298"/>
    <x v="1200"/>
    <n v="37"/>
    <x v="19"/>
  </r>
  <r>
    <s v="Shire of Capel"/>
    <x v="37"/>
    <x v="245"/>
    <x v="868"/>
    <n v="29"/>
    <x v="19"/>
  </r>
  <r>
    <s v="Shire of Capel"/>
    <x v="37"/>
    <x v="299"/>
    <x v="1233"/>
    <n v="269"/>
    <x v="19"/>
  </r>
  <r>
    <s v="Shire of Capel"/>
    <x v="37"/>
    <x v="300"/>
    <x v="868"/>
    <n v="10"/>
    <x v="19"/>
  </r>
  <r>
    <s v="Shire of Capel"/>
    <x v="37"/>
    <x v="300"/>
    <x v="1234"/>
    <n v="158"/>
    <x v="19"/>
  </r>
  <r>
    <s v="Shire of Capel"/>
    <x v="37"/>
    <x v="300"/>
    <x v="1235"/>
    <n v="236"/>
    <x v="19"/>
  </r>
  <r>
    <s v="Shire of Capel"/>
    <x v="37"/>
    <x v="301"/>
    <x v="868"/>
    <n v="118"/>
    <x v="19"/>
  </r>
  <r>
    <s v="Shire of Capel"/>
    <x v="37"/>
    <x v="302"/>
    <x v="1236"/>
    <n v="631"/>
    <x v="19"/>
  </r>
  <r>
    <s v="Shire of Capel"/>
    <x v="37"/>
    <x v="303"/>
    <x v="1200"/>
    <n v="29"/>
    <x v="19"/>
  </r>
  <r>
    <s v="Shire of Carnamah"/>
    <x v="38"/>
    <x v="304"/>
    <x v="1237"/>
    <n v="189"/>
    <x v="20"/>
  </r>
  <r>
    <s v="Shire of Carnamah"/>
    <x v="38"/>
    <x v="304"/>
    <x v="1238"/>
    <n v="78"/>
    <x v="20"/>
  </r>
  <r>
    <s v="Shire of Carnamah"/>
    <x v="38"/>
    <x v="305"/>
    <x v="1239"/>
    <n v="86"/>
    <x v="20"/>
  </r>
  <r>
    <s v="Shire of Carnamah"/>
    <x v="38"/>
    <x v="305"/>
    <x v="1238"/>
    <n v="21"/>
    <x v="20"/>
  </r>
  <r>
    <s v="Shire of Carnarvon"/>
    <x v="39"/>
    <x v="306"/>
    <x v="1240"/>
    <n v="80"/>
    <x v="21"/>
  </r>
  <r>
    <s v="Shire of Carnarvon"/>
    <x v="40"/>
    <x v="307"/>
    <x v="1241"/>
    <n v="15"/>
    <x v="21"/>
  </r>
  <r>
    <s v="Shire of Carnarvon"/>
    <x v="40"/>
    <x v="308"/>
    <x v="1241"/>
    <n v="2"/>
    <x v="21"/>
  </r>
  <r>
    <s v="Shire of Carnarvon"/>
    <x v="40"/>
    <x v="309"/>
    <x v="1241"/>
    <n v="15"/>
    <x v="21"/>
  </r>
  <r>
    <s v="Shire of Carnarvon"/>
    <x v="40"/>
    <x v="310"/>
    <x v="1241"/>
    <n v="13"/>
    <x v="21"/>
  </r>
  <r>
    <s v="Shire of Carnarvon"/>
    <x v="40"/>
    <x v="311"/>
    <x v="1241"/>
    <n v="8"/>
    <x v="21"/>
  </r>
  <r>
    <s v="Shire of Carnarvon"/>
    <x v="40"/>
    <x v="312"/>
    <x v="1241"/>
    <n v="26"/>
    <x v="21"/>
  </r>
  <r>
    <s v="Shire of Carnarvon"/>
    <x v="40"/>
    <x v="313"/>
    <x v="1241"/>
    <n v="7"/>
    <x v="21"/>
  </r>
  <r>
    <s v="Shire of Carnarvon"/>
    <x v="41"/>
    <x v="314"/>
    <x v="1242"/>
    <n v="62"/>
    <x v="21"/>
  </r>
  <r>
    <s v="Shire of Carnarvon"/>
    <x v="41"/>
    <x v="315"/>
    <x v="1243"/>
    <n v="170"/>
    <x v="21"/>
  </r>
  <r>
    <s v="Shire of Carnarvon"/>
    <x v="41"/>
    <x v="316"/>
    <x v="1244"/>
    <n v="190"/>
    <x v="21"/>
  </r>
  <r>
    <s v="Shire of Carnarvon"/>
    <x v="41"/>
    <x v="317"/>
    <x v="1245"/>
    <n v="94"/>
    <x v="21"/>
  </r>
  <r>
    <s v="Shire of Carnarvon"/>
    <x v="42"/>
    <x v="318"/>
    <x v="1246"/>
    <n v="13"/>
    <x v="21"/>
  </r>
  <r>
    <s v="Shire of Carnarvon"/>
    <x v="42"/>
    <x v="319"/>
    <x v="1247"/>
    <n v="3"/>
    <x v="21"/>
  </r>
  <r>
    <s v="Shire of Carnarvon"/>
    <x v="42"/>
    <x v="319"/>
    <x v="1248"/>
    <n v="180"/>
    <x v="21"/>
  </r>
  <r>
    <s v="Shire of Carnarvon"/>
    <x v="42"/>
    <x v="319"/>
    <x v="1246"/>
    <n v="215"/>
    <x v="21"/>
  </r>
  <r>
    <s v="Shire of Carnarvon"/>
    <x v="42"/>
    <x v="319"/>
    <x v="1249"/>
    <n v="306"/>
    <x v="21"/>
  </r>
  <r>
    <s v="Shire of Carnarvon"/>
    <x v="42"/>
    <x v="314"/>
    <x v="1242"/>
    <n v="2"/>
    <x v="21"/>
  </r>
  <r>
    <s v="Shire of Carnarvon"/>
    <x v="42"/>
    <x v="320"/>
    <x v="1250"/>
    <n v="104"/>
    <x v="21"/>
  </r>
  <r>
    <s v="Shire of Carnarvon"/>
    <x v="42"/>
    <x v="320"/>
    <x v="1251"/>
    <n v="2"/>
    <x v="21"/>
  </r>
  <r>
    <s v="Shire of Carnarvon"/>
    <x v="42"/>
    <x v="320"/>
    <x v="1252"/>
    <n v="4"/>
    <x v="21"/>
  </r>
  <r>
    <s v="Shire of Carnarvon"/>
    <x v="42"/>
    <x v="321"/>
    <x v="1242"/>
    <n v="7"/>
    <x v="21"/>
  </r>
  <r>
    <s v="Shire of Carnarvon"/>
    <x v="42"/>
    <x v="321"/>
    <x v="1251"/>
    <n v="291"/>
    <x v="21"/>
  </r>
  <r>
    <s v="Shire of Carnarvon"/>
    <x v="42"/>
    <x v="321"/>
    <x v="1253"/>
    <n v="291"/>
    <x v="21"/>
  </r>
  <r>
    <s v="Shire of Carnarvon"/>
    <x v="42"/>
    <x v="322"/>
    <x v="1242"/>
    <n v="6"/>
    <x v="21"/>
  </r>
  <r>
    <s v="Shire of Carnarvon"/>
    <x v="42"/>
    <x v="322"/>
    <x v="1254"/>
    <n v="47"/>
    <x v="21"/>
  </r>
  <r>
    <s v="Shire of Carnarvon"/>
    <x v="42"/>
    <x v="323"/>
    <x v="1242"/>
    <n v="1"/>
    <x v="21"/>
  </r>
  <r>
    <s v="Shire of Carnarvon"/>
    <x v="42"/>
    <x v="324"/>
    <x v="1247"/>
    <n v="271"/>
    <x v="21"/>
  </r>
  <r>
    <s v="Shire of Carnarvon"/>
    <x v="42"/>
    <x v="324"/>
    <x v="1255"/>
    <n v="282"/>
    <x v="21"/>
  </r>
  <r>
    <s v="Shire of Carnarvon"/>
    <x v="42"/>
    <x v="325"/>
    <x v="1256"/>
    <n v="190"/>
    <x v="21"/>
  </r>
  <r>
    <s v="Shire of Carnarvon"/>
    <x v="42"/>
    <x v="325"/>
    <x v="1252"/>
    <n v="253"/>
    <x v="21"/>
  </r>
  <r>
    <s v="Shire of Carnarvon"/>
    <x v="42"/>
    <x v="325"/>
    <x v="1257"/>
    <n v="231"/>
    <x v="21"/>
  </r>
  <r>
    <s v="Shire of Chapman Valley"/>
    <x v="43"/>
    <x v="326"/>
    <x v="1258"/>
    <n v="114"/>
    <x v="22"/>
  </r>
  <r>
    <s v="Shire of Chapman Valley"/>
    <x v="43"/>
    <x v="327"/>
    <x v="1259"/>
    <n v="7"/>
    <x v="22"/>
  </r>
  <r>
    <s v="Shire of Chapman Valley"/>
    <x v="43"/>
    <x v="328"/>
    <x v="1259"/>
    <n v="9"/>
    <x v="22"/>
  </r>
  <r>
    <s v="Shire of Chapman Valley"/>
    <x v="43"/>
    <x v="329"/>
    <x v="1260"/>
    <n v="3"/>
    <x v="22"/>
  </r>
  <r>
    <s v="Shire of Chapman Valley"/>
    <x v="43"/>
    <x v="330"/>
    <x v="1259"/>
    <n v="6"/>
    <x v="22"/>
  </r>
  <r>
    <s v="Shire of Chapman Valley"/>
    <x v="43"/>
    <x v="331"/>
    <x v="1259"/>
    <n v="18"/>
    <x v="22"/>
  </r>
  <r>
    <s v="Shire of Chapman Valley"/>
    <x v="43"/>
    <x v="332"/>
    <x v="1259"/>
    <n v="6"/>
    <x v="22"/>
  </r>
  <r>
    <s v="Shire of Chapman Valley"/>
    <x v="43"/>
    <x v="333"/>
    <x v="1260"/>
    <n v="92"/>
    <x v="22"/>
  </r>
  <r>
    <s v="Shire of Chapman Valley"/>
    <x v="43"/>
    <x v="334"/>
    <x v="1260"/>
    <n v="2"/>
    <x v="22"/>
  </r>
  <r>
    <s v="Shire of Chapman Valley"/>
    <x v="43"/>
    <x v="335"/>
    <x v="1259"/>
    <n v="96"/>
    <x v="22"/>
  </r>
  <r>
    <s v="Shire of Chapman Valley"/>
    <x v="43"/>
    <x v="336"/>
    <x v="1260"/>
    <n v="75"/>
    <x v="22"/>
  </r>
  <r>
    <s v="Shire of Chapman Valley"/>
    <x v="43"/>
    <x v="337"/>
    <x v="1259"/>
    <n v="15"/>
    <x v="22"/>
  </r>
  <r>
    <s v="Shire of Chapman Valley"/>
    <x v="43"/>
    <x v="338"/>
    <x v="1260"/>
    <n v="60"/>
    <x v="22"/>
  </r>
  <r>
    <s v="Shire of Chapman Valley"/>
    <x v="43"/>
    <x v="339"/>
    <x v="1259"/>
    <n v="13"/>
    <x v="22"/>
  </r>
  <r>
    <s v="Shire of Chapman Valley"/>
    <x v="43"/>
    <x v="340"/>
    <x v="1260"/>
    <n v="2"/>
    <x v="22"/>
  </r>
  <r>
    <s v="Shire of Chapman Valley"/>
    <x v="43"/>
    <x v="341"/>
    <x v="1258"/>
    <n v="3"/>
    <x v="22"/>
  </r>
  <r>
    <s v="Shire of Chapman Valley"/>
    <x v="43"/>
    <x v="342"/>
    <x v="1259"/>
    <n v="1"/>
    <x v="22"/>
  </r>
  <r>
    <s v="Shire of Chapman Valley"/>
    <x v="43"/>
    <x v="343"/>
    <x v="1259"/>
    <n v="11"/>
    <x v="22"/>
  </r>
  <r>
    <s v="Shire of Chapman Valley"/>
    <x v="43"/>
    <x v="344"/>
    <x v="1261"/>
    <n v="39"/>
    <x v="22"/>
  </r>
  <r>
    <s v="Shire of Chapman Valley"/>
    <x v="43"/>
    <x v="344"/>
    <x v="1262"/>
    <n v="100"/>
    <x v="22"/>
  </r>
  <r>
    <s v="Shire of Chapman Valley"/>
    <x v="43"/>
    <x v="345"/>
    <x v="1259"/>
    <n v="14"/>
    <x v="22"/>
  </r>
  <r>
    <s v="Shire of Chapman Valley"/>
    <x v="43"/>
    <x v="346"/>
    <x v="1258"/>
    <n v="418"/>
    <x v="22"/>
  </r>
  <r>
    <s v="Shire of Chapman Valley"/>
    <x v="43"/>
    <x v="347"/>
    <x v="1260"/>
    <n v="20"/>
    <x v="22"/>
  </r>
  <r>
    <s v="Shire of Chapman Valley"/>
    <x v="43"/>
    <x v="348"/>
    <x v="1259"/>
    <n v="9"/>
    <x v="22"/>
  </r>
  <r>
    <s v="Shire of Chittering"/>
    <x v="44"/>
    <x v="349"/>
    <x v="1263"/>
    <n v="163"/>
    <x v="23"/>
  </r>
  <r>
    <s v="Shire of Chittering"/>
    <x v="44"/>
    <x v="349"/>
    <x v="1264"/>
    <n v="270"/>
    <x v="23"/>
  </r>
  <r>
    <s v="Shire of Chittering"/>
    <x v="44"/>
    <x v="349"/>
    <x v="1265"/>
    <n v="254"/>
    <x v="23"/>
  </r>
  <r>
    <s v="Shire of Chittering"/>
    <x v="44"/>
    <x v="349"/>
    <x v="1266"/>
    <n v="46"/>
    <x v="23"/>
  </r>
  <r>
    <s v="Shire of Chittering"/>
    <x v="44"/>
    <x v="349"/>
    <x v="1267"/>
    <n v="226"/>
    <x v="23"/>
  </r>
  <r>
    <s v="Shire of Chittering"/>
    <x v="44"/>
    <x v="349"/>
    <x v="1268"/>
    <n v="62"/>
    <x v="23"/>
  </r>
  <r>
    <s v="Shire of Chittering"/>
    <x v="44"/>
    <x v="350"/>
    <x v="1269"/>
    <n v="330"/>
    <x v="23"/>
  </r>
  <r>
    <s v="Shire of Chittering"/>
    <x v="44"/>
    <x v="350"/>
    <x v="1266"/>
    <n v="701"/>
    <x v="23"/>
  </r>
  <r>
    <s v="Shire of Chittering"/>
    <x v="44"/>
    <x v="351"/>
    <x v="1270"/>
    <n v="1174"/>
    <x v="23"/>
  </r>
  <r>
    <s v="Shire of Chittering"/>
    <x v="44"/>
    <x v="351"/>
    <x v="1271"/>
    <n v="223"/>
    <x v="23"/>
  </r>
  <r>
    <s v="Shire of Chittering"/>
    <x v="44"/>
    <x v="351"/>
    <x v="1272"/>
    <n v="479"/>
    <x v="23"/>
  </r>
  <r>
    <s v="Shire of Chittering"/>
    <x v="44"/>
    <x v="352"/>
    <x v="1268"/>
    <n v="160"/>
    <x v="23"/>
  </r>
  <r>
    <s v="Shire of Chittering"/>
    <x v="44"/>
    <x v="353"/>
    <x v="1273"/>
    <n v="366"/>
    <x v="23"/>
  </r>
  <r>
    <s v="Shire of Chittering"/>
    <x v="44"/>
    <x v="353"/>
    <x v="1274"/>
    <n v="212"/>
    <x v="23"/>
  </r>
  <r>
    <s v="Shire of Chittering"/>
    <x v="44"/>
    <x v="353"/>
    <x v="1269"/>
    <n v="142"/>
    <x v="23"/>
  </r>
  <r>
    <s v="Shire of Chittering"/>
    <x v="44"/>
    <x v="354"/>
    <x v="1268"/>
    <n v="105"/>
    <x v="23"/>
  </r>
  <r>
    <s v="Town of Claremont"/>
    <x v="45"/>
    <x v="355"/>
    <x v="1275"/>
    <n v="302"/>
    <x v="24"/>
  </r>
  <r>
    <s v="Town of Claremont"/>
    <x v="45"/>
    <x v="355"/>
    <x v="1276"/>
    <n v="307"/>
    <x v="24"/>
  </r>
  <r>
    <s v="Town of Claremont"/>
    <x v="45"/>
    <x v="355"/>
    <x v="1277"/>
    <n v="440"/>
    <x v="24"/>
  </r>
  <r>
    <s v="Town of Claremont"/>
    <x v="45"/>
    <x v="355"/>
    <x v="1278"/>
    <n v="522"/>
    <x v="24"/>
  </r>
  <r>
    <s v="Town of Claremont"/>
    <x v="45"/>
    <x v="355"/>
    <x v="1279"/>
    <n v="420"/>
    <x v="24"/>
  </r>
  <r>
    <s v="Town of Claremont"/>
    <x v="45"/>
    <x v="355"/>
    <x v="1280"/>
    <n v="234"/>
    <x v="24"/>
  </r>
  <r>
    <s v="Town of Claremont"/>
    <x v="45"/>
    <x v="355"/>
    <x v="1281"/>
    <n v="182"/>
    <x v="24"/>
  </r>
  <r>
    <s v="Town of Claremont"/>
    <x v="45"/>
    <x v="355"/>
    <x v="1282"/>
    <n v="303"/>
    <x v="24"/>
  </r>
  <r>
    <s v="Town of Claremont"/>
    <x v="45"/>
    <x v="355"/>
    <x v="1283"/>
    <n v="282"/>
    <x v="24"/>
  </r>
  <r>
    <s v="Town of Claremont"/>
    <x v="45"/>
    <x v="355"/>
    <x v="1284"/>
    <n v="309"/>
    <x v="24"/>
  </r>
  <r>
    <s v="Town of Claremont"/>
    <x v="45"/>
    <x v="355"/>
    <x v="1285"/>
    <n v="496"/>
    <x v="24"/>
  </r>
  <r>
    <s v="Town of Claremont"/>
    <x v="45"/>
    <x v="355"/>
    <x v="1286"/>
    <n v="345"/>
    <x v="24"/>
  </r>
  <r>
    <s v="Town of Claremont"/>
    <x v="45"/>
    <x v="355"/>
    <x v="1287"/>
    <n v="326"/>
    <x v="24"/>
  </r>
  <r>
    <s v="Town of Claremont"/>
    <x v="45"/>
    <x v="355"/>
    <x v="1288"/>
    <n v="222"/>
    <x v="24"/>
  </r>
  <r>
    <s v="Town of Claremont"/>
    <x v="45"/>
    <x v="355"/>
    <x v="1289"/>
    <n v="428"/>
    <x v="24"/>
  </r>
  <r>
    <s v="Town of Claremont"/>
    <x v="45"/>
    <x v="355"/>
    <x v="1290"/>
    <n v="276"/>
    <x v="24"/>
  </r>
  <r>
    <s v="Town of Claremont"/>
    <x v="45"/>
    <x v="355"/>
    <x v="1291"/>
    <n v="373"/>
    <x v="24"/>
  </r>
  <r>
    <s v="Town of Claremont"/>
    <x v="45"/>
    <x v="355"/>
    <x v="1292"/>
    <n v="400"/>
    <x v="24"/>
  </r>
  <r>
    <s v="Town of Claremont"/>
    <x v="45"/>
    <x v="355"/>
    <x v="1293"/>
    <n v="187"/>
    <x v="24"/>
  </r>
  <r>
    <s v="Town of Claremont"/>
    <x v="45"/>
    <x v="355"/>
    <x v="1294"/>
    <n v="353"/>
    <x v="24"/>
  </r>
  <r>
    <s v="Town of Claremont"/>
    <x v="45"/>
    <x v="356"/>
    <x v="1295"/>
    <n v="272"/>
    <x v="24"/>
  </r>
  <r>
    <s v="Town of Claremont"/>
    <x v="45"/>
    <x v="356"/>
    <x v="1296"/>
    <n v="478"/>
    <x v="24"/>
  </r>
  <r>
    <s v="Town of Claremont"/>
    <x v="45"/>
    <x v="356"/>
    <x v="1297"/>
    <n v="316"/>
    <x v="24"/>
  </r>
  <r>
    <s v="Town of Claremont"/>
    <x v="45"/>
    <x v="356"/>
    <x v="1298"/>
    <n v="382"/>
    <x v="24"/>
  </r>
  <r>
    <s v="Town of Claremont"/>
    <x v="45"/>
    <x v="356"/>
    <x v="1299"/>
    <n v="316"/>
    <x v="24"/>
  </r>
  <r>
    <s v="City of Cockburn"/>
    <x v="15"/>
    <x v="357"/>
    <x v="1300"/>
    <n v="332"/>
    <x v="25"/>
  </r>
  <r>
    <s v="City of Cockburn"/>
    <x v="15"/>
    <x v="357"/>
    <x v="1301"/>
    <n v="198"/>
    <x v="25"/>
  </r>
  <r>
    <s v="City of Cockburn"/>
    <x v="15"/>
    <x v="357"/>
    <x v="1302"/>
    <n v="264"/>
    <x v="25"/>
  </r>
  <r>
    <s v="City of Cockburn"/>
    <x v="15"/>
    <x v="357"/>
    <x v="1303"/>
    <n v="306"/>
    <x v="25"/>
  </r>
  <r>
    <s v="City of Cockburn"/>
    <x v="15"/>
    <x v="357"/>
    <x v="1304"/>
    <n v="619"/>
    <x v="25"/>
  </r>
  <r>
    <s v="City of Cockburn"/>
    <x v="15"/>
    <x v="357"/>
    <x v="1305"/>
    <n v="435"/>
    <x v="25"/>
  </r>
  <r>
    <s v="City of Cockburn"/>
    <x v="15"/>
    <x v="357"/>
    <x v="1306"/>
    <n v="319"/>
    <x v="25"/>
  </r>
  <r>
    <s v="City of Cockburn"/>
    <x v="15"/>
    <x v="357"/>
    <x v="1307"/>
    <n v="292"/>
    <x v="25"/>
  </r>
  <r>
    <s v="City of Cockburn"/>
    <x v="15"/>
    <x v="357"/>
    <x v="1308"/>
    <n v="595"/>
    <x v="25"/>
  </r>
  <r>
    <s v="City of Cockburn"/>
    <x v="15"/>
    <x v="357"/>
    <x v="1309"/>
    <n v="477"/>
    <x v="25"/>
  </r>
  <r>
    <s v="City of Cockburn"/>
    <x v="15"/>
    <x v="357"/>
    <x v="1310"/>
    <n v="321"/>
    <x v="25"/>
  </r>
  <r>
    <s v="City of Cockburn"/>
    <x v="15"/>
    <x v="357"/>
    <x v="1311"/>
    <n v="41"/>
    <x v="25"/>
  </r>
  <r>
    <s v="City of Cockburn"/>
    <x v="15"/>
    <x v="357"/>
    <x v="1312"/>
    <n v="216"/>
    <x v="25"/>
  </r>
  <r>
    <s v="City of Cockburn"/>
    <x v="15"/>
    <x v="357"/>
    <x v="1313"/>
    <n v="216"/>
    <x v="25"/>
  </r>
  <r>
    <s v="City of Cockburn"/>
    <x v="15"/>
    <x v="357"/>
    <x v="1314"/>
    <n v="173"/>
    <x v="25"/>
  </r>
  <r>
    <s v="City of Cockburn"/>
    <x v="15"/>
    <x v="357"/>
    <x v="1315"/>
    <n v="309"/>
    <x v="25"/>
  </r>
  <r>
    <s v="City of Cockburn"/>
    <x v="15"/>
    <x v="357"/>
    <x v="1316"/>
    <n v="625"/>
    <x v="25"/>
  </r>
  <r>
    <s v="City of Cockburn"/>
    <x v="15"/>
    <x v="357"/>
    <x v="1317"/>
    <n v="202"/>
    <x v="25"/>
  </r>
  <r>
    <s v="City of Cockburn"/>
    <x v="15"/>
    <x v="357"/>
    <x v="1318"/>
    <n v="338"/>
    <x v="25"/>
  </r>
  <r>
    <s v="City of Cockburn"/>
    <x v="15"/>
    <x v="357"/>
    <x v="1319"/>
    <n v="271"/>
    <x v="25"/>
  </r>
  <r>
    <s v="City of Cockburn"/>
    <x v="15"/>
    <x v="358"/>
    <x v="1320"/>
    <n v="13"/>
    <x v="25"/>
  </r>
  <r>
    <s v="City of Cockburn"/>
    <x v="15"/>
    <x v="358"/>
    <x v="1321"/>
    <n v="360"/>
    <x v="25"/>
  </r>
  <r>
    <s v="City of Cockburn"/>
    <x v="15"/>
    <x v="358"/>
    <x v="1322"/>
    <n v="378"/>
    <x v="25"/>
  </r>
  <r>
    <s v="City of Cockburn"/>
    <x v="15"/>
    <x v="358"/>
    <x v="1323"/>
    <n v="310"/>
    <x v="25"/>
  </r>
  <r>
    <s v="City of Cockburn"/>
    <x v="15"/>
    <x v="358"/>
    <x v="1324"/>
    <n v="192"/>
    <x v="25"/>
  </r>
  <r>
    <s v="City of Cockburn"/>
    <x v="15"/>
    <x v="358"/>
    <x v="1325"/>
    <n v="330"/>
    <x v="25"/>
  </r>
  <r>
    <s v="City of Cockburn"/>
    <x v="15"/>
    <x v="358"/>
    <x v="1326"/>
    <n v="238"/>
    <x v="25"/>
  </r>
  <r>
    <s v="City of Cockburn"/>
    <x v="15"/>
    <x v="358"/>
    <x v="1327"/>
    <n v="239"/>
    <x v="25"/>
  </r>
  <r>
    <s v="City of Cockburn"/>
    <x v="15"/>
    <x v="358"/>
    <x v="1328"/>
    <n v="185"/>
    <x v="25"/>
  </r>
  <r>
    <s v="City of Cockburn"/>
    <x v="15"/>
    <x v="358"/>
    <x v="1329"/>
    <n v="342"/>
    <x v="25"/>
  </r>
  <r>
    <s v="City of Cockburn"/>
    <x v="15"/>
    <x v="358"/>
    <x v="1330"/>
    <n v="260"/>
    <x v="25"/>
  </r>
  <r>
    <s v="City of Cockburn"/>
    <x v="15"/>
    <x v="358"/>
    <x v="1331"/>
    <n v="467"/>
    <x v="25"/>
  </r>
  <r>
    <s v="City of Cockburn"/>
    <x v="15"/>
    <x v="358"/>
    <x v="1332"/>
    <n v="290"/>
    <x v="25"/>
  </r>
  <r>
    <s v="City of Cockburn"/>
    <x v="15"/>
    <x v="358"/>
    <x v="1333"/>
    <n v="213"/>
    <x v="25"/>
  </r>
  <r>
    <s v="City of Cockburn"/>
    <x v="15"/>
    <x v="358"/>
    <x v="1334"/>
    <n v="271"/>
    <x v="25"/>
  </r>
  <r>
    <s v="City of Cockburn"/>
    <x v="15"/>
    <x v="358"/>
    <x v="1335"/>
    <n v="370"/>
    <x v="25"/>
  </r>
  <r>
    <s v="City of Cockburn"/>
    <x v="15"/>
    <x v="359"/>
    <x v="1336"/>
    <n v="1101"/>
    <x v="25"/>
  </r>
  <r>
    <s v="City of Cockburn"/>
    <x v="15"/>
    <x v="360"/>
    <x v="1337"/>
    <n v="269"/>
    <x v="25"/>
  </r>
  <r>
    <s v="City of Cockburn"/>
    <x v="15"/>
    <x v="360"/>
    <x v="1338"/>
    <n v="263"/>
    <x v="25"/>
  </r>
  <r>
    <s v="City of Cockburn"/>
    <x v="15"/>
    <x v="360"/>
    <x v="1339"/>
    <n v="292"/>
    <x v="25"/>
  </r>
  <r>
    <s v="City of Cockburn"/>
    <x v="15"/>
    <x v="360"/>
    <x v="1340"/>
    <n v="506"/>
    <x v="25"/>
  </r>
  <r>
    <s v="City of Cockburn"/>
    <x v="15"/>
    <x v="360"/>
    <x v="1341"/>
    <n v="302"/>
    <x v="25"/>
  </r>
  <r>
    <s v="City of Cockburn"/>
    <x v="15"/>
    <x v="360"/>
    <x v="1342"/>
    <n v="376"/>
    <x v="25"/>
  </r>
  <r>
    <s v="City of Cockburn"/>
    <x v="15"/>
    <x v="360"/>
    <x v="1343"/>
    <n v="260"/>
    <x v="25"/>
  </r>
  <r>
    <s v="City of Cockburn"/>
    <x v="15"/>
    <x v="360"/>
    <x v="1344"/>
    <n v="244"/>
    <x v="25"/>
  </r>
  <r>
    <s v="City of Cockburn"/>
    <x v="15"/>
    <x v="360"/>
    <x v="1345"/>
    <n v="342"/>
    <x v="25"/>
  </r>
  <r>
    <s v="City of Cockburn"/>
    <x v="15"/>
    <x v="360"/>
    <x v="1346"/>
    <n v="283"/>
    <x v="25"/>
  </r>
  <r>
    <s v="City of Cockburn"/>
    <x v="15"/>
    <x v="360"/>
    <x v="1347"/>
    <n v="356"/>
    <x v="25"/>
  </r>
  <r>
    <s v="City of Cockburn"/>
    <x v="15"/>
    <x v="360"/>
    <x v="1348"/>
    <n v="547"/>
    <x v="25"/>
  </r>
  <r>
    <s v="City of Cockburn"/>
    <x v="15"/>
    <x v="360"/>
    <x v="1349"/>
    <n v="467"/>
    <x v="25"/>
  </r>
  <r>
    <s v="City of Cockburn"/>
    <x v="15"/>
    <x v="361"/>
    <x v="1350"/>
    <n v="84"/>
    <x v="25"/>
  </r>
  <r>
    <s v="City of Cockburn"/>
    <x v="15"/>
    <x v="361"/>
    <x v="1311"/>
    <n v="46"/>
    <x v="25"/>
  </r>
  <r>
    <s v="City of Cockburn"/>
    <x v="15"/>
    <x v="362"/>
    <x v="1351"/>
    <n v="330"/>
    <x v="25"/>
  </r>
  <r>
    <s v="City of Cockburn"/>
    <x v="15"/>
    <x v="362"/>
    <x v="1352"/>
    <n v="221"/>
    <x v="25"/>
  </r>
  <r>
    <s v="City of Cockburn"/>
    <x v="15"/>
    <x v="362"/>
    <x v="1353"/>
    <n v="432"/>
    <x v="25"/>
  </r>
  <r>
    <s v="City of Cockburn"/>
    <x v="15"/>
    <x v="363"/>
    <x v="1354"/>
    <n v="312"/>
    <x v="25"/>
  </r>
  <r>
    <s v="City of Cockburn"/>
    <x v="15"/>
    <x v="363"/>
    <x v="1355"/>
    <n v="360"/>
    <x v="25"/>
  </r>
  <r>
    <s v="City of Cockburn"/>
    <x v="15"/>
    <x v="363"/>
    <x v="1356"/>
    <n v="305"/>
    <x v="25"/>
  </r>
  <r>
    <s v="City of Cockburn"/>
    <x v="15"/>
    <x v="363"/>
    <x v="1357"/>
    <n v="368"/>
    <x v="25"/>
  </r>
  <r>
    <s v="City of Cockburn"/>
    <x v="15"/>
    <x v="363"/>
    <x v="1358"/>
    <n v="358"/>
    <x v="25"/>
  </r>
  <r>
    <s v="City of Cockburn"/>
    <x v="15"/>
    <x v="363"/>
    <x v="1359"/>
    <n v="239"/>
    <x v="25"/>
  </r>
  <r>
    <s v="City of Cockburn"/>
    <x v="15"/>
    <x v="363"/>
    <x v="1360"/>
    <n v="228"/>
    <x v="25"/>
  </r>
  <r>
    <s v="City of Cockburn"/>
    <x v="15"/>
    <x v="363"/>
    <x v="1361"/>
    <n v="219"/>
    <x v="25"/>
  </r>
  <r>
    <s v="City of Cockburn"/>
    <x v="15"/>
    <x v="363"/>
    <x v="1362"/>
    <n v="395"/>
    <x v="25"/>
  </r>
  <r>
    <s v="City of Cockburn"/>
    <x v="15"/>
    <x v="363"/>
    <x v="1363"/>
    <n v="279"/>
    <x v="25"/>
  </r>
  <r>
    <s v="City of Cockburn"/>
    <x v="15"/>
    <x v="363"/>
    <x v="1364"/>
    <n v="358"/>
    <x v="25"/>
  </r>
  <r>
    <s v="City of Cockburn"/>
    <x v="15"/>
    <x v="363"/>
    <x v="1365"/>
    <n v="450"/>
    <x v="25"/>
  </r>
  <r>
    <s v="City of Cockburn"/>
    <x v="15"/>
    <x v="363"/>
    <x v="1366"/>
    <n v="301"/>
    <x v="25"/>
  </r>
  <r>
    <s v="City of Cockburn"/>
    <x v="15"/>
    <x v="364"/>
    <x v="1350"/>
    <n v="254"/>
    <x v="25"/>
  </r>
  <r>
    <s v="City of Cockburn"/>
    <x v="15"/>
    <x v="364"/>
    <x v="1367"/>
    <n v="86"/>
    <x v="25"/>
  </r>
  <r>
    <s v="City of Cockburn"/>
    <x v="15"/>
    <x v="365"/>
    <x v="1368"/>
    <n v="153"/>
    <x v="25"/>
  </r>
  <r>
    <s v="City of Cockburn"/>
    <x v="15"/>
    <x v="365"/>
    <x v="1369"/>
    <n v="670"/>
    <x v="25"/>
  </r>
  <r>
    <s v="City of Cockburn"/>
    <x v="15"/>
    <x v="365"/>
    <x v="1370"/>
    <n v="551"/>
    <x v="25"/>
  </r>
  <r>
    <s v="City of Cockburn"/>
    <x v="15"/>
    <x v="365"/>
    <x v="1371"/>
    <n v="1"/>
    <x v="25"/>
  </r>
  <r>
    <s v="City of Cockburn"/>
    <x v="15"/>
    <x v="365"/>
    <x v="1372"/>
    <n v="405"/>
    <x v="25"/>
  </r>
  <r>
    <s v="City of Cockburn"/>
    <x v="15"/>
    <x v="365"/>
    <x v="1373"/>
    <n v="387"/>
    <x v="25"/>
  </r>
  <r>
    <s v="City of Cockburn"/>
    <x v="15"/>
    <x v="365"/>
    <x v="1374"/>
    <n v="379"/>
    <x v="25"/>
  </r>
  <r>
    <s v="City of Cockburn"/>
    <x v="15"/>
    <x v="365"/>
    <x v="1375"/>
    <n v="208"/>
    <x v="25"/>
  </r>
  <r>
    <s v="City of Cockburn"/>
    <x v="15"/>
    <x v="365"/>
    <x v="1376"/>
    <n v="320"/>
    <x v="25"/>
  </r>
  <r>
    <s v="City of Cockburn"/>
    <x v="15"/>
    <x v="365"/>
    <x v="1377"/>
    <n v="226"/>
    <x v="25"/>
  </r>
  <r>
    <s v="City of Cockburn"/>
    <x v="15"/>
    <x v="365"/>
    <x v="1378"/>
    <n v="471"/>
    <x v="25"/>
  </r>
  <r>
    <s v="City of Cockburn"/>
    <x v="15"/>
    <x v="365"/>
    <x v="1379"/>
    <n v="266"/>
    <x v="25"/>
  </r>
  <r>
    <s v="City of Cockburn"/>
    <x v="15"/>
    <x v="365"/>
    <x v="1380"/>
    <n v="236"/>
    <x v="25"/>
  </r>
  <r>
    <s v="City of Cockburn"/>
    <x v="15"/>
    <x v="365"/>
    <x v="1381"/>
    <n v="323"/>
    <x v="25"/>
  </r>
  <r>
    <s v="City of Cockburn"/>
    <x v="15"/>
    <x v="365"/>
    <x v="1382"/>
    <n v="176"/>
    <x v="25"/>
  </r>
  <r>
    <s v="City of Cockburn"/>
    <x v="15"/>
    <x v="365"/>
    <x v="1383"/>
    <n v="342"/>
    <x v="25"/>
  </r>
  <r>
    <s v="City of Cockburn"/>
    <x v="15"/>
    <x v="365"/>
    <x v="1384"/>
    <n v="336"/>
    <x v="25"/>
  </r>
  <r>
    <s v="City of Cockburn"/>
    <x v="15"/>
    <x v="365"/>
    <x v="1385"/>
    <n v="200"/>
    <x v="25"/>
  </r>
  <r>
    <s v="City of Cockburn"/>
    <x v="19"/>
    <x v="366"/>
    <x v="1386"/>
    <n v="519"/>
    <x v="25"/>
  </r>
  <r>
    <s v="City of Cockburn"/>
    <x v="19"/>
    <x v="366"/>
    <x v="1387"/>
    <n v="475"/>
    <x v="25"/>
  </r>
  <r>
    <s v="City of Cockburn"/>
    <x v="19"/>
    <x v="366"/>
    <x v="1388"/>
    <n v="377"/>
    <x v="25"/>
  </r>
  <r>
    <s v="City of Cockburn"/>
    <x v="19"/>
    <x v="366"/>
    <x v="1389"/>
    <n v="415"/>
    <x v="25"/>
  </r>
  <r>
    <s v="City of Cockburn"/>
    <x v="19"/>
    <x v="366"/>
    <x v="1390"/>
    <n v="252"/>
    <x v="25"/>
  </r>
  <r>
    <s v="City of Cockburn"/>
    <x v="19"/>
    <x v="366"/>
    <x v="1391"/>
    <n v="250"/>
    <x v="25"/>
  </r>
  <r>
    <s v="City of Cockburn"/>
    <x v="19"/>
    <x v="366"/>
    <x v="1392"/>
    <n v="198"/>
    <x v="25"/>
  </r>
  <r>
    <s v="City of Cockburn"/>
    <x v="19"/>
    <x v="366"/>
    <x v="1393"/>
    <n v="192"/>
    <x v="25"/>
  </r>
  <r>
    <s v="City of Cockburn"/>
    <x v="19"/>
    <x v="366"/>
    <x v="1394"/>
    <n v="458"/>
    <x v="25"/>
  </r>
  <r>
    <s v="City of Cockburn"/>
    <x v="19"/>
    <x v="366"/>
    <x v="1395"/>
    <n v="313"/>
    <x v="25"/>
  </r>
  <r>
    <s v="City of Cockburn"/>
    <x v="19"/>
    <x v="366"/>
    <x v="1396"/>
    <n v="330"/>
    <x v="25"/>
  </r>
  <r>
    <s v="City of Cockburn"/>
    <x v="19"/>
    <x v="366"/>
    <x v="1397"/>
    <n v="368"/>
    <x v="25"/>
  </r>
  <r>
    <s v="City of Cockburn"/>
    <x v="19"/>
    <x v="366"/>
    <x v="1398"/>
    <n v="256"/>
    <x v="25"/>
  </r>
  <r>
    <s v="City of Cockburn"/>
    <x v="19"/>
    <x v="366"/>
    <x v="1399"/>
    <n v="363"/>
    <x v="25"/>
  </r>
  <r>
    <s v="City of Cockburn"/>
    <x v="19"/>
    <x v="366"/>
    <x v="1400"/>
    <n v="424"/>
    <x v="25"/>
  </r>
  <r>
    <s v="City of Cockburn"/>
    <x v="19"/>
    <x v="366"/>
    <x v="1401"/>
    <n v="385"/>
    <x v="25"/>
  </r>
  <r>
    <s v="City of Cockburn"/>
    <x v="19"/>
    <x v="366"/>
    <x v="1402"/>
    <n v="329"/>
    <x v="25"/>
  </r>
  <r>
    <s v="City of Cockburn"/>
    <x v="19"/>
    <x v="366"/>
    <x v="1403"/>
    <n v="392"/>
    <x v="25"/>
  </r>
  <r>
    <s v="City of Cockburn"/>
    <x v="19"/>
    <x v="367"/>
    <x v="1404"/>
    <n v="414"/>
    <x v="25"/>
  </r>
  <r>
    <s v="City of Cockburn"/>
    <x v="19"/>
    <x v="367"/>
    <x v="1405"/>
    <n v="244"/>
    <x v="25"/>
  </r>
  <r>
    <s v="City of Cockburn"/>
    <x v="19"/>
    <x v="367"/>
    <x v="1406"/>
    <n v="320"/>
    <x v="25"/>
  </r>
  <r>
    <s v="City of Cockburn"/>
    <x v="19"/>
    <x v="367"/>
    <x v="1407"/>
    <n v="420"/>
    <x v="25"/>
  </r>
  <r>
    <s v="City of Cockburn"/>
    <x v="19"/>
    <x v="367"/>
    <x v="1408"/>
    <n v="294"/>
    <x v="25"/>
  </r>
  <r>
    <s v="City of Cockburn"/>
    <x v="19"/>
    <x v="367"/>
    <x v="1409"/>
    <n v="408"/>
    <x v="25"/>
  </r>
  <r>
    <s v="City of Cockburn"/>
    <x v="19"/>
    <x v="367"/>
    <x v="1410"/>
    <n v="427"/>
    <x v="25"/>
  </r>
  <r>
    <s v="City of Cockburn"/>
    <x v="19"/>
    <x v="367"/>
    <x v="1411"/>
    <n v="258"/>
    <x v="25"/>
  </r>
  <r>
    <s v="City of Cockburn"/>
    <x v="19"/>
    <x v="367"/>
    <x v="1412"/>
    <n v="351"/>
    <x v="25"/>
  </r>
  <r>
    <s v="City of Cockburn"/>
    <x v="19"/>
    <x v="367"/>
    <x v="1413"/>
    <n v="463"/>
    <x v="25"/>
  </r>
  <r>
    <s v="City of Cockburn"/>
    <x v="19"/>
    <x v="367"/>
    <x v="1414"/>
    <n v="278"/>
    <x v="25"/>
  </r>
  <r>
    <s v="City of Cockburn"/>
    <x v="19"/>
    <x v="367"/>
    <x v="1415"/>
    <n v="290"/>
    <x v="25"/>
  </r>
  <r>
    <s v="City of Cockburn"/>
    <x v="19"/>
    <x v="368"/>
    <x v="1416"/>
    <n v="459"/>
    <x v="25"/>
  </r>
  <r>
    <s v="City of Cockburn"/>
    <x v="19"/>
    <x v="368"/>
    <x v="1417"/>
    <n v="464"/>
    <x v="25"/>
  </r>
  <r>
    <s v="City of Cockburn"/>
    <x v="19"/>
    <x v="369"/>
    <x v="1418"/>
    <n v="373"/>
    <x v="25"/>
  </r>
  <r>
    <s v="City of Cockburn"/>
    <x v="19"/>
    <x v="369"/>
    <x v="1419"/>
    <n v="290"/>
    <x v="25"/>
  </r>
  <r>
    <s v="City of Cockburn"/>
    <x v="19"/>
    <x v="369"/>
    <x v="1420"/>
    <n v="323"/>
    <x v="25"/>
  </r>
  <r>
    <s v="City of Cockburn"/>
    <x v="19"/>
    <x v="369"/>
    <x v="1421"/>
    <n v="357"/>
    <x v="25"/>
  </r>
  <r>
    <s v="City of Cockburn"/>
    <x v="19"/>
    <x v="369"/>
    <x v="1422"/>
    <n v="311"/>
    <x v="25"/>
  </r>
  <r>
    <s v="City of Cockburn"/>
    <x v="19"/>
    <x v="369"/>
    <x v="1423"/>
    <n v="298"/>
    <x v="25"/>
  </r>
  <r>
    <s v="City of Cockburn"/>
    <x v="19"/>
    <x v="369"/>
    <x v="1424"/>
    <n v="252"/>
    <x v="25"/>
  </r>
  <r>
    <s v="City of Cockburn"/>
    <x v="19"/>
    <x v="369"/>
    <x v="1425"/>
    <n v="266"/>
    <x v="25"/>
  </r>
  <r>
    <s v="City of Cockburn"/>
    <x v="19"/>
    <x v="369"/>
    <x v="1426"/>
    <n v="176"/>
    <x v="25"/>
  </r>
  <r>
    <s v="City of Cockburn"/>
    <x v="19"/>
    <x v="369"/>
    <x v="1427"/>
    <n v="398"/>
    <x v="25"/>
  </r>
  <r>
    <s v="City of Cockburn"/>
    <x v="19"/>
    <x v="369"/>
    <x v="1428"/>
    <n v="717"/>
    <x v="25"/>
  </r>
  <r>
    <s v="City of Cockburn"/>
    <x v="19"/>
    <x v="369"/>
    <x v="1429"/>
    <n v="485"/>
    <x v="25"/>
  </r>
  <r>
    <s v="City of Cockburn"/>
    <x v="19"/>
    <x v="369"/>
    <x v="1430"/>
    <n v="472"/>
    <x v="25"/>
  </r>
  <r>
    <s v="City of Cockburn"/>
    <x v="19"/>
    <x v="369"/>
    <x v="1367"/>
    <n v="280"/>
    <x v="25"/>
  </r>
  <r>
    <s v="City of Cockburn"/>
    <x v="19"/>
    <x v="369"/>
    <x v="1431"/>
    <n v="329"/>
    <x v="25"/>
  </r>
  <r>
    <s v="City of Cockburn"/>
    <x v="19"/>
    <x v="370"/>
    <x v="1432"/>
    <n v="49"/>
    <x v="25"/>
  </r>
  <r>
    <s v="City of Cockburn"/>
    <x v="19"/>
    <x v="370"/>
    <x v="1433"/>
    <n v="188"/>
    <x v="25"/>
  </r>
  <r>
    <s v="City of Cockburn"/>
    <x v="19"/>
    <x v="370"/>
    <x v="1434"/>
    <n v="435"/>
    <x v="25"/>
  </r>
  <r>
    <s v="City of Cockburn"/>
    <x v="19"/>
    <x v="370"/>
    <x v="1435"/>
    <n v="403"/>
    <x v="25"/>
  </r>
  <r>
    <s v="City of Cockburn"/>
    <x v="19"/>
    <x v="370"/>
    <x v="1436"/>
    <n v="264"/>
    <x v="25"/>
  </r>
  <r>
    <s v="City of Cockburn"/>
    <x v="19"/>
    <x v="370"/>
    <x v="1437"/>
    <n v="157"/>
    <x v="25"/>
  </r>
  <r>
    <s v="City of Cockburn"/>
    <x v="19"/>
    <x v="370"/>
    <x v="1438"/>
    <n v="243"/>
    <x v="25"/>
  </r>
  <r>
    <s v="City of Cockburn"/>
    <x v="19"/>
    <x v="370"/>
    <x v="1439"/>
    <n v="220"/>
    <x v="25"/>
  </r>
  <r>
    <s v="City of Cockburn"/>
    <x v="19"/>
    <x v="279"/>
    <x v="1440"/>
    <n v="228"/>
    <x v="25"/>
  </r>
  <r>
    <s v="City of Cockburn"/>
    <x v="19"/>
    <x v="279"/>
    <x v="1441"/>
    <n v="331"/>
    <x v="25"/>
  </r>
  <r>
    <s v="City of Cockburn"/>
    <x v="19"/>
    <x v="279"/>
    <x v="1442"/>
    <n v="218"/>
    <x v="25"/>
  </r>
  <r>
    <s v="City of Cockburn"/>
    <x v="19"/>
    <x v="279"/>
    <x v="1443"/>
    <n v="2"/>
    <x v="25"/>
  </r>
  <r>
    <s v="City of Cockburn"/>
    <x v="19"/>
    <x v="279"/>
    <x v="1444"/>
    <n v="168"/>
    <x v="25"/>
  </r>
  <r>
    <s v="City of Cockburn"/>
    <x v="19"/>
    <x v="279"/>
    <x v="1445"/>
    <n v="203"/>
    <x v="25"/>
  </r>
  <r>
    <s v="City of Cockburn"/>
    <x v="19"/>
    <x v="279"/>
    <x v="1446"/>
    <n v="371"/>
    <x v="25"/>
  </r>
  <r>
    <s v="City of Cockburn"/>
    <x v="19"/>
    <x v="371"/>
    <x v="1447"/>
    <n v="330"/>
    <x v="25"/>
  </r>
  <r>
    <s v="City of Cockburn"/>
    <x v="19"/>
    <x v="371"/>
    <x v="1448"/>
    <n v="476"/>
    <x v="25"/>
  </r>
  <r>
    <s v="City of Cockburn"/>
    <x v="19"/>
    <x v="371"/>
    <x v="1449"/>
    <n v="329"/>
    <x v="25"/>
  </r>
  <r>
    <s v="City of Cockburn"/>
    <x v="19"/>
    <x v="371"/>
    <x v="1450"/>
    <n v="287"/>
    <x v="25"/>
  </r>
  <r>
    <s v="City of Cockburn"/>
    <x v="19"/>
    <x v="371"/>
    <x v="1451"/>
    <n v="156"/>
    <x v="25"/>
  </r>
  <r>
    <s v="City of Cockburn"/>
    <x v="19"/>
    <x v="371"/>
    <x v="1418"/>
    <n v="28"/>
    <x v="25"/>
  </r>
  <r>
    <s v="City of Cockburn"/>
    <x v="19"/>
    <x v="371"/>
    <x v="1452"/>
    <n v="235"/>
    <x v="25"/>
  </r>
  <r>
    <s v="City of Cockburn"/>
    <x v="19"/>
    <x v="371"/>
    <x v="1453"/>
    <n v="373"/>
    <x v="25"/>
  </r>
  <r>
    <s v="City of Cockburn"/>
    <x v="19"/>
    <x v="371"/>
    <x v="1454"/>
    <n v="317"/>
    <x v="25"/>
  </r>
  <r>
    <s v="City of Cockburn"/>
    <x v="19"/>
    <x v="371"/>
    <x v="1455"/>
    <n v="360"/>
    <x v="25"/>
  </r>
  <r>
    <s v="City of Cockburn"/>
    <x v="19"/>
    <x v="371"/>
    <x v="1456"/>
    <n v="241"/>
    <x v="25"/>
  </r>
  <r>
    <s v="City of Cockburn"/>
    <x v="19"/>
    <x v="371"/>
    <x v="1457"/>
    <n v="309"/>
    <x v="25"/>
  </r>
  <r>
    <s v="City of Cockburn"/>
    <x v="19"/>
    <x v="371"/>
    <x v="1458"/>
    <n v="342"/>
    <x v="25"/>
  </r>
  <r>
    <s v="City of Cockburn"/>
    <x v="19"/>
    <x v="371"/>
    <x v="1459"/>
    <n v="156"/>
    <x v="25"/>
  </r>
  <r>
    <s v="City of Cockburn"/>
    <x v="19"/>
    <x v="371"/>
    <x v="1460"/>
    <n v="286"/>
    <x v="25"/>
  </r>
  <r>
    <s v="City of Cockburn"/>
    <x v="19"/>
    <x v="371"/>
    <x v="1461"/>
    <n v="438"/>
    <x v="25"/>
  </r>
  <r>
    <s v="City of Cockburn"/>
    <x v="19"/>
    <x v="371"/>
    <x v="1462"/>
    <n v="228"/>
    <x v="25"/>
  </r>
  <r>
    <s v="City of Cockburn"/>
    <x v="19"/>
    <x v="371"/>
    <x v="1463"/>
    <n v="352"/>
    <x v="25"/>
  </r>
  <r>
    <s v="City of Cockburn"/>
    <x v="19"/>
    <x v="371"/>
    <x v="1464"/>
    <n v="309"/>
    <x v="25"/>
  </r>
  <r>
    <s v="City of Cockburn"/>
    <x v="19"/>
    <x v="371"/>
    <x v="1465"/>
    <n v="418"/>
    <x v="25"/>
  </r>
  <r>
    <s v="City of Cockburn"/>
    <x v="19"/>
    <x v="371"/>
    <x v="1466"/>
    <n v="287"/>
    <x v="25"/>
  </r>
  <r>
    <s v="City of Cockburn"/>
    <x v="19"/>
    <x v="371"/>
    <x v="1467"/>
    <n v="296"/>
    <x v="25"/>
  </r>
  <r>
    <s v="City of Cockburn"/>
    <x v="19"/>
    <x v="371"/>
    <x v="1468"/>
    <n v="185"/>
    <x v="25"/>
  </r>
  <r>
    <s v="City of Cockburn"/>
    <x v="19"/>
    <x v="371"/>
    <x v="1469"/>
    <n v="346"/>
    <x v="25"/>
  </r>
  <r>
    <s v="City of Cockburn"/>
    <x v="19"/>
    <x v="371"/>
    <x v="1470"/>
    <n v="195"/>
    <x v="25"/>
  </r>
  <r>
    <s v="City of Cockburn"/>
    <x v="19"/>
    <x v="371"/>
    <x v="1471"/>
    <n v="253"/>
    <x v="25"/>
  </r>
  <r>
    <s v="City of Cockburn"/>
    <x v="19"/>
    <x v="372"/>
    <x v="1472"/>
    <n v="317"/>
    <x v="25"/>
  </r>
  <r>
    <s v="City of Cockburn"/>
    <x v="19"/>
    <x v="372"/>
    <x v="1473"/>
    <n v="354"/>
    <x v="25"/>
  </r>
  <r>
    <s v="City of Cockburn"/>
    <x v="19"/>
    <x v="372"/>
    <x v="1474"/>
    <n v="472"/>
    <x v="25"/>
  </r>
  <r>
    <s v="City of Cockburn"/>
    <x v="19"/>
    <x v="372"/>
    <x v="1475"/>
    <n v="337"/>
    <x v="25"/>
  </r>
  <r>
    <s v="City of Cockburn"/>
    <x v="19"/>
    <x v="372"/>
    <x v="1476"/>
    <n v="411"/>
    <x v="25"/>
  </r>
  <r>
    <s v="City of Cockburn"/>
    <x v="19"/>
    <x v="372"/>
    <x v="1477"/>
    <n v="365"/>
    <x v="25"/>
  </r>
  <r>
    <s v="City of Cockburn"/>
    <x v="19"/>
    <x v="372"/>
    <x v="1478"/>
    <n v="279"/>
    <x v="25"/>
  </r>
  <r>
    <s v="City of Cockburn"/>
    <x v="19"/>
    <x v="372"/>
    <x v="1432"/>
    <n v="824"/>
    <x v="25"/>
  </r>
  <r>
    <s v="City of Cockburn"/>
    <x v="19"/>
    <x v="372"/>
    <x v="1479"/>
    <n v="351"/>
    <x v="25"/>
  </r>
  <r>
    <s v="City of Cockburn"/>
    <x v="19"/>
    <x v="372"/>
    <x v="1480"/>
    <n v="219"/>
    <x v="25"/>
  </r>
  <r>
    <s v="City of Cockburn"/>
    <x v="18"/>
    <x v="373"/>
    <x v="1481"/>
    <n v="587"/>
    <x v="25"/>
  </r>
  <r>
    <s v="City of Cockburn"/>
    <x v="18"/>
    <x v="373"/>
    <x v="1482"/>
    <n v="547"/>
    <x v="25"/>
  </r>
  <r>
    <s v="City of Cockburn"/>
    <x v="18"/>
    <x v="373"/>
    <x v="1483"/>
    <n v="225"/>
    <x v="25"/>
  </r>
  <r>
    <s v="City of Cockburn"/>
    <x v="18"/>
    <x v="373"/>
    <x v="1484"/>
    <n v="138"/>
    <x v="25"/>
  </r>
  <r>
    <s v="City of Cockburn"/>
    <x v="18"/>
    <x v="373"/>
    <x v="1485"/>
    <n v="547"/>
    <x v="25"/>
  </r>
  <r>
    <s v="City of Cockburn"/>
    <x v="18"/>
    <x v="373"/>
    <x v="1486"/>
    <n v="242"/>
    <x v="25"/>
  </r>
  <r>
    <s v="City of Cockburn"/>
    <x v="18"/>
    <x v="373"/>
    <x v="1487"/>
    <n v="345"/>
    <x v="25"/>
  </r>
  <r>
    <s v="City of Cockburn"/>
    <x v="18"/>
    <x v="373"/>
    <x v="1488"/>
    <n v="559"/>
    <x v="25"/>
  </r>
  <r>
    <s v="City of Cockburn"/>
    <x v="18"/>
    <x v="373"/>
    <x v="1489"/>
    <n v="274"/>
    <x v="25"/>
  </r>
  <r>
    <s v="City of Cockburn"/>
    <x v="18"/>
    <x v="373"/>
    <x v="1490"/>
    <n v="462"/>
    <x v="25"/>
  </r>
  <r>
    <s v="City of Cockburn"/>
    <x v="18"/>
    <x v="373"/>
    <x v="1491"/>
    <n v="478"/>
    <x v="25"/>
  </r>
  <r>
    <s v="City of Cockburn"/>
    <x v="18"/>
    <x v="374"/>
    <x v="1492"/>
    <n v="327"/>
    <x v="25"/>
  </r>
  <r>
    <s v="City of Cockburn"/>
    <x v="18"/>
    <x v="374"/>
    <x v="1493"/>
    <n v="331"/>
    <x v="25"/>
  </r>
  <r>
    <s v="City of Cockburn"/>
    <x v="18"/>
    <x v="374"/>
    <x v="1494"/>
    <n v="464"/>
    <x v="25"/>
  </r>
  <r>
    <s v="City of Cockburn"/>
    <x v="18"/>
    <x v="374"/>
    <x v="1495"/>
    <n v="550"/>
    <x v="25"/>
  </r>
  <r>
    <s v="City of Cockburn"/>
    <x v="18"/>
    <x v="374"/>
    <x v="1496"/>
    <n v="298"/>
    <x v="25"/>
  </r>
  <r>
    <s v="City of Cockburn"/>
    <x v="18"/>
    <x v="374"/>
    <x v="1497"/>
    <n v="191"/>
    <x v="25"/>
  </r>
  <r>
    <s v="City of Cockburn"/>
    <x v="18"/>
    <x v="374"/>
    <x v="1498"/>
    <n v="504"/>
    <x v="25"/>
  </r>
  <r>
    <s v="City of Cockburn"/>
    <x v="18"/>
    <x v="374"/>
    <x v="1499"/>
    <n v="467"/>
    <x v="25"/>
  </r>
  <r>
    <s v="City of Cockburn"/>
    <x v="18"/>
    <x v="374"/>
    <x v="1500"/>
    <n v="302"/>
    <x v="25"/>
  </r>
  <r>
    <s v="City of Cockburn"/>
    <x v="18"/>
    <x v="374"/>
    <x v="1501"/>
    <n v="484"/>
    <x v="25"/>
  </r>
  <r>
    <s v="City of Cockburn"/>
    <x v="18"/>
    <x v="374"/>
    <x v="1502"/>
    <n v="509"/>
    <x v="25"/>
  </r>
  <r>
    <s v="City of Cockburn"/>
    <x v="18"/>
    <x v="374"/>
    <x v="1503"/>
    <n v="489"/>
    <x v="25"/>
  </r>
  <r>
    <s v="City of Cockburn"/>
    <x v="18"/>
    <x v="374"/>
    <x v="1504"/>
    <n v="544"/>
    <x v="25"/>
  </r>
  <r>
    <s v="City of Cockburn"/>
    <x v="18"/>
    <x v="374"/>
    <x v="1505"/>
    <n v="538"/>
    <x v="25"/>
  </r>
  <r>
    <s v="City of Cockburn"/>
    <x v="18"/>
    <x v="374"/>
    <x v="1506"/>
    <n v="359"/>
    <x v="25"/>
  </r>
  <r>
    <s v="City of Cockburn"/>
    <x v="18"/>
    <x v="374"/>
    <x v="1507"/>
    <n v="411"/>
    <x v="25"/>
  </r>
  <r>
    <s v="City of Cockburn"/>
    <x v="18"/>
    <x v="374"/>
    <x v="1508"/>
    <n v="260"/>
    <x v="25"/>
  </r>
  <r>
    <s v="City of Cockburn"/>
    <x v="18"/>
    <x v="374"/>
    <x v="1509"/>
    <n v="424"/>
    <x v="25"/>
  </r>
  <r>
    <s v="City of Cockburn"/>
    <x v="18"/>
    <x v="374"/>
    <x v="1510"/>
    <n v="272"/>
    <x v="25"/>
  </r>
  <r>
    <s v="City of Cockburn"/>
    <x v="18"/>
    <x v="374"/>
    <x v="1511"/>
    <n v="499"/>
    <x v="25"/>
  </r>
  <r>
    <s v="City of Cockburn"/>
    <x v="18"/>
    <x v="374"/>
    <x v="1512"/>
    <n v="594"/>
    <x v="25"/>
  </r>
  <r>
    <s v="City of Cockburn"/>
    <x v="18"/>
    <x v="375"/>
    <x v="1484"/>
    <n v="1"/>
    <x v="25"/>
  </r>
  <r>
    <s v="City of Cockburn"/>
    <x v="18"/>
    <x v="375"/>
    <x v="1513"/>
    <n v="28"/>
    <x v="25"/>
  </r>
  <r>
    <s v="City of Cockburn"/>
    <x v="18"/>
    <x v="375"/>
    <x v="1514"/>
    <n v="10"/>
    <x v="25"/>
  </r>
  <r>
    <s v="City of Cockburn"/>
    <x v="18"/>
    <x v="376"/>
    <x v="1515"/>
    <n v="364"/>
    <x v="25"/>
  </r>
  <r>
    <s v="City of Cockburn"/>
    <x v="18"/>
    <x v="376"/>
    <x v="1516"/>
    <n v="212"/>
    <x v="25"/>
  </r>
  <r>
    <s v="City of Cockburn"/>
    <x v="18"/>
    <x v="376"/>
    <x v="1517"/>
    <n v="357"/>
    <x v="25"/>
  </r>
  <r>
    <s v="City of Cockburn"/>
    <x v="18"/>
    <x v="376"/>
    <x v="1518"/>
    <n v="324"/>
    <x v="25"/>
  </r>
  <r>
    <s v="City of Cockburn"/>
    <x v="18"/>
    <x v="376"/>
    <x v="1519"/>
    <n v="513"/>
    <x v="25"/>
  </r>
  <r>
    <s v="City of Cockburn"/>
    <x v="18"/>
    <x v="376"/>
    <x v="1520"/>
    <n v="271"/>
    <x v="25"/>
  </r>
  <r>
    <s v="City of Cockburn"/>
    <x v="18"/>
    <x v="376"/>
    <x v="1513"/>
    <n v="337"/>
    <x v="25"/>
  </r>
  <r>
    <s v="City of Cockburn"/>
    <x v="18"/>
    <x v="376"/>
    <x v="1521"/>
    <n v="325"/>
    <x v="25"/>
  </r>
  <r>
    <s v="City of Cockburn"/>
    <x v="18"/>
    <x v="376"/>
    <x v="1522"/>
    <n v="494"/>
    <x v="25"/>
  </r>
  <r>
    <s v="City of Cockburn"/>
    <x v="18"/>
    <x v="376"/>
    <x v="1523"/>
    <n v="487"/>
    <x v="25"/>
  </r>
  <r>
    <s v="City of Cockburn"/>
    <x v="18"/>
    <x v="377"/>
    <x v="1524"/>
    <n v="403"/>
    <x v="25"/>
  </r>
  <r>
    <s v="City of Cockburn"/>
    <x v="18"/>
    <x v="377"/>
    <x v="1525"/>
    <n v="459"/>
    <x v="25"/>
  </r>
  <r>
    <s v="City of Cockburn"/>
    <x v="18"/>
    <x v="377"/>
    <x v="1526"/>
    <n v="519"/>
    <x v="25"/>
  </r>
  <r>
    <s v="City of Cockburn"/>
    <x v="18"/>
    <x v="377"/>
    <x v="1527"/>
    <n v="285"/>
    <x v="25"/>
  </r>
  <r>
    <s v="City of Cockburn"/>
    <x v="18"/>
    <x v="377"/>
    <x v="1528"/>
    <n v="418"/>
    <x v="25"/>
  </r>
  <r>
    <s v="City of Cockburn"/>
    <x v="18"/>
    <x v="377"/>
    <x v="1529"/>
    <n v="500"/>
    <x v="25"/>
  </r>
  <r>
    <s v="City of Cockburn"/>
    <x v="18"/>
    <x v="377"/>
    <x v="1530"/>
    <n v="341"/>
    <x v="25"/>
  </r>
  <r>
    <s v="City of Cockburn"/>
    <x v="18"/>
    <x v="377"/>
    <x v="1531"/>
    <n v="439"/>
    <x v="25"/>
  </r>
  <r>
    <s v="City of Cockburn"/>
    <x v="18"/>
    <x v="378"/>
    <x v="1532"/>
    <n v="40"/>
    <x v="25"/>
  </r>
  <r>
    <s v="City of Cockburn"/>
    <x v="18"/>
    <x v="379"/>
    <x v="1533"/>
    <n v="456"/>
    <x v="25"/>
  </r>
  <r>
    <s v="City of Cockburn"/>
    <x v="18"/>
    <x v="379"/>
    <x v="1534"/>
    <n v="494"/>
    <x v="25"/>
  </r>
  <r>
    <s v="City of Cockburn"/>
    <x v="18"/>
    <x v="379"/>
    <x v="1535"/>
    <n v="181"/>
    <x v="25"/>
  </r>
  <r>
    <s v="City of Cockburn"/>
    <x v="18"/>
    <x v="379"/>
    <x v="1536"/>
    <n v="365"/>
    <x v="25"/>
  </r>
  <r>
    <s v="City of Cockburn"/>
    <x v="18"/>
    <x v="379"/>
    <x v="1537"/>
    <n v="268"/>
    <x v="25"/>
  </r>
  <r>
    <s v="City of Cockburn"/>
    <x v="18"/>
    <x v="379"/>
    <x v="1538"/>
    <n v="255"/>
    <x v="25"/>
  </r>
  <r>
    <s v="City of Cockburn"/>
    <x v="18"/>
    <x v="379"/>
    <x v="1539"/>
    <n v="278"/>
    <x v="25"/>
  </r>
  <r>
    <s v="City of Cockburn"/>
    <x v="18"/>
    <x v="379"/>
    <x v="1540"/>
    <n v="200"/>
    <x v="25"/>
  </r>
  <r>
    <s v="City of Cockburn"/>
    <x v="18"/>
    <x v="379"/>
    <x v="1541"/>
    <n v="345"/>
    <x v="25"/>
  </r>
  <r>
    <s v="City of Cockburn"/>
    <x v="18"/>
    <x v="379"/>
    <x v="1542"/>
    <n v="328"/>
    <x v="25"/>
  </r>
  <r>
    <s v="City of Cockburn"/>
    <x v="18"/>
    <x v="379"/>
    <x v="1543"/>
    <n v="476"/>
    <x v="25"/>
  </r>
  <r>
    <s v="City of Cockburn"/>
    <x v="18"/>
    <x v="379"/>
    <x v="1544"/>
    <n v="213"/>
    <x v="25"/>
  </r>
  <r>
    <s v="City of Cockburn"/>
    <x v="18"/>
    <x v="379"/>
    <x v="1545"/>
    <n v="485"/>
    <x v="25"/>
  </r>
  <r>
    <s v="City of Cockburn"/>
    <x v="18"/>
    <x v="379"/>
    <x v="1491"/>
    <n v="289"/>
    <x v="25"/>
  </r>
  <r>
    <s v="City of Cockburn"/>
    <x v="18"/>
    <x v="379"/>
    <x v="1546"/>
    <n v="340"/>
    <x v="25"/>
  </r>
  <r>
    <s v="City of Cockburn"/>
    <x v="18"/>
    <x v="379"/>
    <x v="1547"/>
    <n v="306"/>
    <x v="25"/>
  </r>
  <r>
    <s v="City of Cockburn"/>
    <x v="18"/>
    <x v="379"/>
    <x v="1548"/>
    <n v="387"/>
    <x v="25"/>
  </r>
  <r>
    <s v="City of Cockburn"/>
    <x v="18"/>
    <x v="379"/>
    <x v="1549"/>
    <n v="282"/>
    <x v="25"/>
  </r>
  <r>
    <s v="City of Cockburn"/>
    <x v="18"/>
    <x v="379"/>
    <x v="1550"/>
    <n v="316"/>
    <x v="25"/>
  </r>
  <r>
    <s v="City of Cockburn"/>
    <x v="18"/>
    <x v="379"/>
    <x v="1551"/>
    <n v="441"/>
    <x v="25"/>
  </r>
  <r>
    <s v="City of Cockburn"/>
    <x v="18"/>
    <x v="379"/>
    <x v="1552"/>
    <n v="179"/>
    <x v="25"/>
  </r>
  <r>
    <s v="City of Cockburn"/>
    <x v="18"/>
    <x v="379"/>
    <x v="1553"/>
    <n v="251"/>
    <x v="25"/>
  </r>
  <r>
    <s v="City of Cockburn"/>
    <x v="18"/>
    <x v="379"/>
    <x v="1554"/>
    <n v="1221"/>
    <x v="25"/>
  </r>
  <r>
    <s v="Shire of Collie"/>
    <x v="46"/>
    <x v="380"/>
    <x v="1555"/>
    <n v="259"/>
    <x v="26"/>
  </r>
  <r>
    <s v="Shire of Collie"/>
    <x v="46"/>
    <x v="380"/>
    <x v="1556"/>
    <n v="133"/>
    <x v="26"/>
  </r>
  <r>
    <s v="Shire of Collie"/>
    <x v="46"/>
    <x v="380"/>
    <x v="1557"/>
    <n v="64"/>
    <x v="26"/>
  </r>
  <r>
    <s v="Shire of Collie"/>
    <x v="46"/>
    <x v="381"/>
    <x v="1558"/>
    <n v="20"/>
    <x v="26"/>
  </r>
  <r>
    <s v="Shire of Collie"/>
    <x v="46"/>
    <x v="382"/>
    <x v="1558"/>
    <n v="85"/>
    <x v="26"/>
  </r>
  <r>
    <s v="Shire of Collie"/>
    <x v="46"/>
    <x v="383"/>
    <x v="1559"/>
    <n v="195"/>
    <x v="26"/>
  </r>
  <r>
    <s v="Shire of Collie"/>
    <x v="46"/>
    <x v="383"/>
    <x v="1560"/>
    <n v="381"/>
    <x v="26"/>
  </r>
  <r>
    <s v="Shire of Collie"/>
    <x v="46"/>
    <x v="383"/>
    <x v="1561"/>
    <n v="318"/>
    <x v="26"/>
  </r>
  <r>
    <s v="Shire of Collie"/>
    <x v="46"/>
    <x v="383"/>
    <x v="1562"/>
    <n v="253"/>
    <x v="26"/>
  </r>
  <r>
    <s v="Shire of Collie"/>
    <x v="46"/>
    <x v="383"/>
    <x v="1563"/>
    <n v="497"/>
    <x v="26"/>
  </r>
  <r>
    <s v="Shire of Collie"/>
    <x v="46"/>
    <x v="383"/>
    <x v="1564"/>
    <n v="262"/>
    <x v="26"/>
  </r>
  <r>
    <s v="Shire of Collie"/>
    <x v="46"/>
    <x v="383"/>
    <x v="1565"/>
    <n v="303"/>
    <x v="26"/>
  </r>
  <r>
    <s v="Shire of Collie"/>
    <x v="46"/>
    <x v="383"/>
    <x v="1566"/>
    <n v="244"/>
    <x v="26"/>
  </r>
  <r>
    <s v="Shire of Collie"/>
    <x v="46"/>
    <x v="383"/>
    <x v="1567"/>
    <n v="2"/>
    <x v="26"/>
  </r>
  <r>
    <s v="Shire of Collie"/>
    <x v="46"/>
    <x v="383"/>
    <x v="1568"/>
    <n v="193"/>
    <x v="26"/>
  </r>
  <r>
    <s v="Shire of Collie"/>
    <x v="46"/>
    <x v="383"/>
    <x v="1569"/>
    <n v="313"/>
    <x v="26"/>
  </r>
  <r>
    <s v="Shire of Collie"/>
    <x v="46"/>
    <x v="383"/>
    <x v="1570"/>
    <n v="190"/>
    <x v="26"/>
  </r>
  <r>
    <s v="Shire of Collie"/>
    <x v="46"/>
    <x v="383"/>
    <x v="1571"/>
    <n v="87"/>
    <x v="26"/>
  </r>
  <r>
    <s v="Shire of Collie"/>
    <x v="46"/>
    <x v="383"/>
    <x v="1572"/>
    <n v="6"/>
    <x v="26"/>
  </r>
  <r>
    <s v="Shire of Collie"/>
    <x v="46"/>
    <x v="383"/>
    <x v="1573"/>
    <n v="385"/>
    <x v="26"/>
  </r>
  <r>
    <s v="Shire of Collie"/>
    <x v="46"/>
    <x v="383"/>
    <x v="1574"/>
    <n v="154"/>
    <x v="26"/>
  </r>
  <r>
    <s v="Shire of Collie"/>
    <x v="46"/>
    <x v="383"/>
    <x v="1575"/>
    <n v="391"/>
    <x v="26"/>
  </r>
  <r>
    <s v="Shire of Collie"/>
    <x v="46"/>
    <x v="383"/>
    <x v="1576"/>
    <n v="169"/>
    <x v="26"/>
  </r>
  <r>
    <s v="Shire of Collie"/>
    <x v="46"/>
    <x v="383"/>
    <x v="1577"/>
    <n v="253"/>
    <x v="26"/>
  </r>
  <r>
    <s v="Shire of Collie"/>
    <x v="46"/>
    <x v="383"/>
    <x v="1578"/>
    <n v="234"/>
    <x v="26"/>
  </r>
  <r>
    <s v="Shire of Collie"/>
    <x v="46"/>
    <x v="383"/>
    <x v="1579"/>
    <n v="309"/>
    <x v="26"/>
  </r>
  <r>
    <s v="Shire of Collie"/>
    <x v="46"/>
    <x v="383"/>
    <x v="1580"/>
    <n v="377"/>
    <x v="26"/>
  </r>
  <r>
    <s v="Shire of Collie"/>
    <x v="46"/>
    <x v="383"/>
    <x v="1581"/>
    <n v="267"/>
    <x v="26"/>
  </r>
  <r>
    <s v="Shire of Collie"/>
    <x v="46"/>
    <x v="383"/>
    <x v="1557"/>
    <n v="248"/>
    <x v="26"/>
  </r>
  <r>
    <s v="Shire of Collie"/>
    <x v="46"/>
    <x v="384"/>
    <x v="1558"/>
    <n v="37"/>
    <x v="26"/>
  </r>
  <r>
    <s v="Shire of Collie"/>
    <x v="46"/>
    <x v="385"/>
    <x v="1557"/>
    <n v="69"/>
    <x v="26"/>
  </r>
  <r>
    <s v="Shire of Collie"/>
    <x v="46"/>
    <x v="386"/>
    <x v="1558"/>
    <n v="19"/>
    <x v="26"/>
  </r>
  <r>
    <s v="Shire of Collie"/>
    <x v="46"/>
    <x v="387"/>
    <x v="1558"/>
    <n v="10"/>
    <x v="26"/>
  </r>
  <r>
    <s v="Shire of Collie"/>
    <x v="46"/>
    <x v="388"/>
    <x v="1571"/>
    <n v="44"/>
    <x v="26"/>
  </r>
  <r>
    <s v="Shire of Collie"/>
    <x v="46"/>
    <x v="389"/>
    <x v="1557"/>
    <n v="41"/>
    <x v="26"/>
  </r>
  <r>
    <s v="Shire of Collie"/>
    <x v="46"/>
    <x v="390"/>
    <x v="1571"/>
    <n v="98"/>
    <x v="26"/>
  </r>
  <r>
    <s v="Shire of Collie"/>
    <x v="46"/>
    <x v="391"/>
    <x v="1557"/>
    <n v="34"/>
    <x v="26"/>
  </r>
  <r>
    <s v="Shire of Collie"/>
    <x v="46"/>
    <x v="392"/>
    <x v="1582"/>
    <n v="6"/>
    <x v="26"/>
  </r>
  <r>
    <s v="Shire of Coolgardie"/>
    <x v="47"/>
    <x v="393"/>
    <x v="1583"/>
    <n v="3"/>
    <x v="27"/>
  </r>
  <r>
    <s v="Shire of Coolgardie"/>
    <x v="47"/>
    <x v="394"/>
    <x v="1583"/>
    <n v="7"/>
    <x v="27"/>
  </r>
  <r>
    <s v="Shire of Coolgardie"/>
    <x v="47"/>
    <x v="394"/>
    <x v="1584"/>
    <n v="230"/>
    <x v="27"/>
  </r>
  <r>
    <s v="Shire of Coolgardie"/>
    <x v="47"/>
    <x v="394"/>
    <x v="1585"/>
    <n v="185"/>
    <x v="27"/>
  </r>
  <r>
    <s v="Shire of Coolgardie"/>
    <x v="47"/>
    <x v="394"/>
    <x v="1586"/>
    <n v="156"/>
    <x v="27"/>
  </r>
  <r>
    <s v="Shire of Coolgardie"/>
    <x v="47"/>
    <x v="395"/>
    <x v="1587"/>
    <n v="3"/>
    <x v="27"/>
  </r>
  <r>
    <s v="Shire of Coolgardie"/>
    <x v="47"/>
    <x v="395"/>
    <x v="1588"/>
    <n v="187"/>
    <x v="27"/>
  </r>
  <r>
    <s v="Shire of Coolgardie"/>
    <x v="47"/>
    <x v="395"/>
    <x v="1589"/>
    <n v="244"/>
    <x v="27"/>
  </r>
  <r>
    <s v="Shire of Coolgardie"/>
    <x v="47"/>
    <x v="396"/>
    <x v="1590"/>
    <n v="245"/>
    <x v="27"/>
  </r>
  <r>
    <s v="Shire of Coolgardie"/>
    <x v="47"/>
    <x v="396"/>
    <x v="1591"/>
    <n v="223"/>
    <x v="27"/>
  </r>
  <r>
    <s v="Shire of Coolgardie"/>
    <x v="47"/>
    <x v="396"/>
    <x v="1592"/>
    <n v="263"/>
    <x v="27"/>
  </r>
  <r>
    <s v="Shire of Coolgardie"/>
    <x v="47"/>
    <x v="396"/>
    <x v="1593"/>
    <n v="146"/>
    <x v="27"/>
  </r>
  <r>
    <s v="Shire of Coolgardie"/>
    <x v="47"/>
    <x v="396"/>
    <x v="1594"/>
    <n v="161"/>
    <x v="27"/>
  </r>
  <r>
    <s v="Shire of Coolgardie"/>
    <x v="47"/>
    <x v="397"/>
    <x v="1583"/>
    <n v="8"/>
    <x v="27"/>
  </r>
  <r>
    <s v="Shire of Coolgardie"/>
    <x v="47"/>
    <x v="397"/>
    <x v="1595"/>
    <n v="20"/>
    <x v="27"/>
  </r>
  <r>
    <s v="Shire of Coolgardie"/>
    <x v="47"/>
    <x v="398"/>
    <x v="1583"/>
    <n v="7"/>
    <x v="27"/>
  </r>
  <r>
    <s v="Shire of Coorow"/>
    <x v="48"/>
    <x v="399"/>
    <x v="1596"/>
    <n v="19"/>
    <x v="28"/>
  </r>
  <r>
    <s v="Shire of Coorow"/>
    <x v="48"/>
    <x v="399"/>
    <x v="1597"/>
    <n v="104"/>
    <x v="28"/>
  </r>
  <r>
    <s v="Shire of Coorow"/>
    <x v="48"/>
    <x v="400"/>
    <x v="1596"/>
    <n v="29"/>
    <x v="28"/>
  </r>
  <r>
    <s v="Shire of Coorow"/>
    <x v="48"/>
    <x v="401"/>
    <x v="1598"/>
    <n v="303"/>
    <x v="28"/>
  </r>
  <r>
    <s v="Shire of Coorow"/>
    <x v="48"/>
    <x v="402"/>
    <x v="1596"/>
    <n v="24"/>
    <x v="28"/>
  </r>
  <r>
    <s v="Shire of Coorow"/>
    <x v="48"/>
    <x v="403"/>
    <x v="1599"/>
    <n v="271"/>
    <x v="28"/>
  </r>
  <r>
    <s v="Shire of Coorow"/>
    <x v="48"/>
    <x v="404"/>
    <x v="1596"/>
    <n v="25"/>
    <x v="28"/>
  </r>
  <r>
    <s v="Shire of Coorow"/>
    <x v="48"/>
    <x v="405"/>
    <x v="1596"/>
    <n v="26"/>
    <x v="28"/>
  </r>
  <r>
    <s v="Shire of Coorow"/>
    <x v="48"/>
    <x v="406"/>
    <x v="1596"/>
    <n v="48"/>
    <x v="28"/>
  </r>
  <r>
    <s v="Shire of Corrigin"/>
    <x v="49"/>
    <x v="407"/>
    <x v="1600"/>
    <n v="25"/>
    <x v="29"/>
  </r>
  <r>
    <s v="Shire of Corrigin"/>
    <x v="49"/>
    <x v="408"/>
    <x v="1601"/>
    <n v="17"/>
    <x v="29"/>
  </r>
  <r>
    <s v="Shire of Corrigin"/>
    <x v="49"/>
    <x v="409"/>
    <x v="1600"/>
    <n v="77"/>
    <x v="29"/>
  </r>
  <r>
    <s v="Shire of Corrigin"/>
    <x v="49"/>
    <x v="410"/>
    <x v="1600"/>
    <n v="47"/>
    <x v="29"/>
  </r>
  <r>
    <s v="Shire of Corrigin"/>
    <x v="49"/>
    <x v="411"/>
    <x v="1602"/>
    <n v="339"/>
    <x v="29"/>
  </r>
  <r>
    <s v="Shire of Corrigin"/>
    <x v="49"/>
    <x v="411"/>
    <x v="1603"/>
    <n v="199"/>
    <x v="29"/>
  </r>
  <r>
    <s v="Shire of Corrigin"/>
    <x v="49"/>
    <x v="411"/>
    <x v="1601"/>
    <n v="71"/>
    <x v="29"/>
  </r>
  <r>
    <s v="Shire of Corrigin"/>
    <x v="49"/>
    <x v="412"/>
    <x v="1601"/>
    <n v="21"/>
    <x v="29"/>
  </r>
  <r>
    <s v="Shire of Corrigin"/>
    <x v="49"/>
    <x v="413"/>
    <x v="1600"/>
    <n v="34"/>
    <x v="29"/>
  </r>
  <r>
    <s v="Shire of Corrigin"/>
    <x v="49"/>
    <x v="414"/>
    <x v="1601"/>
    <n v="17"/>
    <x v="29"/>
  </r>
  <r>
    <s v="Shire of Corrigin"/>
    <x v="49"/>
    <x v="415"/>
    <x v="1600"/>
    <n v="1"/>
    <x v="29"/>
  </r>
  <r>
    <s v="Town of Cottesloe"/>
    <x v="50"/>
    <x v="355"/>
    <x v="1604"/>
    <n v="182"/>
    <x v="30"/>
  </r>
  <r>
    <s v="Town of Cottesloe"/>
    <x v="50"/>
    <x v="416"/>
    <x v="1605"/>
    <n v="275"/>
    <x v="30"/>
  </r>
  <r>
    <s v="Town of Cottesloe"/>
    <x v="50"/>
    <x v="416"/>
    <x v="1606"/>
    <n v="402"/>
    <x v="30"/>
  </r>
  <r>
    <s v="Town of Cottesloe"/>
    <x v="50"/>
    <x v="416"/>
    <x v="1607"/>
    <n v="345"/>
    <x v="30"/>
  </r>
  <r>
    <s v="Town of Cottesloe"/>
    <x v="50"/>
    <x v="416"/>
    <x v="1608"/>
    <n v="290"/>
    <x v="30"/>
  </r>
  <r>
    <s v="Town of Cottesloe"/>
    <x v="50"/>
    <x v="416"/>
    <x v="1609"/>
    <n v="337"/>
    <x v="30"/>
  </r>
  <r>
    <s v="Town of Cottesloe"/>
    <x v="50"/>
    <x v="416"/>
    <x v="1610"/>
    <n v="264"/>
    <x v="30"/>
  </r>
  <r>
    <s v="Town of Cottesloe"/>
    <x v="50"/>
    <x v="416"/>
    <x v="1611"/>
    <n v="304"/>
    <x v="30"/>
  </r>
  <r>
    <s v="Town of Cottesloe"/>
    <x v="50"/>
    <x v="416"/>
    <x v="1612"/>
    <n v="267"/>
    <x v="30"/>
  </r>
  <r>
    <s v="Town of Cottesloe"/>
    <x v="50"/>
    <x v="416"/>
    <x v="1613"/>
    <n v="498"/>
    <x v="30"/>
  </r>
  <r>
    <s v="Town of Cottesloe"/>
    <x v="50"/>
    <x v="416"/>
    <x v="1614"/>
    <n v="333"/>
    <x v="30"/>
  </r>
  <r>
    <s v="Town of Cottesloe"/>
    <x v="50"/>
    <x v="416"/>
    <x v="1615"/>
    <n v="395"/>
    <x v="30"/>
  </r>
  <r>
    <s v="Town of Cottesloe"/>
    <x v="50"/>
    <x v="416"/>
    <x v="1616"/>
    <n v="288"/>
    <x v="30"/>
  </r>
  <r>
    <s v="Town of Cottesloe"/>
    <x v="50"/>
    <x v="416"/>
    <x v="1617"/>
    <n v="382"/>
    <x v="30"/>
  </r>
  <r>
    <s v="Town of Cottesloe"/>
    <x v="50"/>
    <x v="416"/>
    <x v="1618"/>
    <n v="332"/>
    <x v="30"/>
  </r>
  <r>
    <s v="Town of Cottesloe"/>
    <x v="50"/>
    <x v="416"/>
    <x v="1619"/>
    <n v="374"/>
    <x v="30"/>
  </r>
  <r>
    <s v="Town of Cottesloe"/>
    <x v="50"/>
    <x v="416"/>
    <x v="1620"/>
    <n v="265"/>
    <x v="30"/>
  </r>
  <r>
    <s v="Town of Cottesloe"/>
    <x v="50"/>
    <x v="416"/>
    <x v="1621"/>
    <n v="341"/>
    <x v="30"/>
  </r>
  <r>
    <s v="Town of Cottesloe"/>
    <x v="50"/>
    <x v="416"/>
    <x v="1622"/>
    <n v="407"/>
    <x v="30"/>
  </r>
  <r>
    <s v="Shire of Cranbrook"/>
    <x v="51"/>
    <x v="417"/>
    <x v="1623"/>
    <n v="186"/>
    <x v="31"/>
  </r>
  <r>
    <s v="Shire of Cranbrook"/>
    <x v="51"/>
    <x v="417"/>
    <x v="1624"/>
    <n v="141"/>
    <x v="31"/>
  </r>
  <r>
    <s v="Shire of Cranbrook"/>
    <x v="51"/>
    <x v="418"/>
    <x v="1625"/>
    <n v="232"/>
    <x v="31"/>
  </r>
  <r>
    <s v="Shire of Cranbrook"/>
    <x v="51"/>
    <x v="204"/>
    <x v="1624"/>
    <n v="4"/>
    <x v="31"/>
  </r>
  <r>
    <s v="Shire of Cranbrook"/>
    <x v="51"/>
    <x v="419"/>
    <x v="1624"/>
    <n v="184"/>
    <x v="31"/>
  </r>
  <r>
    <s v="Shire of Cuballing"/>
    <x v="52"/>
    <x v="420"/>
    <x v="1626"/>
    <n v="16"/>
    <x v="32"/>
  </r>
  <r>
    <s v="Shire of Cuballing"/>
    <x v="52"/>
    <x v="421"/>
    <x v="1626"/>
    <n v="12"/>
    <x v="32"/>
  </r>
  <r>
    <s v="Shire of Cuballing"/>
    <x v="52"/>
    <x v="422"/>
    <x v="1627"/>
    <n v="291"/>
    <x v="32"/>
  </r>
  <r>
    <s v="Shire of Cuballing"/>
    <x v="52"/>
    <x v="422"/>
    <x v="1626"/>
    <n v="63"/>
    <x v="32"/>
  </r>
  <r>
    <s v="Shire of Cuballing"/>
    <x v="52"/>
    <x v="422"/>
    <x v="1628"/>
    <n v="2"/>
    <x v="32"/>
  </r>
  <r>
    <s v="Shire of Cuballing"/>
    <x v="52"/>
    <x v="423"/>
    <x v="1626"/>
    <n v="3"/>
    <x v="32"/>
  </r>
  <r>
    <s v="Shire of Cuballing"/>
    <x v="52"/>
    <x v="424"/>
    <x v="1628"/>
    <n v="22"/>
    <x v="32"/>
  </r>
  <r>
    <s v="Shire of Cuballing"/>
    <x v="52"/>
    <x v="425"/>
    <x v="1626"/>
    <n v="8"/>
    <x v="32"/>
  </r>
  <r>
    <s v="Shire of Cuballing"/>
    <x v="52"/>
    <x v="426"/>
    <x v="1628"/>
    <n v="199"/>
    <x v="32"/>
  </r>
  <r>
    <s v="Shire of Cuballing"/>
    <x v="52"/>
    <x v="427"/>
    <x v="1628"/>
    <n v="5"/>
    <x v="32"/>
  </r>
  <r>
    <s v="Shire of Cuballing"/>
    <x v="52"/>
    <x v="428"/>
    <x v="1628"/>
    <n v="9"/>
    <x v="32"/>
  </r>
  <r>
    <s v="Shire of Cuballing"/>
    <x v="52"/>
    <x v="429"/>
    <x v="1626"/>
    <n v="23"/>
    <x v="32"/>
  </r>
  <r>
    <s v="Shire of Cuballing"/>
    <x v="52"/>
    <x v="430"/>
    <x v="1628"/>
    <n v="53"/>
    <x v="32"/>
  </r>
  <r>
    <s v="Shire of Cuballing"/>
    <x v="52"/>
    <x v="431"/>
    <x v="1626"/>
    <n v="26"/>
    <x v="32"/>
  </r>
  <r>
    <s v="Shire of Cue"/>
    <x v="53"/>
    <x v="432"/>
    <x v="1629"/>
    <n v="97"/>
    <x v="33"/>
  </r>
  <r>
    <s v="Shire of Cue"/>
    <x v="53"/>
    <x v="433"/>
    <x v="1630"/>
    <n v="6"/>
    <x v="33"/>
  </r>
  <r>
    <s v="Shire of Cue"/>
    <x v="53"/>
    <x v="434"/>
    <x v="1630"/>
    <n v="3"/>
    <x v="33"/>
  </r>
  <r>
    <s v="Shire of Cue"/>
    <x v="53"/>
    <x v="435"/>
    <x v="1630"/>
    <n v="5"/>
    <x v="33"/>
  </r>
  <r>
    <s v="Shire of Cunderdin"/>
    <x v="54"/>
    <x v="436"/>
    <x v="1631"/>
    <n v="481"/>
    <x v="34"/>
  </r>
  <r>
    <s v="Shire of Cunderdin"/>
    <x v="54"/>
    <x v="436"/>
    <x v="1632"/>
    <n v="71"/>
    <x v="34"/>
  </r>
  <r>
    <s v="Shire of Cunderdin"/>
    <x v="54"/>
    <x v="437"/>
    <x v="1633"/>
    <n v="13"/>
    <x v="34"/>
  </r>
  <r>
    <s v="Shire of Cunderdin"/>
    <x v="54"/>
    <x v="438"/>
    <x v="1633"/>
    <n v="130"/>
    <x v="34"/>
  </r>
  <r>
    <s v="Shire of Cunderdin"/>
    <x v="54"/>
    <x v="439"/>
    <x v="1632"/>
    <n v="19"/>
    <x v="34"/>
  </r>
  <r>
    <s v="Shire of Cunderdin"/>
    <x v="54"/>
    <x v="440"/>
    <x v="1632"/>
    <n v="38"/>
    <x v="34"/>
  </r>
  <r>
    <s v="Shire of Cunderdin"/>
    <x v="54"/>
    <x v="441"/>
    <x v="1633"/>
    <n v="35"/>
    <x v="34"/>
  </r>
  <r>
    <s v="Shire of Cunderdin"/>
    <x v="54"/>
    <x v="442"/>
    <x v="1632"/>
    <n v="26"/>
    <x v="34"/>
  </r>
  <r>
    <s v="Shire of Cunderdin"/>
    <x v="54"/>
    <x v="443"/>
    <x v="1632"/>
    <n v="13"/>
    <x v="34"/>
  </r>
  <r>
    <s v="Shire of Cunderdin"/>
    <x v="54"/>
    <x v="444"/>
    <x v="1632"/>
    <n v="30"/>
    <x v="34"/>
  </r>
  <r>
    <s v="Shire of Dalwallinu"/>
    <x v="55"/>
    <x v="445"/>
    <x v="1634"/>
    <n v="37"/>
    <x v="35"/>
  </r>
  <r>
    <s v="Shire of Dalwallinu"/>
    <x v="55"/>
    <x v="446"/>
    <x v="1635"/>
    <n v="200"/>
    <x v="35"/>
  </r>
  <r>
    <s v="Shire of Dalwallinu"/>
    <x v="55"/>
    <x v="446"/>
    <x v="1636"/>
    <n v="159"/>
    <x v="35"/>
  </r>
  <r>
    <s v="Shire of Dalwallinu"/>
    <x v="55"/>
    <x v="446"/>
    <x v="1637"/>
    <n v="49"/>
    <x v="35"/>
  </r>
  <r>
    <s v="Shire of Dalwallinu"/>
    <x v="55"/>
    <x v="447"/>
    <x v="1637"/>
    <n v="9"/>
    <x v="35"/>
  </r>
  <r>
    <s v="Shire of Dalwallinu"/>
    <x v="55"/>
    <x v="448"/>
    <x v="1634"/>
    <n v="28"/>
    <x v="35"/>
  </r>
  <r>
    <s v="Shire of Dalwallinu"/>
    <x v="55"/>
    <x v="449"/>
    <x v="1634"/>
    <n v="17"/>
    <x v="35"/>
  </r>
  <r>
    <s v="Shire of Dalwallinu"/>
    <x v="55"/>
    <x v="450"/>
    <x v="1638"/>
    <n v="94"/>
    <x v="35"/>
  </r>
  <r>
    <s v="Shire of Dalwallinu"/>
    <x v="55"/>
    <x v="451"/>
    <x v="1637"/>
    <n v="6"/>
    <x v="35"/>
  </r>
  <r>
    <s v="Shire of Dalwallinu"/>
    <x v="55"/>
    <x v="452"/>
    <x v="1637"/>
    <n v="8"/>
    <x v="35"/>
  </r>
  <r>
    <s v="Shire of Dalwallinu"/>
    <x v="55"/>
    <x v="453"/>
    <x v="1637"/>
    <n v="11"/>
    <x v="35"/>
  </r>
  <r>
    <s v="Shire of Dalwallinu"/>
    <x v="55"/>
    <x v="454"/>
    <x v="1637"/>
    <n v="6"/>
    <x v="35"/>
  </r>
  <r>
    <s v="Shire of Dalwallinu"/>
    <x v="55"/>
    <x v="455"/>
    <x v="1637"/>
    <n v="75"/>
    <x v="35"/>
  </r>
  <r>
    <s v="Shire of Dalwallinu"/>
    <x v="55"/>
    <x v="456"/>
    <x v="1634"/>
    <n v="58"/>
    <x v="35"/>
  </r>
  <r>
    <s v="Shire of Dalwallinu"/>
    <x v="55"/>
    <x v="457"/>
    <x v="1638"/>
    <n v="13"/>
    <x v="35"/>
  </r>
  <r>
    <s v="Shire of Dandaragan"/>
    <x v="56"/>
    <x v="458"/>
    <x v="1639"/>
    <n v="131"/>
    <x v="36"/>
  </r>
  <r>
    <s v="Shire of Dandaragan"/>
    <x v="56"/>
    <x v="459"/>
    <x v="1639"/>
    <n v="33"/>
    <x v="36"/>
  </r>
  <r>
    <s v="Shire of Dandaragan"/>
    <x v="56"/>
    <x v="460"/>
    <x v="1640"/>
    <n v="12"/>
    <x v="36"/>
  </r>
  <r>
    <s v="Shire of Dandaragan"/>
    <x v="56"/>
    <x v="461"/>
    <x v="1641"/>
    <n v="191"/>
    <x v="36"/>
  </r>
  <r>
    <s v="Shire of Dandaragan"/>
    <x v="56"/>
    <x v="461"/>
    <x v="1642"/>
    <n v="202"/>
    <x v="36"/>
  </r>
  <r>
    <s v="Shire of Dandaragan"/>
    <x v="56"/>
    <x v="462"/>
    <x v="1640"/>
    <n v="12"/>
    <x v="36"/>
  </r>
  <r>
    <s v="Shire of Dandaragan"/>
    <x v="56"/>
    <x v="463"/>
    <x v="1640"/>
    <n v="1"/>
    <x v="36"/>
  </r>
  <r>
    <s v="Shire of Dandaragan"/>
    <x v="56"/>
    <x v="463"/>
    <x v="1643"/>
    <n v="262"/>
    <x v="36"/>
  </r>
  <r>
    <s v="Shire of Dandaragan"/>
    <x v="56"/>
    <x v="464"/>
    <x v="1640"/>
    <n v="4"/>
    <x v="36"/>
  </r>
  <r>
    <s v="Shire of Dandaragan"/>
    <x v="56"/>
    <x v="465"/>
    <x v="1639"/>
    <n v="78"/>
    <x v="36"/>
  </r>
  <r>
    <s v="Shire of Dandaragan"/>
    <x v="56"/>
    <x v="466"/>
    <x v="1644"/>
    <n v="256"/>
    <x v="36"/>
  </r>
  <r>
    <s v="Shire of Dandaragan"/>
    <x v="56"/>
    <x v="466"/>
    <x v="1645"/>
    <n v="207"/>
    <x v="36"/>
  </r>
  <r>
    <s v="Shire of Dandaragan"/>
    <x v="56"/>
    <x v="466"/>
    <x v="1646"/>
    <n v="245"/>
    <x v="36"/>
  </r>
  <r>
    <s v="Shire of Dandaragan"/>
    <x v="56"/>
    <x v="466"/>
    <x v="1647"/>
    <n v="266"/>
    <x v="36"/>
  </r>
  <r>
    <s v="Shire of Dandaragan"/>
    <x v="56"/>
    <x v="466"/>
    <x v="1648"/>
    <n v="383"/>
    <x v="36"/>
  </r>
  <r>
    <s v="Shire of Dandaragan"/>
    <x v="56"/>
    <x v="466"/>
    <x v="1649"/>
    <n v="364"/>
    <x v="36"/>
  </r>
  <r>
    <s v="Shire of Dandaragan"/>
    <x v="56"/>
    <x v="466"/>
    <x v="1639"/>
    <n v="47"/>
    <x v="36"/>
  </r>
  <r>
    <s v="Shire of Dandaragan"/>
    <x v="56"/>
    <x v="467"/>
    <x v="1640"/>
    <n v="9"/>
    <x v="36"/>
  </r>
  <r>
    <s v="Shire of Dandaragan"/>
    <x v="56"/>
    <x v="468"/>
    <x v="1640"/>
    <n v="24"/>
    <x v="36"/>
  </r>
  <r>
    <s v="Shire of Dandaragan"/>
    <x v="56"/>
    <x v="469"/>
    <x v="1640"/>
    <n v="18"/>
    <x v="36"/>
  </r>
  <r>
    <s v="Shire of Dandaragan"/>
    <x v="56"/>
    <x v="470"/>
    <x v="1640"/>
    <n v="19"/>
    <x v="36"/>
  </r>
  <r>
    <s v="Shire of Dandaragan"/>
    <x v="56"/>
    <x v="471"/>
    <x v="1640"/>
    <n v="62"/>
    <x v="36"/>
  </r>
  <r>
    <s v="Shire of Dardanup"/>
    <x v="57"/>
    <x v="472"/>
    <x v="1650"/>
    <n v="436"/>
    <x v="37"/>
  </r>
  <r>
    <s v="Shire of Dardanup"/>
    <x v="57"/>
    <x v="472"/>
    <x v="1651"/>
    <n v="147"/>
    <x v="37"/>
  </r>
  <r>
    <s v="Shire of Dardanup"/>
    <x v="57"/>
    <x v="473"/>
    <x v="1652"/>
    <n v="257"/>
    <x v="37"/>
  </r>
  <r>
    <s v="Shire of Dardanup"/>
    <x v="57"/>
    <x v="474"/>
    <x v="1653"/>
    <n v="394"/>
    <x v="37"/>
  </r>
  <r>
    <s v="Shire of Dardanup"/>
    <x v="57"/>
    <x v="474"/>
    <x v="1654"/>
    <n v="32"/>
    <x v="37"/>
  </r>
  <r>
    <s v="Shire of Dardanup"/>
    <x v="57"/>
    <x v="475"/>
    <x v="1655"/>
    <n v="252"/>
    <x v="37"/>
  </r>
  <r>
    <s v="Shire of Dardanup"/>
    <x v="57"/>
    <x v="475"/>
    <x v="1656"/>
    <n v="354"/>
    <x v="37"/>
  </r>
  <r>
    <s v="Shire of Dardanup"/>
    <x v="57"/>
    <x v="475"/>
    <x v="1653"/>
    <n v="1"/>
    <x v="37"/>
  </r>
  <r>
    <s v="Shire of Dardanup"/>
    <x v="57"/>
    <x v="476"/>
    <x v="1657"/>
    <n v="388"/>
    <x v="37"/>
  </r>
  <r>
    <s v="Shire of Dardanup"/>
    <x v="57"/>
    <x v="476"/>
    <x v="1658"/>
    <n v="359"/>
    <x v="37"/>
  </r>
  <r>
    <s v="Shire of Dardanup"/>
    <x v="57"/>
    <x v="476"/>
    <x v="1659"/>
    <n v="270"/>
    <x v="37"/>
  </r>
  <r>
    <s v="Shire of Dardanup"/>
    <x v="57"/>
    <x v="476"/>
    <x v="1660"/>
    <n v="269"/>
    <x v="37"/>
  </r>
  <r>
    <s v="Shire of Dardanup"/>
    <x v="57"/>
    <x v="476"/>
    <x v="1661"/>
    <n v="182"/>
    <x v="37"/>
  </r>
  <r>
    <s v="Shire of Dardanup"/>
    <x v="57"/>
    <x v="476"/>
    <x v="1662"/>
    <n v="223"/>
    <x v="37"/>
  </r>
  <r>
    <s v="Shire of Dardanup"/>
    <x v="57"/>
    <x v="476"/>
    <x v="1663"/>
    <n v="326"/>
    <x v="37"/>
  </r>
  <r>
    <s v="Shire of Dardanup"/>
    <x v="57"/>
    <x v="476"/>
    <x v="1664"/>
    <n v="172"/>
    <x v="37"/>
  </r>
  <r>
    <s v="Shire of Dardanup"/>
    <x v="57"/>
    <x v="476"/>
    <x v="1665"/>
    <n v="101"/>
    <x v="37"/>
  </r>
  <r>
    <s v="Shire of Dardanup"/>
    <x v="57"/>
    <x v="476"/>
    <x v="1666"/>
    <n v="371"/>
    <x v="37"/>
  </r>
  <r>
    <s v="Shire of Dardanup"/>
    <x v="57"/>
    <x v="476"/>
    <x v="1667"/>
    <n v="435"/>
    <x v="37"/>
  </r>
  <r>
    <s v="Shire of Dardanup"/>
    <x v="57"/>
    <x v="476"/>
    <x v="1668"/>
    <n v="451"/>
    <x v="37"/>
  </r>
  <r>
    <s v="Shire of Dardanup"/>
    <x v="57"/>
    <x v="476"/>
    <x v="1669"/>
    <n v="212"/>
    <x v="37"/>
  </r>
  <r>
    <s v="Shire of Dardanup"/>
    <x v="57"/>
    <x v="476"/>
    <x v="1670"/>
    <n v="344"/>
    <x v="37"/>
  </r>
  <r>
    <s v="Shire of Dardanup"/>
    <x v="57"/>
    <x v="476"/>
    <x v="1671"/>
    <n v="343"/>
    <x v="37"/>
  </r>
  <r>
    <s v="Shire of Dardanup"/>
    <x v="57"/>
    <x v="476"/>
    <x v="1672"/>
    <n v="372"/>
    <x v="37"/>
  </r>
  <r>
    <s v="Shire of Dardanup"/>
    <x v="57"/>
    <x v="476"/>
    <x v="1673"/>
    <n v="281"/>
    <x v="37"/>
  </r>
  <r>
    <s v="Shire of Dardanup"/>
    <x v="57"/>
    <x v="476"/>
    <x v="1674"/>
    <n v="381"/>
    <x v="37"/>
  </r>
  <r>
    <s v="Shire of Dardanup"/>
    <x v="57"/>
    <x v="476"/>
    <x v="1675"/>
    <n v="196"/>
    <x v="37"/>
  </r>
  <r>
    <s v="Shire of Dardanup"/>
    <x v="57"/>
    <x v="476"/>
    <x v="1676"/>
    <n v="426"/>
    <x v="37"/>
  </r>
  <r>
    <s v="Shire of Dardanup"/>
    <x v="57"/>
    <x v="476"/>
    <x v="1677"/>
    <n v="484"/>
    <x v="37"/>
  </r>
  <r>
    <s v="Shire of Dardanup"/>
    <x v="57"/>
    <x v="477"/>
    <x v="1652"/>
    <n v="190"/>
    <x v="37"/>
  </r>
  <r>
    <s v="Shire of Dardanup"/>
    <x v="57"/>
    <x v="478"/>
    <x v="1654"/>
    <n v="122"/>
    <x v="37"/>
  </r>
  <r>
    <s v="Shire of Dardanup"/>
    <x v="57"/>
    <x v="479"/>
    <x v="1678"/>
    <n v="320"/>
    <x v="37"/>
  </r>
  <r>
    <s v="Shire of Dardanup"/>
    <x v="57"/>
    <x v="479"/>
    <x v="1679"/>
    <n v="524"/>
    <x v="37"/>
  </r>
  <r>
    <s v="Shire of Dardanup"/>
    <x v="57"/>
    <x v="479"/>
    <x v="1680"/>
    <n v="192"/>
    <x v="37"/>
  </r>
  <r>
    <s v="Shire of Dardanup"/>
    <x v="57"/>
    <x v="479"/>
    <x v="1681"/>
    <n v="324"/>
    <x v="37"/>
  </r>
  <r>
    <s v="Shire of Dardanup"/>
    <x v="57"/>
    <x v="479"/>
    <x v="1682"/>
    <n v="617"/>
    <x v="37"/>
  </r>
  <r>
    <s v="Shire of Dardanup"/>
    <x v="57"/>
    <x v="480"/>
    <x v="1654"/>
    <n v="113"/>
    <x v="37"/>
  </r>
  <r>
    <s v="Shire of Dardanup"/>
    <x v="57"/>
    <x v="481"/>
    <x v="1651"/>
    <n v="97"/>
    <x v="37"/>
  </r>
  <r>
    <s v="Shire of Dardanup"/>
    <x v="57"/>
    <x v="482"/>
    <x v="1651"/>
    <n v="104"/>
    <x v="37"/>
  </r>
  <r>
    <s v="Shire of Dardanup"/>
    <x v="57"/>
    <x v="483"/>
    <x v="1652"/>
    <n v="11"/>
    <x v="37"/>
  </r>
  <r>
    <s v="Shire of Dardanup"/>
    <x v="57"/>
    <x v="484"/>
    <x v="1652"/>
    <n v="118"/>
    <x v="37"/>
  </r>
  <r>
    <s v="Shire of Denmark"/>
    <x v="58"/>
    <x v="485"/>
    <x v="1683"/>
    <n v="65"/>
    <x v="38"/>
  </r>
  <r>
    <s v="Shire of Denmark"/>
    <x v="58"/>
    <x v="486"/>
    <x v="1684"/>
    <n v="180"/>
    <x v="38"/>
  </r>
  <r>
    <s v="Shire of Denmark"/>
    <x v="58"/>
    <x v="486"/>
    <x v="1685"/>
    <n v="318"/>
    <x v="38"/>
  </r>
  <r>
    <s v="Shire of Denmark"/>
    <x v="58"/>
    <x v="486"/>
    <x v="1686"/>
    <n v="70"/>
    <x v="38"/>
  </r>
  <r>
    <s v="Shire of Denmark"/>
    <x v="58"/>
    <x v="486"/>
    <x v="1687"/>
    <n v="192"/>
    <x v="38"/>
  </r>
  <r>
    <s v="Shire of Denmark"/>
    <x v="58"/>
    <x v="486"/>
    <x v="1688"/>
    <n v="181"/>
    <x v="38"/>
  </r>
  <r>
    <s v="Shire of Denmark"/>
    <x v="58"/>
    <x v="486"/>
    <x v="1689"/>
    <n v="323"/>
    <x v="38"/>
  </r>
  <r>
    <s v="Shire of Denmark"/>
    <x v="58"/>
    <x v="486"/>
    <x v="1690"/>
    <n v="277"/>
    <x v="38"/>
  </r>
  <r>
    <s v="Shire of Denmark"/>
    <x v="58"/>
    <x v="486"/>
    <x v="1691"/>
    <n v="231"/>
    <x v="38"/>
  </r>
  <r>
    <s v="Shire of Denmark"/>
    <x v="58"/>
    <x v="486"/>
    <x v="1692"/>
    <n v="311"/>
    <x v="38"/>
  </r>
  <r>
    <s v="Shire of Denmark"/>
    <x v="58"/>
    <x v="487"/>
    <x v="1689"/>
    <n v="8"/>
    <x v="38"/>
  </r>
  <r>
    <s v="Shire of Denmark"/>
    <x v="58"/>
    <x v="487"/>
    <x v="1693"/>
    <n v="462"/>
    <x v="38"/>
  </r>
  <r>
    <s v="Shire of Denmark"/>
    <x v="58"/>
    <x v="488"/>
    <x v="1683"/>
    <n v="65"/>
    <x v="38"/>
  </r>
  <r>
    <s v="Shire of Denmark"/>
    <x v="58"/>
    <x v="489"/>
    <x v="1694"/>
    <n v="109"/>
    <x v="38"/>
  </r>
  <r>
    <s v="Shire of Denmark"/>
    <x v="58"/>
    <x v="490"/>
    <x v="1694"/>
    <n v="123"/>
    <x v="38"/>
  </r>
  <r>
    <s v="Shire of Denmark"/>
    <x v="58"/>
    <x v="491"/>
    <x v="1683"/>
    <n v="78"/>
    <x v="38"/>
  </r>
  <r>
    <s v="Shire of Denmark"/>
    <x v="58"/>
    <x v="492"/>
    <x v="1695"/>
    <n v="145"/>
    <x v="38"/>
  </r>
  <r>
    <s v="Shire of Denmark"/>
    <x v="58"/>
    <x v="492"/>
    <x v="1696"/>
    <n v="278"/>
    <x v="38"/>
  </r>
  <r>
    <s v="Shire of Denmark"/>
    <x v="58"/>
    <x v="492"/>
    <x v="1697"/>
    <n v="406"/>
    <x v="38"/>
  </r>
  <r>
    <s v="Shire of Denmark"/>
    <x v="58"/>
    <x v="493"/>
    <x v="1694"/>
    <n v="74"/>
    <x v="38"/>
  </r>
  <r>
    <s v="Shire of Denmark"/>
    <x v="58"/>
    <x v="494"/>
    <x v="1683"/>
    <n v="68"/>
    <x v="38"/>
  </r>
  <r>
    <s v="Shire of Denmark"/>
    <x v="58"/>
    <x v="495"/>
    <x v="1686"/>
    <n v="171"/>
    <x v="38"/>
  </r>
  <r>
    <s v="Shire of Denmark"/>
    <x v="58"/>
    <x v="495"/>
    <x v="1698"/>
    <n v="245"/>
    <x v="38"/>
  </r>
  <r>
    <s v="Shire of Denmark"/>
    <x v="58"/>
    <x v="496"/>
    <x v="1688"/>
    <n v="4"/>
    <x v="38"/>
  </r>
  <r>
    <s v="Shire of Denmark"/>
    <x v="58"/>
    <x v="496"/>
    <x v="1699"/>
    <n v="336"/>
    <x v="38"/>
  </r>
  <r>
    <s v="Shire of Denmark"/>
    <x v="58"/>
    <x v="496"/>
    <x v="1700"/>
    <n v="264"/>
    <x v="38"/>
  </r>
  <r>
    <s v="Shire of Denmark"/>
    <x v="58"/>
    <x v="497"/>
    <x v="1683"/>
    <n v="56"/>
    <x v="38"/>
  </r>
  <r>
    <s v="Shire of Denmark"/>
    <x v="58"/>
    <x v="498"/>
    <x v="1695"/>
    <n v="119"/>
    <x v="38"/>
  </r>
  <r>
    <s v="Shire of Derby-West Kimberley"/>
    <x v="59"/>
    <x v="499"/>
    <x v="1701"/>
    <n v="85"/>
    <x v="39"/>
  </r>
  <r>
    <s v="Shire of Derby-West Kimberley"/>
    <x v="59"/>
    <x v="499"/>
    <x v="1702"/>
    <n v="40"/>
    <x v="39"/>
  </r>
  <r>
    <s v="Shire of Derby-West Kimberley"/>
    <x v="59"/>
    <x v="499"/>
    <x v="1703"/>
    <n v="26"/>
    <x v="39"/>
  </r>
  <r>
    <s v="Shire of Derby-West Kimberley"/>
    <x v="59"/>
    <x v="499"/>
    <x v="1704"/>
    <n v="34"/>
    <x v="39"/>
  </r>
  <r>
    <s v="Shire of Derby-West Kimberley"/>
    <x v="59"/>
    <x v="499"/>
    <x v="1705"/>
    <n v="6"/>
    <x v="39"/>
  </r>
  <r>
    <s v="Shire of Derby-West Kimberley"/>
    <x v="59"/>
    <x v="500"/>
    <x v="1706"/>
    <n v="23"/>
    <x v="39"/>
  </r>
  <r>
    <s v="Shire of Derby-West Kimberley"/>
    <x v="59"/>
    <x v="500"/>
    <x v="1707"/>
    <n v="248"/>
    <x v="39"/>
  </r>
  <r>
    <s v="Shire of Derby-West Kimberley"/>
    <x v="59"/>
    <x v="501"/>
    <x v="1708"/>
    <n v="17"/>
    <x v="39"/>
  </r>
  <r>
    <s v="Shire of Derby-West Kimberley"/>
    <x v="59"/>
    <x v="501"/>
    <x v="1709"/>
    <n v="280"/>
    <x v="39"/>
  </r>
  <r>
    <s v="Shire of Derby-West Kimberley"/>
    <x v="59"/>
    <x v="501"/>
    <x v="1710"/>
    <n v="286"/>
    <x v="39"/>
  </r>
  <r>
    <s v="Shire of Derby-West Kimberley"/>
    <x v="59"/>
    <x v="501"/>
    <x v="1711"/>
    <n v="153"/>
    <x v="39"/>
  </r>
  <r>
    <s v="Shire of Derby-West Kimberley"/>
    <x v="59"/>
    <x v="501"/>
    <x v="1712"/>
    <n v="316"/>
    <x v="39"/>
  </r>
  <r>
    <s v="Shire of Derby-West Kimberley"/>
    <x v="59"/>
    <x v="501"/>
    <x v="1713"/>
    <n v="312"/>
    <x v="39"/>
  </r>
  <r>
    <s v="Shire of Derby-West Kimberley"/>
    <x v="59"/>
    <x v="501"/>
    <x v="1714"/>
    <n v="68"/>
    <x v="39"/>
  </r>
  <r>
    <s v="Shire of Derby-West Kimberley"/>
    <x v="59"/>
    <x v="501"/>
    <x v="1715"/>
    <n v="120"/>
    <x v="39"/>
  </r>
  <r>
    <s v="Shire of Derby-West Kimberley"/>
    <x v="59"/>
    <x v="501"/>
    <x v="1716"/>
    <n v="202"/>
    <x v="39"/>
  </r>
  <r>
    <s v="Shire of Derby-West Kimberley"/>
    <x v="59"/>
    <x v="502"/>
    <x v="1717"/>
    <n v="21"/>
    <x v="39"/>
  </r>
  <r>
    <s v="Shire of Derby-West Kimberley"/>
    <x v="59"/>
    <x v="502"/>
    <x v="1718"/>
    <n v="198"/>
    <x v="39"/>
  </r>
  <r>
    <s v="Shire of Derby-West Kimberley"/>
    <x v="59"/>
    <x v="502"/>
    <x v="1719"/>
    <n v="165"/>
    <x v="39"/>
  </r>
  <r>
    <s v="Shire of Derby-West Kimberley"/>
    <x v="59"/>
    <x v="502"/>
    <x v="1720"/>
    <n v="54"/>
    <x v="39"/>
  </r>
  <r>
    <s v="Shire of Derby-West Kimberley"/>
    <x v="59"/>
    <x v="503"/>
    <x v="1706"/>
    <n v="10"/>
    <x v="39"/>
  </r>
  <r>
    <s v="Shire of Derby-West Kimberley"/>
    <x v="59"/>
    <x v="504"/>
    <x v="1721"/>
    <n v="38"/>
    <x v="39"/>
  </r>
  <r>
    <s v="Shire of Derby-West Kimberley"/>
    <x v="59"/>
    <x v="505"/>
    <x v="1708"/>
    <n v="2"/>
    <x v="39"/>
  </r>
  <r>
    <s v="Shire of Derby-West Kimberley"/>
    <x v="59"/>
    <x v="506"/>
    <x v="1708"/>
    <n v="9"/>
    <x v="39"/>
  </r>
  <r>
    <s v="Shire of Derby-West Kimberley"/>
    <x v="59"/>
    <x v="507"/>
    <x v="1706"/>
    <n v="21"/>
    <x v="39"/>
  </r>
  <r>
    <s v="Shire of Derby-West Kimberley"/>
    <x v="59"/>
    <x v="507"/>
    <x v="1722"/>
    <n v="186"/>
    <x v="39"/>
  </r>
  <r>
    <s v="Shire of Derby-West Kimberley"/>
    <x v="59"/>
    <x v="507"/>
    <x v="1723"/>
    <n v="20"/>
    <x v="39"/>
  </r>
  <r>
    <s v="Shire of Derby-West Kimberley"/>
    <x v="59"/>
    <x v="507"/>
    <x v="1720"/>
    <n v="38"/>
    <x v="39"/>
  </r>
  <r>
    <s v="Shire of Derby-West Kimberley"/>
    <x v="59"/>
    <x v="508"/>
    <x v="1724"/>
    <n v="31"/>
    <x v="39"/>
  </r>
  <r>
    <s v="Shire of Derby-West Kimberley"/>
    <x v="59"/>
    <x v="508"/>
    <x v="1705"/>
    <n v="4"/>
    <x v="39"/>
  </r>
  <r>
    <s v="Shire of Derby-West Kimberley"/>
    <x v="59"/>
    <x v="196"/>
    <x v="723"/>
    <n v="3"/>
    <x v="39"/>
  </r>
  <r>
    <s v="Shire of Derby-West Kimberley"/>
    <x v="59"/>
    <x v="509"/>
    <x v="1725"/>
    <n v="167"/>
    <x v="39"/>
  </r>
  <r>
    <s v="Shire of Derby-West Kimberley"/>
    <x v="59"/>
    <x v="509"/>
    <x v="1726"/>
    <n v="146"/>
    <x v="39"/>
  </r>
  <r>
    <s v="Shire of Derby-West Kimberley"/>
    <x v="59"/>
    <x v="509"/>
    <x v="1727"/>
    <n v="22"/>
    <x v="39"/>
  </r>
  <r>
    <s v="Shire of Derby-West Kimberley"/>
    <x v="59"/>
    <x v="509"/>
    <x v="1728"/>
    <n v="29"/>
    <x v="39"/>
  </r>
  <r>
    <s v="Shire of Derby-West Kimberley"/>
    <x v="59"/>
    <x v="509"/>
    <x v="1729"/>
    <n v="15"/>
    <x v="39"/>
  </r>
  <r>
    <s v="Shire of Derby-West Kimberley"/>
    <x v="59"/>
    <x v="509"/>
    <x v="1730"/>
    <n v="79"/>
    <x v="39"/>
  </r>
  <r>
    <s v="Shire of Derby-West Kimberley"/>
    <x v="59"/>
    <x v="509"/>
    <x v="1724"/>
    <n v="82"/>
    <x v="39"/>
  </r>
  <r>
    <s v="Shire of Derby-West Kimberley"/>
    <x v="59"/>
    <x v="509"/>
    <x v="1718"/>
    <n v="3"/>
    <x v="39"/>
  </r>
  <r>
    <s v="Shire of Derby-West Kimberley"/>
    <x v="59"/>
    <x v="510"/>
    <x v="1708"/>
    <n v="10"/>
    <x v="39"/>
  </r>
  <r>
    <s v="Shire of Derby-West Kimberley"/>
    <x v="59"/>
    <x v="510"/>
    <x v="1731"/>
    <n v="81"/>
    <x v="39"/>
  </r>
  <r>
    <s v="Shire of Donnybrook-Balingup"/>
    <x v="60"/>
    <x v="511"/>
    <x v="1732"/>
    <n v="424"/>
    <x v="40"/>
  </r>
  <r>
    <s v="Shire of Donnybrook-Balingup"/>
    <x v="60"/>
    <x v="512"/>
    <x v="1733"/>
    <n v="231"/>
    <x v="40"/>
  </r>
  <r>
    <s v="Shire of Donnybrook-Balingup"/>
    <x v="60"/>
    <x v="512"/>
    <x v="1734"/>
    <n v="235"/>
    <x v="40"/>
  </r>
  <r>
    <s v="Shire of Donnybrook-Balingup"/>
    <x v="60"/>
    <x v="512"/>
    <x v="663"/>
    <n v="9"/>
    <x v="40"/>
  </r>
  <r>
    <s v="Shire of Donnybrook-Balingup"/>
    <x v="60"/>
    <x v="513"/>
    <x v="1735"/>
    <n v="98"/>
    <x v="40"/>
  </r>
  <r>
    <s v="Shire of Donnybrook-Balingup"/>
    <x v="60"/>
    <x v="514"/>
    <x v="1736"/>
    <n v="45"/>
    <x v="40"/>
  </r>
  <r>
    <s v="Shire of Donnybrook-Balingup"/>
    <x v="60"/>
    <x v="515"/>
    <x v="1737"/>
    <n v="226"/>
    <x v="40"/>
  </r>
  <r>
    <s v="Shire of Donnybrook-Balingup"/>
    <x v="60"/>
    <x v="516"/>
    <x v="1738"/>
    <n v="48"/>
    <x v="40"/>
  </r>
  <r>
    <s v="Shire of Donnybrook-Balingup"/>
    <x v="60"/>
    <x v="517"/>
    <x v="1734"/>
    <n v="6"/>
    <x v="40"/>
  </r>
  <r>
    <s v="Shire of Donnybrook-Balingup"/>
    <x v="60"/>
    <x v="518"/>
    <x v="1739"/>
    <n v="223"/>
    <x v="40"/>
  </r>
  <r>
    <s v="Shire of Donnybrook-Balingup"/>
    <x v="60"/>
    <x v="518"/>
    <x v="1740"/>
    <n v="210"/>
    <x v="40"/>
  </r>
  <r>
    <s v="Shire of Donnybrook-Balingup"/>
    <x v="60"/>
    <x v="518"/>
    <x v="1741"/>
    <n v="189"/>
    <x v="40"/>
  </r>
  <r>
    <s v="Shire of Donnybrook-Balingup"/>
    <x v="60"/>
    <x v="518"/>
    <x v="1742"/>
    <n v="398"/>
    <x v="40"/>
  </r>
  <r>
    <s v="Shire of Donnybrook-Balingup"/>
    <x v="60"/>
    <x v="518"/>
    <x v="1736"/>
    <n v="2"/>
    <x v="40"/>
  </r>
  <r>
    <s v="Shire of Donnybrook-Balingup"/>
    <x v="60"/>
    <x v="518"/>
    <x v="1743"/>
    <n v="427"/>
    <x v="40"/>
  </r>
  <r>
    <s v="Shire of Donnybrook-Balingup"/>
    <x v="60"/>
    <x v="518"/>
    <x v="1744"/>
    <n v="254"/>
    <x v="40"/>
  </r>
  <r>
    <s v="Shire of Donnybrook-Balingup"/>
    <x v="60"/>
    <x v="518"/>
    <x v="1745"/>
    <n v="361"/>
    <x v="40"/>
  </r>
  <r>
    <s v="Shire of Donnybrook-Balingup"/>
    <x v="60"/>
    <x v="518"/>
    <x v="1746"/>
    <n v="84"/>
    <x v="40"/>
  </r>
  <r>
    <s v="Shire of Donnybrook-Balingup"/>
    <x v="60"/>
    <x v="518"/>
    <x v="1735"/>
    <n v="257"/>
    <x v="40"/>
  </r>
  <r>
    <s v="Shire of Donnybrook-Balingup"/>
    <x v="60"/>
    <x v="519"/>
    <x v="1747"/>
    <n v="45"/>
    <x v="40"/>
  </r>
  <r>
    <s v="Shire of Donnybrook-Balingup"/>
    <x v="60"/>
    <x v="520"/>
    <x v="663"/>
    <n v="172"/>
    <x v="40"/>
  </r>
  <r>
    <s v="Shire of Donnybrook-Balingup"/>
    <x v="60"/>
    <x v="521"/>
    <x v="1738"/>
    <n v="136"/>
    <x v="40"/>
  </r>
  <r>
    <s v="Shire of Donnybrook-Balingup"/>
    <x v="60"/>
    <x v="164"/>
    <x v="659"/>
    <n v="1"/>
    <x v="40"/>
  </r>
  <r>
    <s v="Shire of Donnybrook-Balingup"/>
    <x v="60"/>
    <x v="522"/>
    <x v="663"/>
    <n v="96"/>
    <x v="40"/>
  </r>
  <r>
    <s v="Shire of Donnybrook-Balingup"/>
    <x v="60"/>
    <x v="523"/>
    <x v="1747"/>
    <n v="91"/>
    <x v="40"/>
  </r>
  <r>
    <s v="Shire of Donnybrook-Balingup"/>
    <x v="60"/>
    <x v="524"/>
    <x v="663"/>
    <n v="67"/>
    <x v="40"/>
  </r>
  <r>
    <s v="Shire of Donnybrook-Balingup"/>
    <x v="60"/>
    <x v="525"/>
    <x v="1747"/>
    <n v="67"/>
    <x v="40"/>
  </r>
  <r>
    <s v="Shire of Donnybrook-Balingup"/>
    <x v="60"/>
    <x v="526"/>
    <x v="1736"/>
    <n v="46"/>
    <x v="40"/>
  </r>
  <r>
    <s v="Shire of Donnybrook-Balingup"/>
    <x v="60"/>
    <x v="527"/>
    <x v="1738"/>
    <n v="58"/>
    <x v="40"/>
  </r>
  <r>
    <s v="Shire of Donnybrook-Balingup"/>
    <x v="60"/>
    <x v="528"/>
    <x v="1734"/>
    <n v="72"/>
    <x v="40"/>
  </r>
  <r>
    <s v="Shire of Donnybrook-Balingup"/>
    <x v="60"/>
    <x v="529"/>
    <x v="1737"/>
    <n v="99"/>
    <x v="40"/>
  </r>
  <r>
    <s v="Shire of Donnybrook-Balingup"/>
    <x v="60"/>
    <x v="530"/>
    <x v="1736"/>
    <n v="157"/>
    <x v="40"/>
  </r>
  <r>
    <s v="Shire of Donnybrook-Balingup"/>
    <x v="60"/>
    <x v="168"/>
    <x v="663"/>
    <n v="7"/>
    <x v="40"/>
  </r>
  <r>
    <s v="Shire of Donnybrook-Balingup"/>
    <x v="60"/>
    <x v="531"/>
    <x v="1747"/>
    <n v="131"/>
    <x v="40"/>
  </r>
  <r>
    <s v="Shire of Donnybrook-Balingup"/>
    <x v="60"/>
    <x v="531"/>
    <x v="1738"/>
    <n v="7"/>
    <x v="40"/>
  </r>
  <r>
    <s v="Shire of Dowerin"/>
    <x v="61"/>
    <x v="532"/>
    <x v="1748"/>
    <n v="251"/>
    <x v="41"/>
  </r>
  <r>
    <s v="Shire of Dowerin"/>
    <x v="61"/>
    <x v="532"/>
    <x v="1749"/>
    <n v="57"/>
    <x v="41"/>
  </r>
  <r>
    <s v="Shire of Dowerin"/>
    <x v="61"/>
    <x v="533"/>
    <x v="1749"/>
    <n v="33"/>
    <x v="41"/>
  </r>
  <r>
    <s v="Shire of Dowerin"/>
    <x v="61"/>
    <x v="534"/>
    <x v="1749"/>
    <n v="41"/>
    <x v="41"/>
  </r>
  <r>
    <s v="Shire of Dowerin"/>
    <x v="61"/>
    <x v="535"/>
    <x v="1749"/>
    <n v="35"/>
    <x v="41"/>
  </r>
  <r>
    <s v="Shire of Dowerin"/>
    <x v="61"/>
    <x v="536"/>
    <x v="1749"/>
    <n v="29"/>
    <x v="41"/>
  </r>
  <r>
    <s v="Shire of Dowerin"/>
    <x v="61"/>
    <x v="537"/>
    <x v="1749"/>
    <n v="53"/>
    <x v="41"/>
  </r>
  <r>
    <s v="Shire of Dumbleyung"/>
    <x v="62"/>
    <x v="538"/>
    <x v="1750"/>
    <n v="12"/>
    <x v="42"/>
  </r>
  <r>
    <s v="Shire of Dumbleyung"/>
    <x v="62"/>
    <x v="539"/>
    <x v="1750"/>
    <n v="18"/>
    <x v="42"/>
  </r>
  <r>
    <s v="Shire of Dumbleyung"/>
    <x v="62"/>
    <x v="540"/>
    <x v="1750"/>
    <n v="35"/>
    <x v="42"/>
  </r>
  <r>
    <s v="Shire of Dumbleyung"/>
    <x v="62"/>
    <x v="541"/>
    <x v="1751"/>
    <n v="172"/>
    <x v="42"/>
  </r>
  <r>
    <s v="Shire of Dumbleyung"/>
    <x v="62"/>
    <x v="541"/>
    <x v="1750"/>
    <n v="34"/>
    <x v="42"/>
  </r>
  <r>
    <s v="Shire of Dumbleyung"/>
    <x v="62"/>
    <x v="542"/>
    <x v="1750"/>
    <n v="37"/>
    <x v="42"/>
  </r>
  <r>
    <s v="Shire of Dumbleyung"/>
    <x v="62"/>
    <x v="543"/>
    <x v="1750"/>
    <n v="16"/>
    <x v="42"/>
  </r>
  <r>
    <s v="Shire of Dumbleyung"/>
    <x v="62"/>
    <x v="544"/>
    <x v="1750"/>
    <n v="28"/>
    <x v="42"/>
  </r>
  <r>
    <s v="Shire of Dumbleyung"/>
    <x v="62"/>
    <x v="545"/>
    <x v="1750"/>
    <n v="9"/>
    <x v="42"/>
  </r>
  <r>
    <s v="Shire of Dumbleyung"/>
    <x v="62"/>
    <x v="546"/>
    <x v="1750"/>
    <n v="21"/>
    <x v="42"/>
  </r>
  <r>
    <s v="Shire of Dumbleyung"/>
    <x v="62"/>
    <x v="547"/>
    <x v="1750"/>
    <n v="37"/>
    <x v="42"/>
  </r>
  <r>
    <s v="Shire of Dumbleyung"/>
    <x v="62"/>
    <x v="548"/>
    <x v="1750"/>
    <n v="21"/>
    <x v="42"/>
  </r>
  <r>
    <s v="Shire of Dumbleyung"/>
    <x v="62"/>
    <x v="549"/>
    <x v="1750"/>
    <n v="16"/>
    <x v="42"/>
  </r>
  <r>
    <s v="Shire of Dumbleyung"/>
    <x v="62"/>
    <x v="550"/>
    <x v="1750"/>
    <n v="30"/>
    <x v="42"/>
  </r>
  <r>
    <s v="Shire of Dundas"/>
    <x v="63"/>
    <x v="551"/>
    <x v="1752"/>
    <n v="2"/>
    <x v="43"/>
  </r>
  <r>
    <s v="Shire of Dundas"/>
    <x v="63"/>
    <x v="552"/>
    <x v="1752"/>
    <n v="19"/>
    <x v="43"/>
  </r>
  <r>
    <s v="Shire of Dundas"/>
    <x v="63"/>
    <x v="553"/>
    <x v="1752"/>
    <n v="3"/>
    <x v="43"/>
  </r>
  <r>
    <s v="Shire of Dundas"/>
    <x v="63"/>
    <x v="554"/>
    <x v="1752"/>
    <n v="1"/>
    <x v="43"/>
  </r>
  <r>
    <s v="Shire of Dundas"/>
    <x v="63"/>
    <x v="555"/>
    <x v="1752"/>
    <n v="4"/>
    <x v="43"/>
  </r>
  <r>
    <s v="Shire of Dundas"/>
    <x v="63"/>
    <x v="556"/>
    <x v="1753"/>
    <n v="203"/>
    <x v="43"/>
  </r>
  <r>
    <s v="Shire of Dundas"/>
    <x v="63"/>
    <x v="556"/>
    <x v="1754"/>
    <n v="153"/>
    <x v="43"/>
  </r>
  <r>
    <s v="Shire of Dundas"/>
    <x v="63"/>
    <x v="556"/>
    <x v="1752"/>
    <n v="1"/>
    <x v="43"/>
  </r>
  <r>
    <s v="Town of East Fremantle"/>
    <x v="64"/>
    <x v="557"/>
    <x v="1755"/>
    <n v="308"/>
    <x v="44"/>
  </r>
  <r>
    <s v="Town of East Fremantle"/>
    <x v="64"/>
    <x v="557"/>
    <x v="1756"/>
    <n v="241"/>
    <x v="44"/>
  </r>
  <r>
    <s v="Town of East Fremantle"/>
    <x v="64"/>
    <x v="557"/>
    <x v="1757"/>
    <n v="227"/>
    <x v="44"/>
  </r>
  <r>
    <s v="Town of East Fremantle"/>
    <x v="64"/>
    <x v="557"/>
    <x v="1758"/>
    <n v="289"/>
    <x v="44"/>
  </r>
  <r>
    <s v="Town of East Fremantle"/>
    <x v="64"/>
    <x v="557"/>
    <x v="1759"/>
    <n v="298"/>
    <x v="44"/>
  </r>
  <r>
    <s v="Town of East Fremantle"/>
    <x v="64"/>
    <x v="557"/>
    <x v="1760"/>
    <n v="310"/>
    <x v="44"/>
  </r>
  <r>
    <s v="Town of East Fremantle"/>
    <x v="64"/>
    <x v="557"/>
    <x v="1761"/>
    <n v="378"/>
    <x v="44"/>
  </r>
  <r>
    <s v="Town of East Fremantle"/>
    <x v="64"/>
    <x v="557"/>
    <x v="1762"/>
    <n v="395"/>
    <x v="44"/>
  </r>
  <r>
    <s v="Town of East Fremantle"/>
    <x v="64"/>
    <x v="557"/>
    <x v="1763"/>
    <n v="510"/>
    <x v="44"/>
  </r>
  <r>
    <s v="Town of East Fremantle"/>
    <x v="64"/>
    <x v="557"/>
    <x v="1764"/>
    <n v="518"/>
    <x v="44"/>
  </r>
  <r>
    <s v="Town of East Fremantle"/>
    <x v="64"/>
    <x v="557"/>
    <x v="1765"/>
    <n v="298"/>
    <x v="44"/>
  </r>
  <r>
    <s v="Town of East Fremantle"/>
    <x v="64"/>
    <x v="557"/>
    <x v="1766"/>
    <n v="446"/>
    <x v="44"/>
  </r>
  <r>
    <s v="Town of East Fremantle"/>
    <x v="64"/>
    <x v="557"/>
    <x v="1767"/>
    <n v="313"/>
    <x v="44"/>
  </r>
  <r>
    <s v="Town of East Fremantle"/>
    <x v="64"/>
    <x v="557"/>
    <x v="1768"/>
    <n v="324"/>
    <x v="44"/>
  </r>
  <r>
    <s v="Town of East Fremantle"/>
    <x v="64"/>
    <x v="557"/>
    <x v="1769"/>
    <n v="369"/>
    <x v="44"/>
  </r>
  <r>
    <s v="Town of East Fremantle"/>
    <x v="64"/>
    <x v="557"/>
    <x v="1770"/>
    <n v="491"/>
    <x v="44"/>
  </r>
  <r>
    <s v="Town of East Fremantle"/>
    <x v="64"/>
    <x v="557"/>
    <x v="1771"/>
    <n v="300"/>
    <x v="44"/>
  </r>
  <r>
    <s v="Shire of East Pilbara"/>
    <x v="19"/>
    <x v="558"/>
    <x v="1772"/>
    <n v="141"/>
    <x v="45"/>
  </r>
  <r>
    <s v="Shire of East Pilbara"/>
    <x v="19"/>
    <x v="558"/>
    <x v="1773"/>
    <n v="46"/>
    <x v="45"/>
  </r>
  <r>
    <s v="Shire of East Pilbara"/>
    <x v="19"/>
    <x v="559"/>
    <x v="1774"/>
    <n v="56"/>
    <x v="45"/>
  </r>
  <r>
    <s v="Shire of East Pilbara"/>
    <x v="19"/>
    <x v="559"/>
    <x v="1775"/>
    <n v="41"/>
    <x v="45"/>
  </r>
  <r>
    <s v="Shire of East Pilbara"/>
    <x v="16"/>
    <x v="560"/>
    <x v="1776"/>
    <n v="74"/>
    <x v="45"/>
  </r>
  <r>
    <s v="Shire of East Pilbara"/>
    <x v="16"/>
    <x v="560"/>
    <x v="1777"/>
    <n v="27"/>
    <x v="45"/>
  </r>
  <r>
    <s v="Shire of East Pilbara"/>
    <x v="16"/>
    <x v="560"/>
    <x v="1778"/>
    <n v="17"/>
    <x v="45"/>
  </r>
  <r>
    <s v="Shire of East Pilbara"/>
    <x v="16"/>
    <x v="560"/>
    <x v="1779"/>
    <n v="40"/>
    <x v="45"/>
  </r>
  <r>
    <s v="Shire of East Pilbara"/>
    <x v="16"/>
    <x v="561"/>
    <x v="1780"/>
    <n v="4"/>
    <x v="45"/>
  </r>
  <r>
    <s v="Shire of East Pilbara"/>
    <x v="16"/>
    <x v="562"/>
    <x v="1781"/>
    <n v="74"/>
    <x v="45"/>
  </r>
  <r>
    <s v="Shire of East Pilbara"/>
    <x v="16"/>
    <x v="562"/>
    <x v="1777"/>
    <n v="15"/>
    <x v="45"/>
  </r>
  <r>
    <s v="Shire of East Pilbara"/>
    <x v="16"/>
    <x v="563"/>
    <x v="1777"/>
    <n v="6"/>
    <x v="45"/>
  </r>
  <r>
    <s v="Shire of East Pilbara"/>
    <x v="17"/>
    <x v="564"/>
    <x v="1782"/>
    <n v="150"/>
    <x v="45"/>
  </r>
  <r>
    <s v="Shire of East Pilbara"/>
    <x v="17"/>
    <x v="561"/>
    <x v="1783"/>
    <n v="35"/>
    <x v="45"/>
  </r>
  <r>
    <s v="Shire of East Pilbara"/>
    <x v="17"/>
    <x v="561"/>
    <x v="1784"/>
    <n v="138"/>
    <x v="45"/>
  </r>
  <r>
    <s v="Shire of East Pilbara"/>
    <x v="17"/>
    <x v="561"/>
    <x v="1785"/>
    <n v="182"/>
    <x v="45"/>
  </r>
  <r>
    <s v="Shire of East Pilbara"/>
    <x v="17"/>
    <x v="561"/>
    <x v="1786"/>
    <n v="123"/>
    <x v="45"/>
  </r>
  <r>
    <s v="Shire of East Pilbara"/>
    <x v="17"/>
    <x v="561"/>
    <x v="1787"/>
    <n v="184"/>
    <x v="45"/>
  </r>
  <r>
    <s v="Shire of East Pilbara"/>
    <x v="17"/>
    <x v="561"/>
    <x v="1788"/>
    <n v="119"/>
    <x v="45"/>
  </r>
  <r>
    <s v="Shire of East Pilbara"/>
    <x v="17"/>
    <x v="561"/>
    <x v="1789"/>
    <n v="180"/>
    <x v="45"/>
  </r>
  <r>
    <s v="Shire of East Pilbara"/>
    <x v="17"/>
    <x v="561"/>
    <x v="1790"/>
    <n v="127"/>
    <x v="45"/>
  </r>
  <r>
    <s v="Shire of East Pilbara"/>
    <x v="17"/>
    <x v="561"/>
    <x v="1791"/>
    <n v="208"/>
    <x v="45"/>
  </r>
  <r>
    <s v="Shire of East Pilbara"/>
    <x v="17"/>
    <x v="561"/>
    <x v="1792"/>
    <n v="167"/>
    <x v="45"/>
  </r>
  <r>
    <s v="Shire of East Pilbara"/>
    <x v="17"/>
    <x v="561"/>
    <x v="1793"/>
    <n v="172"/>
    <x v="45"/>
  </r>
  <r>
    <s v="Shire of East Pilbara"/>
    <x v="17"/>
    <x v="561"/>
    <x v="1794"/>
    <n v="183"/>
    <x v="45"/>
  </r>
  <r>
    <s v="Shire of East Pilbara"/>
    <x v="17"/>
    <x v="561"/>
    <x v="1795"/>
    <n v="161"/>
    <x v="45"/>
  </r>
  <r>
    <s v="Shire of East Pilbara"/>
    <x v="17"/>
    <x v="561"/>
    <x v="1796"/>
    <n v="381"/>
    <x v="45"/>
  </r>
  <r>
    <s v="Shire of Esperance"/>
    <x v="65"/>
    <x v="565"/>
    <x v="1797"/>
    <n v="6"/>
    <x v="46"/>
  </r>
  <r>
    <s v="Shire of Esperance"/>
    <x v="65"/>
    <x v="565"/>
    <x v="1798"/>
    <n v="2"/>
    <x v="46"/>
  </r>
  <r>
    <s v="Shire of Esperance"/>
    <x v="65"/>
    <x v="566"/>
    <x v="1799"/>
    <n v="49"/>
    <x v="46"/>
  </r>
  <r>
    <s v="Shire of Esperance"/>
    <x v="65"/>
    <x v="567"/>
    <x v="1799"/>
    <n v="20"/>
    <x v="46"/>
  </r>
  <r>
    <s v="Shire of Esperance"/>
    <x v="65"/>
    <x v="568"/>
    <x v="1799"/>
    <n v="1"/>
    <x v="46"/>
  </r>
  <r>
    <s v="Shire of Esperance"/>
    <x v="65"/>
    <x v="569"/>
    <x v="1800"/>
    <n v="2"/>
    <x v="46"/>
  </r>
  <r>
    <s v="Shire of Esperance"/>
    <x v="65"/>
    <x v="570"/>
    <x v="1801"/>
    <n v="47"/>
    <x v="46"/>
  </r>
  <r>
    <s v="Shire of Esperance"/>
    <x v="65"/>
    <x v="571"/>
    <x v="1802"/>
    <n v="61"/>
    <x v="46"/>
  </r>
  <r>
    <s v="Shire of Esperance"/>
    <x v="65"/>
    <x v="572"/>
    <x v="1800"/>
    <n v="167"/>
    <x v="46"/>
  </r>
  <r>
    <s v="Shire of Esperance"/>
    <x v="65"/>
    <x v="573"/>
    <x v="1801"/>
    <n v="64"/>
    <x v="46"/>
  </r>
  <r>
    <s v="Shire of Esperance"/>
    <x v="65"/>
    <x v="573"/>
    <x v="1803"/>
    <n v="2"/>
    <x v="46"/>
  </r>
  <r>
    <s v="Shire of Esperance"/>
    <x v="65"/>
    <x v="574"/>
    <x v="1803"/>
    <n v="87"/>
    <x v="46"/>
  </r>
  <r>
    <s v="Shire of Esperance"/>
    <x v="65"/>
    <x v="575"/>
    <x v="1801"/>
    <n v="31"/>
    <x v="46"/>
  </r>
  <r>
    <s v="Shire of Esperance"/>
    <x v="65"/>
    <x v="576"/>
    <x v="1804"/>
    <n v="224"/>
    <x v="46"/>
  </r>
  <r>
    <s v="Shire of Esperance"/>
    <x v="65"/>
    <x v="577"/>
    <x v="1803"/>
    <n v="87"/>
    <x v="46"/>
  </r>
  <r>
    <s v="Shire of Esperance"/>
    <x v="65"/>
    <x v="578"/>
    <x v="1799"/>
    <n v="32"/>
    <x v="46"/>
  </r>
  <r>
    <s v="Shire of Esperance"/>
    <x v="65"/>
    <x v="579"/>
    <x v="1803"/>
    <n v="46"/>
    <x v="46"/>
  </r>
  <r>
    <s v="Shire of Esperance"/>
    <x v="65"/>
    <x v="580"/>
    <x v="1800"/>
    <n v="63"/>
    <x v="46"/>
  </r>
  <r>
    <s v="Shire of Esperance"/>
    <x v="65"/>
    <x v="581"/>
    <x v="1805"/>
    <n v="212"/>
    <x v="46"/>
  </r>
  <r>
    <s v="Shire of Esperance"/>
    <x v="65"/>
    <x v="581"/>
    <x v="1803"/>
    <n v="1"/>
    <x v="46"/>
  </r>
  <r>
    <s v="Shire of Esperance"/>
    <x v="65"/>
    <x v="582"/>
    <x v="1799"/>
    <n v="7"/>
    <x v="46"/>
  </r>
  <r>
    <s v="Shire of Esperance"/>
    <x v="65"/>
    <x v="583"/>
    <x v="1797"/>
    <n v="193"/>
    <x v="46"/>
  </r>
  <r>
    <s v="Shire of Esperance"/>
    <x v="65"/>
    <x v="583"/>
    <x v="1806"/>
    <n v="129"/>
    <x v="46"/>
  </r>
  <r>
    <s v="Shire of Esperance"/>
    <x v="65"/>
    <x v="584"/>
    <x v="1799"/>
    <n v="49"/>
    <x v="46"/>
  </r>
  <r>
    <s v="Shire of Esperance"/>
    <x v="65"/>
    <x v="584"/>
    <x v="1800"/>
    <n v="1"/>
    <x v="46"/>
  </r>
  <r>
    <s v="Shire of Esperance"/>
    <x v="65"/>
    <x v="585"/>
    <x v="1807"/>
    <n v="5"/>
    <x v="46"/>
  </r>
  <r>
    <s v="Shire of Esperance"/>
    <x v="65"/>
    <x v="586"/>
    <x v="1808"/>
    <n v="376"/>
    <x v="46"/>
  </r>
  <r>
    <s v="Shire of Esperance"/>
    <x v="65"/>
    <x v="586"/>
    <x v="1805"/>
    <n v="19"/>
    <x v="46"/>
  </r>
  <r>
    <s v="Shire of Esperance"/>
    <x v="65"/>
    <x v="586"/>
    <x v="1809"/>
    <n v="176"/>
    <x v="46"/>
  </r>
  <r>
    <s v="Shire of Esperance"/>
    <x v="65"/>
    <x v="587"/>
    <x v="1799"/>
    <n v="2"/>
    <x v="46"/>
  </r>
  <r>
    <s v="Shire of Esperance"/>
    <x v="65"/>
    <x v="587"/>
    <x v="1807"/>
    <n v="101"/>
    <x v="46"/>
  </r>
  <r>
    <s v="Shire of Esperance"/>
    <x v="65"/>
    <x v="588"/>
    <x v="1803"/>
    <n v="77"/>
    <x v="46"/>
  </r>
  <r>
    <s v="Shire of Esperance"/>
    <x v="65"/>
    <x v="589"/>
    <x v="1810"/>
    <n v="2"/>
    <x v="46"/>
  </r>
  <r>
    <s v="Shire of Esperance"/>
    <x v="65"/>
    <x v="589"/>
    <x v="1798"/>
    <n v="79"/>
    <x v="46"/>
  </r>
  <r>
    <s v="Shire of Esperance"/>
    <x v="65"/>
    <x v="590"/>
    <x v="1799"/>
    <n v="21"/>
    <x v="46"/>
  </r>
  <r>
    <s v="Shire of Esperance"/>
    <x v="42"/>
    <x v="565"/>
    <x v="1811"/>
    <n v="202"/>
    <x v="46"/>
  </r>
  <r>
    <s v="Shire of Esperance"/>
    <x v="42"/>
    <x v="565"/>
    <x v="1798"/>
    <n v="85"/>
    <x v="46"/>
  </r>
  <r>
    <s v="Shire of Esperance"/>
    <x v="42"/>
    <x v="591"/>
    <x v="1812"/>
    <n v="370"/>
    <x v="46"/>
  </r>
  <r>
    <s v="Shire of Esperance"/>
    <x v="42"/>
    <x v="591"/>
    <x v="1813"/>
    <n v="210"/>
    <x v="46"/>
  </r>
  <r>
    <s v="Shire of Esperance"/>
    <x v="42"/>
    <x v="591"/>
    <x v="1814"/>
    <n v="330"/>
    <x v="46"/>
  </r>
  <r>
    <s v="Shire of Esperance"/>
    <x v="42"/>
    <x v="591"/>
    <x v="1815"/>
    <n v="524"/>
    <x v="46"/>
  </r>
  <r>
    <s v="Shire of Esperance"/>
    <x v="42"/>
    <x v="591"/>
    <x v="1816"/>
    <n v="328"/>
    <x v="46"/>
  </r>
  <r>
    <s v="Shire of Esperance"/>
    <x v="42"/>
    <x v="591"/>
    <x v="1817"/>
    <n v="327"/>
    <x v="46"/>
  </r>
  <r>
    <s v="Shire of Esperance"/>
    <x v="42"/>
    <x v="591"/>
    <x v="1818"/>
    <n v="240"/>
    <x v="46"/>
  </r>
  <r>
    <s v="Shire of Esperance"/>
    <x v="42"/>
    <x v="591"/>
    <x v="1819"/>
    <n v="252"/>
    <x v="46"/>
  </r>
  <r>
    <s v="Shire of Esperance"/>
    <x v="42"/>
    <x v="591"/>
    <x v="1820"/>
    <n v="272"/>
    <x v="46"/>
  </r>
  <r>
    <s v="Shire of Esperance"/>
    <x v="42"/>
    <x v="591"/>
    <x v="1798"/>
    <n v="12"/>
    <x v="46"/>
  </r>
  <r>
    <s v="Shire of Esperance"/>
    <x v="42"/>
    <x v="571"/>
    <x v="1802"/>
    <n v="71"/>
    <x v="46"/>
  </r>
  <r>
    <s v="Shire of Esperance"/>
    <x v="42"/>
    <x v="592"/>
    <x v="1821"/>
    <n v="276"/>
    <x v="46"/>
  </r>
  <r>
    <s v="Shire of Esperance"/>
    <x v="42"/>
    <x v="592"/>
    <x v="1822"/>
    <n v="215"/>
    <x v="46"/>
  </r>
  <r>
    <s v="Shire of Esperance"/>
    <x v="42"/>
    <x v="592"/>
    <x v="1823"/>
    <n v="296"/>
    <x v="46"/>
  </r>
  <r>
    <s v="Shire of Esperance"/>
    <x v="42"/>
    <x v="592"/>
    <x v="1824"/>
    <n v="273"/>
    <x v="46"/>
  </r>
  <r>
    <s v="Shire of Esperance"/>
    <x v="42"/>
    <x v="592"/>
    <x v="1825"/>
    <n v="220"/>
    <x v="46"/>
  </r>
  <r>
    <s v="Shire of Esperance"/>
    <x v="42"/>
    <x v="592"/>
    <x v="1826"/>
    <n v="215"/>
    <x v="46"/>
  </r>
  <r>
    <s v="Shire of Esperance"/>
    <x v="42"/>
    <x v="593"/>
    <x v="1827"/>
    <n v="294"/>
    <x v="46"/>
  </r>
  <r>
    <s v="Shire of Esperance"/>
    <x v="42"/>
    <x v="593"/>
    <x v="1802"/>
    <n v="4"/>
    <x v="46"/>
  </r>
  <r>
    <s v="Shire of Esperance"/>
    <x v="42"/>
    <x v="593"/>
    <x v="1828"/>
    <n v="193"/>
    <x v="46"/>
  </r>
  <r>
    <s v="Shire of Esperance"/>
    <x v="42"/>
    <x v="593"/>
    <x v="1829"/>
    <n v="201"/>
    <x v="46"/>
  </r>
  <r>
    <s v="Shire of Esperance"/>
    <x v="42"/>
    <x v="593"/>
    <x v="1830"/>
    <n v="131"/>
    <x v="46"/>
  </r>
  <r>
    <s v="Shire of Esperance"/>
    <x v="42"/>
    <x v="586"/>
    <x v="1828"/>
    <n v="120"/>
    <x v="46"/>
  </r>
  <r>
    <s v="Shire of Esperance"/>
    <x v="42"/>
    <x v="594"/>
    <x v="1831"/>
    <n v="265"/>
    <x v="46"/>
  </r>
  <r>
    <s v="Shire of Esperance"/>
    <x v="42"/>
    <x v="594"/>
    <x v="1828"/>
    <n v="19"/>
    <x v="46"/>
  </r>
  <r>
    <s v="Shire of Esperance"/>
    <x v="42"/>
    <x v="594"/>
    <x v="1832"/>
    <n v="45"/>
    <x v="46"/>
  </r>
  <r>
    <s v="Shire of Esperance"/>
    <x v="42"/>
    <x v="594"/>
    <x v="1833"/>
    <n v="217"/>
    <x v="46"/>
  </r>
  <r>
    <s v="Shire of Esperance"/>
    <x v="42"/>
    <x v="595"/>
    <x v="1834"/>
    <n v="192"/>
    <x v="46"/>
  </r>
  <r>
    <s v="Shire of Esperance"/>
    <x v="42"/>
    <x v="595"/>
    <x v="1835"/>
    <n v="141"/>
    <x v="46"/>
  </r>
  <r>
    <s v="Shire of Esperance"/>
    <x v="42"/>
    <x v="595"/>
    <x v="1836"/>
    <n v="340"/>
    <x v="46"/>
  </r>
  <r>
    <s v="Shire of Esperance"/>
    <x v="42"/>
    <x v="595"/>
    <x v="1831"/>
    <n v="16"/>
    <x v="46"/>
  </r>
  <r>
    <s v="Shire of Esperance"/>
    <x v="42"/>
    <x v="595"/>
    <x v="1837"/>
    <n v="149"/>
    <x v="46"/>
  </r>
  <r>
    <s v="Shire of Esperance"/>
    <x v="42"/>
    <x v="595"/>
    <x v="1832"/>
    <n v="243"/>
    <x v="46"/>
  </r>
  <r>
    <s v="Shire of Exmouth"/>
    <x v="66"/>
    <x v="596"/>
    <x v="1838"/>
    <n v="3"/>
    <x v="47"/>
  </r>
  <r>
    <s v="Shire of Exmouth"/>
    <x v="66"/>
    <x v="597"/>
    <x v="1839"/>
    <n v="232"/>
    <x v="47"/>
  </r>
  <r>
    <s v="Shire of Exmouth"/>
    <x v="66"/>
    <x v="597"/>
    <x v="1840"/>
    <n v="421"/>
    <x v="47"/>
  </r>
  <r>
    <s v="Shire of Exmouth"/>
    <x v="66"/>
    <x v="597"/>
    <x v="1841"/>
    <n v="318"/>
    <x v="47"/>
  </r>
  <r>
    <s v="Shire of Exmouth"/>
    <x v="66"/>
    <x v="597"/>
    <x v="1842"/>
    <n v="212"/>
    <x v="47"/>
  </r>
  <r>
    <s v="Shire of Exmouth"/>
    <x v="66"/>
    <x v="597"/>
    <x v="1843"/>
    <n v="331"/>
    <x v="47"/>
  </r>
  <r>
    <s v="Shire of Exmouth"/>
    <x v="66"/>
    <x v="597"/>
    <x v="1844"/>
    <n v="271"/>
    <x v="47"/>
  </r>
  <r>
    <s v="Shire of Exmouth"/>
    <x v="66"/>
    <x v="598"/>
    <x v="1838"/>
    <n v="13"/>
    <x v="47"/>
  </r>
  <r>
    <s v="Shire of Exmouth"/>
    <x v="66"/>
    <x v="599"/>
    <x v="1838"/>
    <n v="16"/>
    <x v="47"/>
  </r>
  <r>
    <s v="Shire of Exmouth"/>
    <x v="66"/>
    <x v="600"/>
    <x v="1838"/>
    <n v="71"/>
    <x v="47"/>
  </r>
  <r>
    <s v="City of Fremantle"/>
    <x v="15"/>
    <x v="601"/>
    <x v="1845"/>
    <n v="115"/>
    <x v="48"/>
  </r>
  <r>
    <s v="City of Fremantle"/>
    <x v="15"/>
    <x v="601"/>
    <x v="1846"/>
    <n v="539"/>
    <x v="48"/>
  </r>
  <r>
    <s v="City of Fremantle"/>
    <x v="15"/>
    <x v="601"/>
    <x v="1847"/>
    <n v="243"/>
    <x v="48"/>
  </r>
  <r>
    <s v="City of Fremantle"/>
    <x v="15"/>
    <x v="601"/>
    <x v="1848"/>
    <n v="333"/>
    <x v="48"/>
  </r>
  <r>
    <s v="City of Fremantle"/>
    <x v="15"/>
    <x v="601"/>
    <x v="1849"/>
    <n v="417"/>
    <x v="48"/>
  </r>
  <r>
    <s v="City of Fremantle"/>
    <x v="15"/>
    <x v="601"/>
    <x v="1850"/>
    <n v="692"/>
    <x v="48"/>
  </r>
  <r>
    <s v="City of Fremantle"/>
    <x v="15"/>
    <x v="601"/>
    <x v="1851"/>
    <n v="562"/>
    <x v="48"/>
  </r>
  <r>
    <s v="City of Fremantle"/>
    <x v="15"/>
    <x v="602"/>
    <x v="1852"/>
    <n v="481"/>
    <x v="48"/>
  </r>
  <r>
    <s v="City of Fremantle"/>
    <x v="15"/>
    <x v="602"/>
    <x v="1853"/>
    <n v="298"/>
    <x v="48"/>
  </r>
  <r>
    <s v="City of Fremantle"/>
    <x v="15"/>
    <x v="602"/>
    <x v="1854"/>
    <n v="59"/>
    <x v="48"/>
  </r>
  <r>
    <s v="City of Fremantle"/>
    <x v="15"/>
    <x v="603"/>
    <x v="1855"/>
    <n v="520"/>
    <x v="48"/>
  </r>
  <r>
    <s v="City of Fremantle"/>
    <x v="15"/>
    <x v="603"/>
    <x v="1856"/>
    <n v="443"/>
    <x v="48"/>
  </r>
  <r>
    <s v="City of Fremantle"/>
    <x v="15"/>
    <x v="603"/>
    <x v="1857"/>
    <n v="410"/>
    <x v="48"/>
  </r>
  <r>
    <s v="City of Fremantle"/>
    <x v="15"/>
    <x v="603"/>
    <x v="1858"/>
    <n v="483"/>
    <x v="48"/>
  </r>
  <r>
    <s v="City of Fremantle"/>
    <x v="15"/>
    <x v="603"/>
    <x v="1859"/>
    <n v="351"/>
    <x v="48"/>
  </r>
  <r>
    <s v="City of Fremantle"/>
    <x v="15"/>
    <x v="603"/>
    <x v="1860"/>
    <n v="363"/>
    <x v="48"/>
  </r>
  <r>
    <s v="City of Fremantle"/>
    <x v="67"/>
    <x v="601"/>
    <x v="1848"/>
    <n v="80"/>
    <x v="48"/>
  </r>
  <r>
    <s v="City of Fremantle"/>
    <x v="67"/>
    <x v="602"/>
    <x v="1854"/>
    <n v="420"/>
    <x v="48"/>
  </r>
  <r>
    <s v="City of Fremantle"/>
    <x v="67"/>
    <x v="602"/>
    <x v="1861"/>
    <n v="347"/>
    <x v="48"/>
  </r>
  <r>
    <s v="City of Fremantle"/>
    <x v="67"/>
    <x v="602"/>
    <x v="1862"/>
    <n v="351"/>
    <x v="48"/>
  </r>
  <r>
    <s v="City of Fremantle"/>
    <x v="67"/>
    <x v="602"/>
    <x v="1863"/>
    <n v="269"/>
    <x v="48"/>
  </r>
  <r>
    <s v="City of Fremantle"/>
    <x v="67"/>
    <x v="602"/>
    <x v="1864"/>
    <n v="400"/>
    <x v="48"/>
  </r>
  <r>
    <s v="City of Fremantle"/>
    <x v="67"/>
    <x v="602"/>
    <x v="1865"/>
    <n v="311"/>
    <x v="48"/>
  </r>
  <r>
    <s v="City of Fremantle"/>
    <x v="67"/>
    <x v="602"/>
    <x v="1866"/>
    <n v="135"/>
    <x v="48"/>
  </r>
  <r>
    <s v="City of Fremantle"/>
    <x v="67"/>
    <x v="602"/>
    <x v="1867"/>
    <n v="356"/>
    <x v="48"/>
  </r>
  <r>
    <s v="City of Fremantle"/>
    <x v="67"/>
    <x v="602"/>
    <x v="1868"/>
    <n v="360"/>
    <x v="48"/>
  </r>
  <r>
    <s v="City of Fremantle"/>
    <x v="67"/>
    <x v="604"/>
    <x v="1869"/>
    <n v="28"/>
    <x v="48"/>
  </r>
  <r>
    <s v="City of Fremantle"/>
    <x v="67"/>
    <x v="604"/>
    <x v="1870"/>
    <n v="428"/>
    <x v="48"/>
  </r>
  <r>
    <s v="City of Fremantle"/>
    <x v="67"/>
    <x v="604"/>
    <x v="1871"/>
    <n v="505"/>
    <x v="48"/>
  </r>
  <r>
    <s v="City of Fremantle"/>
    <x v="67"/>
    <x v="604"/>
    <x v="1872"/>
    <n v="458"/>
    <x v="48"/>
  </r>
  <r>
    <s v="City of Fremantle"/>
    <x v="67"/>
    <x v="604"/>
    <x v="1873"/>
    <n v="589"/>
    <x v="48"/>
  </r>
  <r>
    <s v="City of Fremantle"/>
    <x v="67"/>
    <x v="604"/>
    <x v="1874"/>
    <n v="336"/>
    <x v="48"/>
  </r>
  <r>
    <s v="City of Fremantle"/>
    <x v="67"/>
    <x v="604"/>
    <x v="1875"/>
    <n v="335"/>
    <x v="48"/>
  </r>
  <r>
    <s v="City of Fremantle"/>
    <x v="19"/>
    <x v="601"/>
    <x v="1876"/>
    <n v="398"/>
    <x v="48"/>
  </r>
  <r>
    <s v="City of Fremantle"/>
    <x v="19"/>
    <x v="601"/>
    <x v="1877"/>
    <n v="220"/>
    <x v="48"/>
  </r>
  <r>
    <s v="City of Fremantle"/>
    <x v="19"/>
    <x v="601"/>
    <x v="1878"/>
    <n v="288"/>
    <x v="48"/>
  </r>
  <r>
    <s v="City of Fremantle"/>
    <x v="19"/>
    <x v="601"/>
    <x v="1879"/>
    <n v="273"/>
    <x v="48"/>
  </r>
  <r>
    <s v="City of Fremantle"/>
    <x v="19"/>
    <x v="605"/>
    <x v="1880"/>
    <n v="291"/>
    <x v="48"/>
  </r>
  <r>
    <s v="City of Fremantle"/>
    <x v="19"/>
    <x v="605"/>
    <x v="1881"/>
    <n v="327"/>
    <x v="48"/>
  </r>
  <r>
    <s v="City of Fremantle"/>
    <x v="19"/>
    <x v="605"/>
    <x v="1882"/>
    <n v="261"/>
    <x v="48"/>
  </r>
  <r>
    <s v="City of Fremantle"/>
    <x v="19"/>
    <x v="605"/>
    <x v="1883"/>
    <n v="319"/>
    <x v="48"/>
  </r>
  <r>
    <s v="City of Fremantle"/>
    <x v="19"/>
    <x v="605"/>
    <x v="1884"/>
    <n v="304"/>
    <x v="48"/>
  </r>
  <r>
    <s v="City of Fremantle"/>
    <x v="19"/>
    <x v="605"/>
    <x v="1885"/>
    <n v="338"/>
    <x v="48"/>
  </r>
  <r>
    <s v="City of Fremantle"/>
    <x v="19"/>
    <x v="605"/>
    <x v="1886"/>
    <n v="454"/>
    <x v="48"/>
  </r>
  <r>
    <s v="City of Fremantle"/>
    <x v="19"/>
    <x v="605"/>
    <x v="1887"/>
    <n v="379"/>
    <x v="48"/>
  </r>
  <r>
    <s v="City of Fremantle"/>
    <x v="19"/>
    <x v="605"/>
    <x v="1888"/>
    <n v="637"/>
    <x v="48"/>
  </r>
  <r>
    <s v="City of Fremantle"/>
    <x v="19"/>
    <x v="606"/>
    <x v="1889"/>
    <n v="210"/>
    <x v="48"/>
  </r>
  <r>
    <s v="City of Fremantle"/>
    <x v="19"/>
    <x v="606"/>
    <x v="1890"/>
    <n v="116"/>
    <x v="48"/>
  </r>
  <r>
    <s v="City of Fremantle"/>
    <x v="19"/>
    <x v="606"/>
    <x v="1891"/>
    <n v="4"/>
    <x v="48"/>
  </r>
  <r>
    <s v="City of Fremantle"/>
    <x v="19"/>
    <x v="606"/>
    <x v="1892"/>
    <n v="4"/>
    <x v="48"/>
  </r>
  <r>
    <s v="City of Fremantle"/>
    <x v="19"/>
    <x v="607"/>
    <x v="1893"/>
    <n v="313"/>
    <x v="48"/>
  </r>
  <r>
    <s v="City of Fremantle"/>
    <x v="19"/>
    <x v="607"/>
    <x v="1894"/>
    <n v="237"/>
    <x v="48"/>
  </r>
  <r>
    <s v="City of Fremantle"/>
    <x v="19"/>
    <x v="607"/>
    <x v="1895"/>
    <n v="203"/>
    <x v="48"/>
  </r>
  <r>
    <s v="City of Fremantle"/>
    <x v="19"/>
    <x v="607"/>
    <x v="1896"/>
    <n v="308"/>
    <x v="48"/>
  </r>
  <r>
    <s v="City of Fremantle"/>
    <x v="19"/>
    <x v="607"/>
    <x v="1897"/>
    <n v="275"/>
    <x v="48"/>
  </r>
  <r>
    <s v="City of Fremantle"/>
    <x v="19"/>
    <x v="607"/>
    <x v="1898"/>
    <n v="156"/>
    <x v="48"/>
  </r>
  <r>
    <s v="City of Fremantle"/>
    <x v="16"/>
    <x v="602"/>
    <x v="1899"/>
    <n v="562"/>
    <x v="48"/>
  </r>
  <r>
    <s v="City of Fremantle"/>
    <x v="16"/>
    <x v="602"/>
    <x v="1900"/>
    <n v="698"/>
    <x v="48"/>
  </r>
  <r>
    <s v="City of Fremantle"/>
    <x v="16"/>
    <x v="602"/>
    <x v="1901"/>
    <n v="544"/>
    <x v="48"/>
  </r>
  <r>
    <s v="City of Fremantle"/>
    <x v="16"/>
    <x v="602"/>
    <x v="1902"/>
    <n v="421"/>
    <x v="48"/>
  </r>
  <r>
    <s v="City of Fremantle"/>
    <x v="16"/>
    <x v="602"/>
    <x v="1903"/>
    <n v="393"/>
    <x v="48"/>
  </r>
  <r>
    <s v="City of Fremantle"/>
    <x v="16"/>
    <x v="602"/>
    <x v="1904"/>
    <n v="305"/>
    <x v="48"/>
  </r>
  <r>
    <s v="City of Fremantle"/>
    <x v="16"/>
    <x v="602"/>
    <x v="1866"/>
    <n v="174"/>
    <x v="48"/>
  </r>
  <r>
    <s v="City of Fremantle"/>
    <x v="16"/>
    <x v="602"/>
    <x v="1905"/>
    <n v="440"/>
    <x v="48"/>
  </r>
  <r>
    <s v="City of Fremantle"/>
    <x v="16"/>
    <x v="608"/>
    <x v="1906"/>
    <n v="679"/>
    <x v="48"/>
  </r>
  <r>
    <s v="City of Fremantle"/>
    <x v="16"/>
    <x v="608"/>
    <x v="1907"/>
    <n v="519"/>
    <x v="48"/>
  </r>
  <r>
    <s v="City of Fremantle"/>
    <x v="16"/>
    <x v="608"/>
    <x v="1908"/>
    <n v="381"/>
    <x v="48"/>
  </r>
  <r>
    <s v="City of Fremantle"/>
    <x v="16"/>
    <x v="608"/>
    <x v="1909"/>
    <n v="237"/>
    <x v="48"/>
  </r>
  <r>
    <s v="City of Fremantle"/>
    <x v="16"/>
    <x v="608"/>
    <x v="1910"/>
    <n v="572"/>
    <x v="48"/>
  </r>
  <r>
    <s v="City of Fremantle"/>
    <x v="16"/>
    <x v="608"/>
    <x v="1911"/>
    <n v="574"/>
    <x v="48"/>
  </r>
  <r>
    <s v="City of Fremantle"/>
    <x v="16"/>
    <x v="608"/>
    <x v="1912"/>
    <n v="288"/>
    <x v="48"/>
  </r>
  <r>
    <s v="Shire of Gingin"/>
    <x v="68"/>
    <x v="609"/>
    <x v="1913"/>
    <n v="50"/>
    <x v="49"/>
  </r>
  <r>
    <s v="Shire of Gingin"/>
    <x v="68"/>
    <x v="610"/>
    <x v="1914"/>
    <n v="72"/>
    <x v="49"/>
  </r>
  <r>
    <s v="Shire of Gingin"/>
    <x v="68"/>
    <x v="611"/>
    <x v="1915"/>
    <n v="10"/>
    <x v="49"/>
  </r>
  <r>
    <s v="Shire of Gingin"/>
    <x v="68"/>
    <x v="612"/>
    <x v="1913"/>
    <n v="21"/>
    <x v="49"/>
  </r>
  <r>
    <s v="Shire of Gingin"/>
    <x v="68"/>
    <x v="613"/>
    <x v="1914"/>
    <n v="1"/>
    <x v="49"/>
  </r>
  <r>
    <s v="Shire of Gingin"/>
    <x v="68"/>
    <x v="614"/>
    <x v="1916"/>
    <n v="20"/>
    <x v="49"/>
  </r>
  <r>
    <s v="Shire of Gingin"/>
    <x v="68"/>
    <x v="615"/>
    <x v="1913"/>
    <n v="106"/>
    <x v="49"/>
  </r>
  <r>
    <s v="Shire of Gingin"/>
    <x v="68"/>
    <x v="616"/>
    <x v="1914"/>
    <n v="65"/>
    <x v="49"/>
  </r>
  <r>
    <s v="Shire of Gingin"/>
    <x v="68"/>
    <x v="617"/>
    <x v="1915"/>
    <n v="18"/>
    <x v="49"/>
  </r>
  <r>
    <s v="Shire of Gingin"/>
    <x v="68"/>
    <x v="618"/>
    <x v="1917"/>
    <n v="629"/>
    <x v="49"/>
  </r>
  <r>
    <s v="Shire of Gingin"/>
    <x v="68"/>
    <x v="619"/>
    <x v="1918"/>
    <n v="218"/>
    <x v="49"/>
  </r>
  <r>
    <s v="Shire of Gingin"/>
    <x v="68"/>
    <x v="619"/>
    <x v="1919"/>
    <n v="506"/>
    <x v="49"/>
  </r>
  <r>
    <s v="Shire of Gingin"/>
    <x v="68"/>
    <x v="620"/>
    <x v="1915"/>
    <n v="74"/>
    <x v="49"/>
  </r>
  <r>
    <s v="Shire of Gingin"/>
    <x v="68"/>
    <x v="621"/>
    <x v="1915"/>
    <n v="24"/>
    <x v="49"/>
  </r>
  <r>
    <s v="Shire of Gingin"/>
    <x v="68"/>
    <x v="622"/>
    <x v="1920"/>
    <n v="126"/>
    <x v="49"/>
  </r>
  <r>
    <s v="Shire of Gingin"/>
    <x v="68"/>
    <x v="623"/>
    <x v="1921"/>
    <n v="209"/>
    <x v="49"/>
  </r>
  <r>
    <s v="Shire of Gingin"/>
    <x v="68"/>
    <x v="624"/>
    <x v="1921"/>
    <n v="36"/>
    <x v="49"/>
  </r>
  <r>
    <s v="Shire of Gingin"/>
    <x v="68"/>
    <x v="624"/>
    <x v="1922"/>
    <n v="213"/>
    <x v="49"/>
  </r>
  <r>
    <s v="Shire of Gingin"/>
    <x v="68"/>
    <x v="624"/>
    <x v="1923"/>
    <n v="157"/>
    <x v="49"/>
  </r>
  <r>
    <s v="Shire of Gingin"/>
    <x v="68"/>
    <x v="624"/>
    <x v="1924"/>
    <n v="193"/>
    <x v="49"/>
  </r>
  <r>
    <s v="Shire of Gingin"/>
    <x v="68"/>
    <x v="625"/>
    <x v="1925"/>
    <n v="165"/>
    <x v="49"/>
  </r>
  <r>
    <s v="Shire of Gingin"/>
    <x v="68"/>
    <x v="625"/>
    <x v="1926"/>
    <n v="14"/>
    <x v="49"/>
  </r>
  <r>
    <s v="Shire of Gingin"/>
    <x v="68"/>
    <x v="625"/>
    <x v="1927"/>
    <n v="52"/>
    <x v="49"/>
  </r>
  <r>
    <s v="Shire of Gingin"/>
    <x v="68"/>
    <x v="626"/>
    <x v="1913"/>
    <n v="96"/>
    <x v="49"/>
  </r>
  <r>
    <s v="Shire of Gingin"/>
    <x v="68"/>
    <x v="626"/>
    <x v="1915"/>
    <n v="49"/>
    <x v="49"/>
  </r>
  <r>
    <s v="Shire of Gingin"/>
    <x v="68"/>
    <x v="627"/>
    <x v="1915"/>
    <n v="19"/>
    <x v="49"/>
  </r>
  <r>
    <s v="Shire of Gingin"/>
    <x v="68"/>
    <x v="628"/>
    <x v="1915"/>
    <n v="17"/>
    <x v="49"/>
  </r>
  <r>
    <s v="Shire of Gingin"/>
    <x v="68"/>
    <x v="629"/>
    <x v="1913"/>
    <n v="135"/>
    <x v="49"/>
  </r>
  <r>
    <s v="Shire of Gingin"/>
    <x v="68"/>
    <x v="629"/>
    <x v="1914"/>
    <n v="3"/>
    <x v="49"/>
  </r>
  <r>
    <s v="Shire of Gingin"/>
    <x v="68"/>
    <x v="630"/>
    <x v="1916"/>
    <n v="161"/>
    <x v="49"/>
  </r>
  <r>
    <s v="Shire of Gingin"/>
    <x v="68"/>
    <x v="631"/>
    <x v="1921"/>
    <n v="219"/>
    <x v="49"/>
  </r>
  <r>
    <s v="Shire of Gingin"/>
    <x v="68"/>
    <x v="632"/>
    <x v="1914"/>
    <n v="15"/>
    <x v="49"/>
  </r>
  <r>
    <s v="Shire of Gingin"/>
    <x v="68"/>
    <x v="633"/>
    <x v="1915"/>
    <n v="23"/>
    <x v="49"/>
  </r>
  <r>
    <s v="Shire of Gingin"/>
    <x v="68"/>
    <x v="634"/>
    <x v="1928"/>
    <n v="93"/>
    <x v="49"/>
  </r>
  <r>
    <s v="Shire of Gingin"/>
    <x v="68"/>
    <x v="635"/>
    <x v="1914"/>
    <n v="119"/>
    <x v="49"/>
  </r>
  <r>
    <s v="Shire of Gingin"/>
    <x v="68"/>
    <x v="636"/>
    <x v="1916"/>
    <n v="4"/>
    <x v="49"/>
  </r>
  <r>
    <s v="Shire of Gingin"/>
    <x v="68"/>
    <x v="637"/>
    <x v="1929"/>
    <n v="430"/>
    <x v="49"/>
  </r>
  <r>
    <s v="Shire of Gnowangerup"/>
    <x v="69"/>
    <x v="638"/>
    <x v="1930"/>
    <n v="52"/>
    <x v="50"/>
  </r>
  <r>
    <s v="Shire of Gnowangerup"/>
    <x v="69"/>
    <x v="639"/>
    <x v="1930"/>
    <n v="1"/>
    <x v="50"/>
  </r>
  <r>
    <s v="Shire of Gnowangerup"/>
    <x v="69"/>
    <x v="639"/>
    <x v="1931"/>
    <n v="37"/>
    <x v="50"/>
  </r>
  <r>
    <s v="Shire of Gnowangerup"/>
    <x v="69"/>
    <x v="640"/>
    <x v="1932"/>
    <n v="19"/>
    <x v="50"/>
  </r>
  <r>
    <s v="Shire of Gnowangerup"/>
    <x v="69"/>
    <x v="641"/>
    <x v="1933"/>
    <n v="144"/>
    <x v="50"/>
  </r>
  <r>
    <s v="Shire of Gnowangerup"/>
    <x v="69"/>
    <x v="641"/>
    <x v="1934"/>
    <n v="187"/>
    <x v="50"/>
  </r>
  <r>
    <s v="Shire of Gnowangerup"/>
    <x v="69"/>
    <x v="641"/>
    <x v="1931"/>
    <n v="2"/>
    <x v="50"/>
  </r>
  <r>
    <s v="Shire of Gnowangerup"/>
    <x v="69"/>
    <x v="642"/>
    <x v="1931"/>
    <n v="48"/>
    <x v="50"/>
  </r>
  <r>
    <s v="Shire of Gnowangerup"/>
    <x v="69"/>
    <x v="643"/>
    <x v="1931"/>
    <n v="28"/>
    <x v="50"/>
  </r>
  <r>
    <s v="Shire of Gnowangerup"/>
    <x v="69"/>
    <x v="644"/>
    <x v="1930"/>
    <n v="20"/>
    <x v="50"/>
  </r>
  <r>
    <s v="Shire of Gnowangerup"/>
    <x v="69"/>
    <x v="645"/>
    <x v="1932"/>
    <n v="26"/>
    <x v="50"/>
  </r>
  <r>
    <s v="Shire of Gnowangerup"/>
    <x v="69"/>
    <x v="646"/>
    <x v="1932"/>
    <n v="35"/>
    <x v="50"/>
  </r>
  <r>
    <s v="Shire of Gnowangerup"/>
    <x v="69"/>
    <x v="647"/>
    <x v="1930"/>
    <n v="11"/>
    <x v="50"/>
  </r>
  <r>
    <s v="Shire of Gnowangerup"/>
    <x v="69"/>
    <x v="648"/>
    <x v="1930"/>
    <n v="17"/>
    <x v="50"/>
  </r>
  <r>
    <s v="Shire of Gnowangerup"/>
    <x v="69"/>
    <x v="649"/>
    <x v="1930"/>
    <n v="16"/>
    <x v="50"/>
  </r>
  <r>
    <s v="Shire of Gnowangerup"/>
    <x v="69"/>
    <x v="650"/>
    <x v="1932"/>
    <n v="80"/>
    <x v="50"/>
  </r>
  <r>
    <s v="Shire of Gnowangerup"/>
    <x v="69"/>
    <x v="651"/>
    <x v="1931"/>
    <n v="65"/>
    <x v="50"/>
  </r>
  <r>
    <s v="Shire of Gnowangerup"/>
    <x v="69"/>
    <x v="652"/>
    <x v="1935"/>
    <n v="3"/>
    <x v="50"/>
  </r>
  <r>
    <s v="Shire of Gnowangerup"/>
    <x v="69"/>
    <x v="653"/>
    <x v="1932"/>
    <n v="16"/>
    <x v="50"/>
  </r>
  <r>
    <s v="Shire of Goomalling"/>
    <x v="70"/>
    <x v="654"/>
    <x v="1936"/>
    <n v="11"/>
    <x v="51"/>
  </r>
  <r>
    <s v="Shire of Goomalling"/>
    <x v="70"/>
    <x v="655"/>
    <x v="1937"/>
    <n v="346"/>
    <x v="51"/>
  </r>
  <r>
    <s v="Shire of Goomalling"/>
    <x v="70"/>
    <x v="655"/>
    <x v="1936"/>
    <n v="35"/>
    <x v="51"/>
  </r>
  <r>
    <s v="Shire of Goomalling"/>
    <x v="70"/>
    <x v="656"/>
    <x v="1936"/>
    <n v="20"/>
    <x v="51"/>
  </r>
  <r>
    <s v="Shire of Goomalling"/>
    <x v="70"/>
    <x v="657"/>
    <x v="1936"/>
    <n v="41"/>
    <x v="51"/>
  </r>
  <r>
    <s v="Shire of Goomalling"/>
    <x v="70"/>
    <x v="658"/>
    <x v="1936"/>
    <n v="47"/>
    <x v="51"/>
  </r>
  <r>
    <s v="Shire of Goomalling"/>
    <x v="70"/>
    <x v="659"/>
    <x v="1936"/>
    <n v="44"/>
    <x v="51"/>
  </r>
  <r>
    <s v="Shire of Goomalling"/>
    <x v="70"/>
    <x v="660"/>
    <x v="1936"/>
    <n v="39"/>
    <x v="51"/>
  </r>
  <r>
    <s v="Shire of Goomalling"/>
    <x v="70"/>
    <x v="661"/>
    <x v="1936"/>
    <n v="13"/>
    <x v="51"/>
  </r>
  <r>
    <s v="Shire of Goomalling"/>
    <x v="70"/>
    <x v="662"/>
    <x v="1936"/>
    <n v="20"/>
    <x v="51"/>
  </r>
  <r>
    <s v="Shire of Goomalling"/>
    <x v="70"/>
    <x v="663"/>
    <x v="1936"/>
    <n v="33"/>
    <x v="51"/>
  </r>
  <r>
    <s v="Shire of Goomalling"/>
    <x v="70"/>
    <x v="664"/>
    <x v="1936"/>
    <n v="30"/>
    <x v="51"/>
  </r>
  <r>
    <s v="City of Gosnells"/>
    <x v="71"/>
    <x v="665"/>
    <x v="1938"/>
    <n v="208"/>
    <x v="52"/>
  </r>
  <r>
    <s v="City of Gosnells"/>
    <x v="71"/>
    <x v="665"/>
    <x v="1939"/>
    <n v="332"/>
    <x v="52"/>
  </r>
  <r>
    <s v="City of Gosnells"/>
    <x v="71"/>
    <x v="665"/>
    <x v="1940"/>
    <n v="382"/>
    <x v="52"/>
  </r>
  <r>
    <s v="City of Gosnells"/>
    <x v="71"/>
    <x v="665"/>
    <x v="1941"/>
    <n v="317"/>
    <x v="52"/>
  </r>
  <r>
    <s v="City of Gosnells"/>
    <x v="71"/>
    <x v="665"/>
    <x v="1942"/>
    <n v="203"/>
    <x v="52"/>
  </r>
  <r>
    <s v="City of Gosnells"/>
    <x v="71"/>
    <x v="665"/>
    <x v="1943"/>
    <n v="321"/>
    <x v="52"/>
  </r>
  <r>
    <s v="City of Gosnells"/>
    <x v="71"/>
    <x v="665"/>
    <x v="1944"/>
    <n v="268"/>
    <x v="52"/>
  </r>
  <r>
    <s v="City of Gosnells"/>
    <x v="71"/>
    <x v="665"/>
    <x v="1945"/>
    <n v="349"/>
    <x v="52"/>
  </r>
  <r>
    <s v="City of Gosnells"/>
    <x v="71"/>
    <x v="665"/>
    <x v="1946"/>
    <n v="232"/>
    <x v="52"/>
  </r>
  <r>
    <s v="City of Gosnells"/>
    <x v="71"/>
    <x v="665"/>
    <x v="1947"/>
    <n v="237"/>
    <x v="52"/>
  </r>
  <r>
    <s v="City of Gosnells"/>
    <x v="71"/>
    <x v="665"/>
    <x v="1948"/>
    <n v="146"/>
    <x v="52"/>
  </r>
  <r>
    <s v="City of Gosnells"/>
    <x v="71"/>
    <x v="665"/>
    <x v="1949"/>
    <n v="268"/>
    <x v="52"/>
  </r>
  <r>
    <s v="City of Gosnells"/>
    <x v="71"/>
    <x v="665"/>
    <x v="1950"/>
    <n v="170"/>
    <x v="52"/>
  </r>
  <r>
    <s v="City of Gosnells"/>
    <x v="71"/>
    <x v="665"/>
    <x v="1951"/>
    <n v="178"/>
    <x v="52"/>
  </r>
  <r>
    <s v="City of Gosnells"/>
    <x v="71"/>
    <x v="665"/>
    <x v="1952"/>
    <n v="157"/>
    <x v="52"/>
  </r>
  <r>
    <s v="City of Gosnells"/>
    <x v="71"/>
    <x v="665"/>
    <x v="1953"/>
    <n v="274"/>
    <x v="52"/>
  </r>
  <r>
    <s v="City of Gosnells"/>
    <x v="71"/>
    <x v="665"/>
    <x v="1954"/>
    <n v="195"/>
    <x v="52"/>
  </r>
  <r>
    <s v="City of Gosnells"/>
    <x v="71"/>
    <x v="665"/>
    <x v="1955"/>
    <n v="82"/>
    <x v="52"/>
  </r>
  <r>
    <s v="City of Gosnells"/>
    <x v="71"/>
    <x v="665"/>
    <x v="1956"/>
    <n v="233"/>
    <x v="52"/>
  </r>
  <r>
    <s v="City of Gosnells"/>
    <x v="71"/>
    <x v="665"/>
    <x v="1957"/>
    <n v="296"/>
    <x v="52"/>
  </r>
  <r>
    <s v="City of Gosnells"/>
    <x v="71"/>
    <x v="665"/>
    <x v="1958"/>
    <n v="4"/>
    <x v="52"/>
  </r>
  <r>
    <s v="City of Gosnells"/>
    <x v="71"/>
    <x v="665"/>
    <x v="1959"/>
    <n v="345"/>
    <x v="52"/>
  </r>
  <r>
    <s v="City of Gosnells"/>
    <x v="71"/>
    <x v="665"/>
    <x v="1960"/>
    <n v="199"/>
    <x v="52"/>
  </r>
  <r>
    <s v="City of Gosnells"/>
    <x v="71"/>
    <x v="289"/>
    <x v="1961"/>
    <n v="221"/>
    <x v="52"/>
  </r>
  <r>
    <s v="City of Gosnells"/>
    <x v="71"/>
    <x v="289"/>
    <x v="1962"/>
    <n v="263"/>
    <x v="52"/>
  </r>
  <r>
    <s v="City of Gosnells"/>
    <x v="71"/>
    <x v="289"/>
    <x v="1963"/>
    <n v="521"/>
    <x v="52"/>
  </r>
  <r>
    <s v="City of Gosnells"/>
    <x v="71"/>
    <x v="289"/>
    <x v="1964"/>
    <n v="256"/>
    <x v="52"/>
  </r>
  <r>
    <s v="City of Gosnells"/>
    <x v="71"/>
    <x v="289"/>
    <x v="1965"/>
    <n v="276"/>
    <x v="52"/>
  </r>
  <r>
    <s v="City of Gosnells"/>
    <x v="71"/>
    <x v="289"/>
    <x v="1966"/>
    <n v="273"/>
    <x v="52"/>
  </r>
  <r>
    <s v="City of Gosnells"/>
    <x v="71"/>
    <x v="289"/>
    <x v="1967"/>
    <n v="374"/>
    <x v="52"/>
  </r>
  <r>
    <s v="City of Gosnells"/>
    <x v="71"/>
    <x v="289"/>
    <x v="1968"/>
    <n v="282"/>
    <x v="52"/>
  </r>
  <r>
    <s v="City of Gosnells"/>
    <x v="71"/>
    <x v="289"/>
    <x v="1969"/>
    <n v="310"/>
    <x v="52"/>
  </r>
  <r>
    <s v="City of Gosnells"/>
    <x v="71"/>
    <x v="289"/>
    <x v="1970"/>
    <n v="352"/>
    <x v="52"/>
  </r>
  <r>
    <s v="City of Gosnells"/>
    <x v="71"/>
    <x v="289"/>
    <x v="1971"/>
    <n v="363"/>
    <x v="52"/>
  </r>
  <r>
    <s v="City of Gosnells"/>
    <x v="71"/>
    <x v="289"/>
    <x v="1972"/>
    <n v="389"/>
    <x v="52"/>
  </r>
  <r>
    <s v="City of Gosnells"/>
    <x v="71"/>
    <x v="289"/>
    <x v="1973"/>
    <n v="374"/>
    <x v="52"/>
  </r>
  <r>
    <s v="City of Gosnells"/>
    <x v="71"/>
    <x v="289"/>
    <x v="1974"/>
    <n v="300"/>
    <x v="52"/>
  </r>
  <r>
    <s v="City of Gosnells"/>
    <x v="71"/>
    <x v="289"/>
    <x v="1975"/>
    <n v="755"/>
    <x v="52"/>
  </r>
  <r>
    <s v="City of Gosnells"/>
    <x v="71"/>
    <x v="289"/>
    <x v="1976"/>
    <n v="345"/>
    <x v="52"/>
  </r>
  <r>
    <s v="City of Gosnells"/>
    <x v="71"/>
    <x v="289"/>
    <x v="1977"/>
    <n v="245"/>
    <x v="52"/>
  </r>
  <r>
    <s v="City of Gosnells"/>
    <x v="71"/>
    <x v="289"/>
    <x v="1978"/>
    <n v="247"/>
    <x v="52"/>
  </r>
  <r>
    <s v="City of Gosnells"/>
    <x v="71"/>
    <x v="289"/>
    <x v="1979"/>
    <n v="331"/>
    <x v="52"/>
  </r>
  <r>
    <s v="City of Gosnells"/>
    <x v="71"/>
    <x v="289"/>
    <x v="1980"/>
    <n v="191"/>
    <x v="52"/>
  </r>
  <r>
    <s v="City of Gosnells"/>
    <x v="71"/>
    <x v="289"/>
    <x v="1981"/>
    <n v="469"/>
    <x v="52"/>
  </r>
  <r>
    <s v="City of Gosnells"/>
    <x v="71"/>
    <x v="289"/>
    <x v="1982"/>
    <n v="201"/>
    <x v="52"/>
  </r>
  <r>
    <s v="City of Gosnells"/>
    <x v="71"/>
    <x v="289"/>
    <x v="1983"/>
    <n v="23"/>
    <x v="52"/>
  </r>
  <r>
    <s v="City of Gosnells"/>
    <x v="71"/>
    <x v="289"/>
    <x v="1984"/>
    <n v="212"/>
    <x v="52"/>
  </r>
  <r>
    <s v="City of Gosnells"/>
    <x v="71"/>
    <x v="289"/>
    <x v="1985"/>
    <n v="233"/>
    <x v="52"/>
  </r>
  <r>
    <s v="City of Gosnells"/>
    <x v="71"/>
    <x v="289"/>
    <x v="1986"/>
    <n v="170"/>
    <x v="52"/>
  </r>
  <r>
    <s v="City of Gosnells"/>
    <x v="71"/>
    <x v="289"/>
    <x v="1987"/>
    <n v="235"/>
    <x v="52"/>
  </r>
  <r>
    <s v="City of Gosnells"/>
    <x v="71"/>
    <x v="289"/>
    <x v="1988"/>
    <n v="320"/>
    <x v="52"/>
  </r>
  <r>
    <s v="City of Gosnells"/>
    <x v="71"/>
    <x v="289"/>
    <x v="1989"/>
    <n v="172"/>
    <x v="52"/>
  </r>
  <r>
    <s v="City of Gosnells"/>
    <x v="71"/>
    <x v="289"/>
    <x v="1990"/>
    <n v="234"/>
    <x v="52"/>
  </r>
  <r>
    <s v="City of Gosnells"/>
    <x v="71"/>
    <x v="289"/>
    <x v="1991"/>
    <n v="465"/>
    <x v="52"/>
  </r>
  <r>
    <s v="City of Gosnells"/>
    <x v="71"/>
    <x v="289"/>
    <x v="1992"/>
    <n v="173"/>
    <x v="52"/>
  </r>
  <r>
    <s v="City of Gosnells"/>
    <x v="71"/>
    <x v="289"/>
    <x v="1993"/>
    <n v="268"/>
    <x v="52"/>
  </r>
  <r>
    <s v="City of Gosnells"/>
    <x v="71"/>
    <x v="289"/>
    <x v="1994"/>
    <n v="175"/>
    <x v="52"/>
  </r>
  <r>
    <s v="City of Gosnells"/>
    <x v="71"/>
    <x v="289"/>
    <x v="1995"/>
    <n v="187"/>
    <x v="52"/>
  </r>
  <r>
    <s v="City of Gosnells"/>
    <x v="71"/>
    <x v="289"/>
    <x v="1996"/>
    <n v="401"/>
    <x v="52"/>
  </r>
  <r>
    <s v="City of Gosnells"/>
    <x v="71"/>
    <x v="289"/>
    <x v="1997"/>
    <n v="239"/>
    <x v="52"/>
  </r>
  <r>
    <s v="City of Gosnells"/>
    <x v="71"/>
    <x v="289"/>
    <x v="1998"/>
    <n v="150"/>
    <x v="52"/>
  </r>
  <r>
    <s v="City of Gosnells"/>
    <x v="71"/>
    <x v="289"/>
    <x v="1999"/>
    <n v="232"/>
    <x v="52"/>
  </r>
  <r>
    <s v="City of Gosnells"/>
    <x v="71"/>
    <x v="289"/>
    <x v="2000"/>
    <n v="157"/>
    <x v="52"/>
  </r>
  <r>
    <s v="City of Gosnells"/>
    <x v="71"/>
    <x v="289"/>
    <x v="2001"/>
    <n v="208"/>
    <x v="52"/>
  </r>
  <r>
    <s v="City of Gosnells"/>
    <x v="71"/>
    <x v="289"/>
    <x v="2002"/>
    <n v="239"/>
    <x v="52"/>
  </r>
  <r>
    <s v="City of Gosnells"/>
    <x v="71"/>
    <x v="289"/>
    <x v="2003"/>
    <n v="285"/>
    <x v="52"/>
  </r>
  <r>
    <s v="City of Gosnells"/>
    <x v="71"/>
    <x v="289"/>
    <x v="2004"/>
    <n v="268"/>
    <x v="52"/>
  </r>
  <r>
    <s v="City of Gosnells"/>
    <x v="71"/>
    <x v="289"/>
    <x v="2005"/>
    <n v="428"/>
    <x v="52"/>
  </r>
  <r>
    <s v="City of Gosnells"/>
    <x v="71"/>
    <x v="289"/>
    <x v="2006"/>
    <n v="442"/>
    <x v="52"/>
  </r>
  <r>
    <s v="City of Gosnells"/>
    <x v="71"/>
    <x v="289"/>
    <x v="2007"/>
    <n v="284"/>
    <x v="52"/>
  </r>
  <r>
    <s v="City of Gosnells"/>
    <x v="71"/>
    <x v="289"/>
    <x v="2008"/>
    <n v="264"/>
    <x v="52"/>
  </r>
  <r>
    <s v="City of Gosnells"/>
    <x v="71"/>
    <x v="289"/>
    <x v="2009"/>
    <n v="234"/>
    <x v="52"/>
  </r>
  <r>
    <s v="City of Gosnells"/>
    <x v="71"/>
    <x v="666"/>
    <x v="2010"/>
    <n v="179"/>
    <x v="52"/>
  </r>
  <r>
    <s v="City of Gosnells"/>
    <x v="71"/>
    <x v="666"/>
    <x v="2011"/>
    <n v="248"/>
    <x v="52"/>
  </r>
  <r>
    <s v="City of Gosnells"/>
    <x v="71"/>
    <x v="666"/>
    <x v="2012"/>
    <n v="363"/>
    <x v="52"/>
  </r>
  <r>
    <s v="City of Gosnells"/>
    <x v="71"/>
    <x v="666"/>
    <x v="2013"/>
    <n v="192"/>
    <x v="52"/>
  </r>
  <r>
    <s v="City of Gosnells"/>
    <x v="71"/>
    <x v="666"/>
    <x v="2014"/>
    <n v="257"/>
    <x v="52"/>
  </r>
  <r>
    <s v="City of Gosnells"/>
    <x v="71"/>
    <x v="666"/>
    <x v="2015"/>
    <n v="291"/>
    <x v="52"/>
  </r>
  <r>
    <s v="City of Gosnells"/>
    <x v="71"/>
    <x v="666"/>
    <x v="2016"/>
    <n v="195"/>
    <x v="52"/>
  </r>
  <r>
    <s v="City of Gosnells"/>
    <x v="71"/>
    <x v="666"/>
    <x v="2017"/>
    <n v="338"/>
    <x v="52"/>
  </r>
  <r>
    <s v="City of Gosnells"/>
    <x v="71"/>
    <x v="666"/>
    <x v="2018"/>
    <n v="366"/>
    <x v="52"/>
  </r>
  <r>
    <s v="City of Gosnells"/>
    <x v="71"/>
    <x v="666"/>
    <x v="2019"/>
    <n v="224"/>
    <x v="52"/>
  </r>
  <r>
    <s v="City of Gosnells"/>
    <x v="71"/>
    <x v="666"/>
    <x v="2020"/>
    <n v="361"/>
    <x v="52"/>
  </r>
  <r>
    <s v="City of Gosnells"/>
    <x v="71"/>
    <x v="666"/>
    <x v="2021"/>
    <n v="273"/>
    <x v="52"/>
  </r>
  <r>
    <s v="City of Gosnells"/>
    <x v="71"/>
    <x v="666"/>
    <x v="2022"/>
    <n v="293"/>
    <x v="52"/>
  </r>
  <r>
    <s v="City of Gosnells"/>
    <x v="71"/>
    <x v="666"/>
    <x v="2023"/>
    <n v="7"/>
    <x v="52"/>
  </r>
  <r>
    <s v="City of Gosnells"/>
    <x v="71"/>
    <x v="666"/>
    <x v="2024"/>
    <n v="236"/>
    <x v="52"/>
  </r>
  <r>
    <s v="City of Gosnells"/>
    <x v="71"/>
    <x v="666"/>
    <x v="2025"/>
    <n v="308"/>
    <x v="52"/>
  </r>
  <r>
    <s v="City of Gosnells"/>
    <x v="71"/>
    <x v="666"/>
    <x v="2026"/>
    <n v="239"/>
    <x v="52"/>
  </r>
  <r>
    <s v="City of Gosnells"/>
    <x v="71"/>
    <x v="666"/>
    <x v="2027"/>
    <n v="456"/>
    <x v="52"/>
  </r>
  <r>
    <s v="City of Gosnells"/>
    <x v="71"/>
    <x v="666"/>
    <x v="2028"/>
    <n v="480"/>
    <x v="52"/>
  </r>
  <r>
    <s v="City of Gosnells"/>
    <x v="71"/>
    <x v="666"/>
    <x v="2029"/>
    <n v="300"/>
    <x v="52"/>
  </r>
  <r>
    <s v="City of Gosnells"/>
    <x v="71"/>
    <x v="666"/>
    <x v="2030"/>
    <n v="135"/>
    <x v="52"/>
  </r>
  <r>
    <s v="City of Gosnells"/>
    <x v="71"/>
    <x v="666"/>
    <x v="2031"/>
    <n v="437"/>
    <x v="52"/>
  </r>
  <r>
    <s v="City of Gosnells"/>
    <x v="71"/>
    <x v="666"/>
    <x v="2032"/>
    <n v="342"/>
    <x v="52"/>
  </r>
  <r>
    <s v="City of Gosnells"/>
    <x v="71"/>
    <x v="666"/>
    <x v="2033"/>
    <n v="322"/>
    <x v="52"/>
  </r>
  <r>
    <s v="City of Gosnells"/>
    <x v="71"/>
    <x v="666"/>
    <x v="2034"/>
    <n v="291"/>
    <x v="52"/>
  </r>
  <r>
    <s v="City of Gosnells"/>
    <x v="71"/>
    <x v="666"/>
    <x v="2035"/>
    <n v="217"/>
    <x v="52"/>
  </r>
  <r>
    <s v="City of Gosnells"/>
    <x v="71"/>
    <x v="666"/>
    <x v="2036"/>
    <n v="227"/>
    <x v="52"/>
  </r>
  <r>
    <s v="City of Gosnells"/>
    <x v="71"/>
    <x v="666"/>
    <x v="2037"/>
    <n v="245"/>
    <x v="52"/>
  </r>
  <r>
    <s v="City of Gosnells"/>
    <x v="71"/>
    <x v="666"/>
    <x v="2038"/>
    <n v="175"/>
    <x v="52"/>
  </r>
  <r>
    <s v="City of Gosnells"/>
    <x v="71"/>
    <x v="666"/>
    <x v="2039"/>
    <n v="256"/>
    <x v="52"/>
  </r>
  <r>
    <s v="City of Gosnells"/>
    <x v="71"/>
    <x v="666"/>
    <x v="2040"/>
    <n v="298"/>
    <x v="52"/>
  </r>
  <r>
    <s v="City of Gosnells"/>
    <x v="71"/>
    <x v="666"/>
    <x v="2041"/>
    <n v="235"/>
    <x v="52"/>
  </r>
  <r>
    <s v="City of Gosnells"/>
    <x v="71"/>
    <x v="666"/>
    <x v="2042"/>
    <n v="489"/>
    <x v="52"/>
  </r>
  <r>
    <s v="City of Gosnells"/>
    <x v="71"/>
    <x v="666"/>
    <x v="2043"/>
    <n v="214"/>
    <x v="52"/>
  </r>
  <r>
    <s v="City of Gosnells"/>
    <x v="71"/>
    <x v="666"/>
    <x v="2044"/>
    <n v="371"/>
    <x v="52"/>
  </r>
  <r>
    <s v="City of Gosnells"/>
    <x v="71"/>
    <x v="666"/>
    <x v="2045"/>
    <n v="328"/>
    <x v="52"/>
  </r>
  <r>
    <s v="City of Gosnells"/>
    <x v="71"/>
    <x v="666"/>
    <x v="2046"/>
    <n v="294"/>
    <x v="52"/>
  </r>
  <r>
    <s v="City of Gosnells"/>
    <x v="71"/>
    <x v="666"/>
    <x v="2047"/>
    <n v="438"/>
    <x v="52"/>
  </r>
  <r>
    <s v="City of Gosnells"/>
    <x v="71"/>
    <x v="666"/>
    <x v="2048"/>
    <n v="349"/>
    <x v="52"/>
  </r>
  <r>
    <s v="City of Gosnells"/>
    <x v="71"/>
    <x v="666"/>
    <x v="2049"/>
    <n v="284"/>
    <x v="52"/>
  </r>
  <r>
    <s v="City of Gosnells"/>
    <x v="71"/>
    <x v="666"/>
    <x v="2050"/>
    <n v="292"/>
    <x v="52"/>
  </r>
  <r>
    <s v="City of Gosnells"/>
    <x v="71"/>
    <x v="666"/>
    <x v="2051"/>
    <n v="309"/>
    <x v="52"/>
  </r>
  <r>
    <s v="City of Gosnells"/>
    <x v="71"/>
    <x v="666"/>
    <x v="2052"/>
    <n v="240"/>
    <x v="52"/>
  </r>
  <r>
    <s v="City of Gosnells"/>
    <x v="71"/>
    <x v="666"/>
    <x v="2053"/>
    <n v="373"/>
    <x v="52"/>
  </r>
  <r>
    <s v="City of Gosnells"/>
    <x v="71"/>
    <x v="666"/>
    <x v="2054"/>
    <n v="239"/>
    <x v="52"/>
  </r>
  <r>
    <s v="City of Gosnells"/>
    <x v="71"/>
    <x v="666"/>
    <x v="2055"/>
    <n v="249"/>
    <x v="52"/>
  </r>
  <r>
    <s v="City of Gosnells"/>
    <x v="71"/>
    <x v="666"/>
    <x v="2056"/>
    <n v="321"/>
    <x v="52"/>
  </r>
  <r>
    <s v="City of Gosnells"/>
    <x v="71"/>
    <x v="666"/>
    <x v="2057"/>
    <n v="190"/>
    <x v="52"/>
  </r>
  <r>
    <s v="City of Gosnells"/>
    <x v="71"/>
    <x v="666"/>
    <x v="2058"/>
    <n v="311"/>
    <x v="52"/>
  </r>
  <r>
    <s v="City of Gosnells"/>
    <x v="71"/>
    <x v="666"/>
    <x v="2059"/>
    <n v="333"/>
    <x v="52"/>
  </r>
  <r>
    <s v="City of Gosnells"/>
    <x v="71"/>
    <x v="666"/>
    <x v="2060"/>
    <n v="17"/>
    <x v="52"/>
  </r>
  <r>
    <s v="City of Gosnells"/>
    <x v="71"/>
    <x v="667"/>
    <x v="2061"/>
    <n v="338"/>
    <x v="52"/>
  </r>
  <r>
    <s v="City of Gosnells"/>
    <x v="71"/>
    <x v="667"/>
    <x v="2062"/>
    <n v="368"/>
    <x v="52"/>
  </r>
  <r>
    <s v="City of Gosnells"/>
    <x v="71"/>
    <x v="667"/>
    <x v="2063"/>
    <n v="316"/>
    <x v="52"/>
  </r>
  <r>
    <s v="City of Gosnells"/>
    <x v="71"/>
    <x v="667"/>
    <x v="2064"/>
    <n v="366"/>
    <x v="52"/>
  </r>
  <r>
    <s v="City of Gosnells"/>
    <x v="71"/>
    <x v="667"/>
    <x v="2065"/>
    <n v="469"/>
    <x v="52"/>
  </r>
  <r>
    <s v="City of Gosnells"/>
    <x v="71"/>
    <x v="667"/>
    <x v="2066"/>
    <n v="453"/>
    <x v="52"/>
  </r>
  <r>
    <s v="City of Gosnells"/>
    <x v="71"/>
    <x v="667"/>
    <x v="2067"/>
    <n v="423"/>
    <x v="52"/>
  </r>
  <r>
    <s v="City of Gosnells"/>
    <x v="71"/>
    <x v="667"/>
    <x v="2068"/>
    <n v="457"/>
    <x v="52"/>
  </r>
  <r>
    <s v="City of Gosnells"/>
    <x v="71"/>
    <x v="667"/>
    <x v="2069"/>
    <n v="279"/>
    <x v="52"/>
  </r>
  <r>
    <s v="City of Gosnells"/>
    <x v="71"/>
    <x v="667"/>
    <x v="2070"/>
    <n v="287"/>
    <x v="52"/>
  </r>
  <r>
    <s v="City of Gosnells"/>
    <x v="71"/>
    <x v="667"/>
    <x v="2071"/>
    <n v="281"/>
    <x v="52"/>
  </r>
  <r>
    <s v="City of Gosnells"/>
    <x v="71"/>
    <x v="667"/>
    <x v="2072"/>
    <n v="133"/>
    <x v="52"/>
  </r>
  <r>
    <s v="City of Gosnells"/>
    <x v="71"/>
    <x v="667"/>
    <x v="2073"/>
    <n v="324"/>
    <x v="52"/>
  </r>
  <r>
    <s v="City of Gosnells"/>
    <x v="71"/>
    <x v="667"/>
    <x v="2074"/>
    <n v="388"/>
    <x v="52"/>
  </r>
  <r>
    <s v="City of Gosnells"/>
    <x v="71"/>
    <x v="667"/>
    <x v="2075"/>
    <n v="224"/>
    <x v="52"/>
  </r>
  <r>
    <s v="City of Gosnells"/>
    <x v="71"/>
    <x v="667"/>
    <x v="2076"/>
    <n v="321"/>
    <x v="52"/>
  </r>
  <r>
    <s v="City of Gosnells"/>
    <x v="71"/>
    <x v="667"/>
    <x v="2077"/>
    <n v="214"/>
    <x v="52"/>
  </r>
  <r>
    <s v="City of Gosnells"/>
    <x v="71"/>
    <x v="667"/>
    <x v="2078"/>
    <n v="284"/>
    <x v="52"/>
  </r>
  <r>
    <s v="City of Gosnells"/>
    <x v="71"/>
    <x v="668"/>
    <x v="2079"/>
    <n v="318"/>
    <x v="52"/>
  </r>
  <r>
    <s v="City of Gosnells"/>
    <x v="71"/>
    <x v="668"/>
    <x v="2080"/>
    <n v="445"/>
    <x v="52"/>
  </r>
  <r>
    <s v="City of Gosnells"/>
    <x v="71"/>
    <x v="668"/>
    <x v="2081"/>
    <n v="402"/>
    <x v="52"/>
  </r>
  <r>
    <s v="City of Gosnells"/>
    <x v="71"/>
    <x v="668"/>
    <x v="2082"/>
    <n v="203"/>
    <x v="52"/>
  </r>
  <r>
    <s v="City of Gosnells"/>
    <x v="71"/>
    <x v="668"/>
    <x v="2083"/>
    <n v="164"/>
    <x v="52"/>
  </r>
  <r>
    <s v="City of Gosnells"/>
    <x v="71"/>
    <x v="668"/>
    <x v="2084"/>
    <n v="5"/>
    <x v="52"/>
  </r>
  <r>
    <s v="City of Gosnells"/>
    <x v="71"/>
    <x v="668"/>
    <x v="2085"/>
    <n v="129"/>
    <x v="52"/>
  </r>
  <r>
    <s v="City of Gosnells"/>
    <x v="71"/>
    <x v="668"/>
    <x v="2086"/>
    <n v="226"/>
    <x v="52"/>
  </r>
  <r>
    <s v="City of Gosnells"/>
    <x v="71"/>
    <x v="668"/>
    <x v="2087"/>
    <n v="293"/>
    <x v="52"/>
  </r>
  <r>
    <s v="City of Gosnells"/>
    <x v="71"/>
    <x v="668"/>
    <x v="2088"/>
    <n v="224"/>
    <x v="52"/>
  </r>
  <r>
    <s v="City of Gosnells"/>
    <x v="71"/>
    <x v="668"/>
    <x v="2089"/>
    <n v="328"/>
    <x v="52"/>
  </r>
  <r>
    <s v="City of Gosnells"/>
    <x v="71"/>
    <x v="668"/>
    <x v="2090"/>
    <n v="318"/>
    <x v="52"/>
  </r>
  <r>
    <s v="City of Gosnells"/>
    <x v="71"/>
    <x v="668"/>
    <x v="2091"/>
    <n v="224"/>
    <x v="52"/>
  </r>
  <r>
    <s v="City of Gosnells"/>
    <x v="71"/>
    <x v="668"/>
    <x v="2092"/>
    <n v="361"/>
    <x v="52"/>
  </r>
  <r>
    <s v="City of Gosnells"/>
    <x v="71"/>
    <x v="669"/>
    <x v="2093"/>
    <n v="235"/>
    <x v="52"/>
  </r>
  <r>
    <s v="City of Gosnells"/>
    <x v="71"/>
    <x v="669"/>
    <x v="2094"/>
    <n v="225"/>
    <x v="52"/>
  </r>
  <r>
    <s v="City of Gosnells"/>
    <x v="71"/>
    <x v="669"/>
    <x v="2095"/>
    <n v="273"/>
    <x v="52"/>
  </r>
  <r>
    <s v="City of Gosnells"/>
    <x v="71"/>
    <x v="669"/>
    <x v="2096"/>
    <n v="191"/>
    <x v="52"/>
  </r>
  <r>
    <s v="City of Gosnells"/>
    <x v="71"/>
    <x v="669"/>
    <x v="2097"/>
    <n v="203"/>
    <x v="52"/>
  </r>
  <r>
    <s v="City of Gosnells"/>
    <x v="71"/>
    <x v="669"/>
    <x v="2098"/>
    <n v="385"/>
    <x v="52"/>
  </r>
  <r>
    <s v="City of Gosnells"/>
    <x v="71"/>
    <x v="669"/>
    <x v="2099"/>
    <n v="319"/>
    <x v="52"/>
  </r>
  <r>
    <s v="City of Gosnells"/>
    <x v="71"/>
    <x v="669"/>
    <x v="2100"/>
    <n v="370"/>
    <x v="52"/>
  </r>
  <r>
    <s v="City of Gosnells"/>
    <x v="71"/>
    <x v="669"/>
    <x v="2101"/>
    <n v="180"/>
    <x v="52"/>
  </r>
  <r>
    <s v="City of Gosnells"/>
    <x v="71"/>
    <x v="669"/>
    <x v="2102"/>
    <n v="214"/>
    <x v="52"/>
  </r>
  <r>
    <s v="City of Gosnells"/>
    <x v="71"/>
    <x v="669"/>
    <x v="2103"/>
    <n v="219"/>
    <x v="52"/>
  </r>
  <r>
    <s v="City of Gosnells"/>
    <x v="71"/>
    <x v="669"/>
    <x v="2104"/>
    <n v="146"/>
    <x v="52"/>
  </r>
  <r>
    <s v="City of Gosnells"/>
    <x v="71"/>
    <x v="669"/>
    <x v="2105"/>
    <n v="247"/>
    <x v="52"/>
  </r>
  <r>
    <s v="City of Gosnells"/>
    <x v="71"/>
    <x v="669"/>
    <x v="2106"/>
    <n v="167"/>
    <x v="52"/>
  </r>
  <r>
    <s v="City of Gosnells"/>
    <x v="71"/>
    <x v="670"/>
    <x v="2107"/>
    <n v="139"/>
    <x v="52"/>
  </r>
  <r>
    <s v="City of Gosnells"/>
    <x v="71"/>
    <x v="670"/>
    <x v="2108"/>
    <n v="256"/>
    <x v="52"/>
  </r>
  <r>
    <s v="City of Gosnells"/>
    <x v="71"/>
    <x v="670"/>
    <x v="2109"/>
    <n v="188"/>
    <x v="52"/>
  </r>
  <r>
    <s v="City of Gosnells"/>
    <x v="71"/>
    <x v="670"/>
    <x v="2110"/>
    <n v="317"/>
    <x v="52"/>
  </r>
  <r>
    <s v="City of Gosnells"/>
    <x v="71"/>
    <x v="670"/>
    <x v="2111"/>
    <n v="371"/>
    <x v="52"/>
  </r>
  <r>
    <s v="City of Gosnells"/>
    <x v="71"/>
    <x v="670"/>
    <x v="2112"/>
    <n v="221"/>
    <x v="52"/>
  </r>
  <r>
    <s v="City of Gosnells"/>
    <x v="71"/>
    <x v="670"/>
    <x v="2113"/>
    <n v="301"/>
    <x v="52"/>
  </r>
  <r>
    <s v="City of Gosnells"/>
    <x v="71"/>
    <x v="670"/>
    <x v="2114"/>
    <n v="317"/>
    <x v="52"/>
  </r>
  <r>
    <s v="City of Gosnells"/>
    <x v="71"/>
    <x v="670"/>
    <x v="2115"/>
    <n v="265"/>
    <x v="52"/>
  </r>
  <r>
    <s v="City of Gosnells"/>
    <x v="71"/>
    <x v="670"/>
    <x v="2116"/>
    <n v="269"/>
    <x v="52"/>
  </r>
  <r>
    <s v="City of Gosnells"/>
    <x v="71"/>
    <x v="670"/>
    <x v="2117"/>
    <n v="228"/>
    <x v="52"/>
  </r>
  <r>
    <s v="City of Gosnells"/>
    <x v="71"/>
    <x v="670"/>
    <x v="2118"/>
    <n v="493"/>
    <x v="52"/>
  </r>
  <r>
    <s v="City of Gosnells"/>
    <x v="71"/>
    <x v="670"/>
    <x v="2119"/>
    <n v="452"/>
    <x v="52"/>
  </r>
  <r>
    <s v="City of Gosnells"/>
    <x v="71"/>
    <x v="670"/>
    <x v="2120"/>
    <n v="324"/>
    <x v="52"/>
  </r>
  <r>
    <s v="City of Gosnells"/>
    <x v="71"/>
    <x v="670"/>
    <x v="2121"/>
    <n v="279"/>
    <x v="52"/>
  </r>
  <r>
    <s v="City of Gosnells"/>
    <x v="71"/>
    <x v="670"/>
    <x v="2122"/>
    <n v="368"/>
    <x v="52"/>
  </r>
  <r>
    <s v="City of Gosnells"/>
    <x v="71"/>
    <x v="670"/>
    <x v="2123"/>
    <n v="282"/>
    <x v="52"/>
  </r>
  <r>
    <s v="City of Gosnells"/>
    <x v="71"/>
    <x v="670"/>
    <x v="2124"/>
    <n v="77"/>
    <x v="52"/>
  </r>
  <r>
    <s v="City of Gosnells"/>
    <x v="71"/>
    <x v="670"/>
    <x v="2125"/>
    <n v="599"/>
    <x v="52"/>
  </r>
  <r>
    <s v="City of Gosnells"/>
    <x v="71"/>
    <x v="670"/>
    <x v="2126"/>
    <n v="292"/>
    <x v="52"/>
  </r>
  <r>
    <s v="City of Gosnells"/>
    <x v="71"/>
    <x v="670"/>
    <x v="2127"/>
    <n v="404"/>
    <x v="52"/>
  </r>
  <r>
    <s v="City of Gosnells"/>
    <x v="71"/>
    <x v="670"/>
    <x v="2128"/>
    <n v="350"/>
    <x v="52"/>
  </r>
  <r>
    <s v="City of Gosnells"/>
    <x v="71"/>
    <x v="670"/>
    <x v="2129"/>
    <n v="265"/>
    <x v="52"/>
  </r>
  <r>
    <s v="City of Gosnells"/>
    <x v="71"/>
    <x v="670"/>
    <x v="2130"/>
    <n v="249"/>
    <x v="52"/>
  </r>
  <r>
    <s v="City of Gosnells"/>
    <x v="71"/>
    <x v="670"/>
    <x v="2131"/>
    <n v="181"/>
    <x v="52"/>
  </r>
  <r>
    <s v="City of Gosnells"/>
    <x v="71"/>
    <x v="670"/>
    <x v="2132"/>
    <n v="283"/>
    <x v="52"/>
  </r>
  <r>
    <s v="City of Gosnells"/>
    <x v="71"/>
    <x v="670"/>
    <x v="2133"/>
    <n v="291"/>
    <x v="52"/>
  </r>
  <r>
    <s v="City of Gosnells"/>
    <x v="71"/>
    <x v="670"/>
    <x v="2134"/>
    <n v="219"/>
    <x v="52"/>
  </r>
  <r>
    <s v="City of Gosnells"/>
    <x v="71"/>
    <x v="671"/>
    <x v="2135"/>
    <n v="135"/>
    <x v="52"/>
  </r>
  <r>
    <s v="City of Gosnells"/>
    <x v="71"/>
    <x v="671"/>
    <x v="2136"/>
    <n v="174"/>
    <x v="52"/>
  </r>
  <r>
    <s v="City of Gosnells"/>
    <x v="71"/>
    <x v="671"/>
    <x v="2137"/>
    <n v="275"/>
    <x v="52"/>
  </r>
  <r>
    <s v="City of Gosnells"/>
    <x v="71"/>
    <x v="671"/>
    <x v="2138"/>
    <n v="319"/>
    <x v="52"/>
  </r>
  <r>
    <s v="City of Gosnells"/>
    <x v="71"/>
    <x v="671"/>
    <x v="2139"/>
    <n v="259"/>
    <x v="52"/>
  </r>
  <r>
    <s v="City of Gosnells"/>
    <x v="71"/>
    <x v="671"/>
    <x v="2060"/>
    <n v="181"/>
    <x v="52"/>
  </r>
  <r>
    <s v="City of Gosnells"/>
    <x v="71"/>
    <x v="672"/>
    <x v="2140"/>
    <n v="293"/>
    <x v="52"/>
  </r>
  <r>
    <s v="City of Gosnells"/>
    <x v="71"/>
    <x v="672"/>
    <x v="2141"/>
    <n v="283"/>
    <x v="52"/>
  </r>
  <r>
    <s v="City of Gosnells"/>
    <x v="71"/>
    <x v="673"/>
    <x v="2142"/>
    <n v="594"/>
    <x v="52"/>
  </r>
  <r>
    <s v="City of Gosnells"/>
    <x v="71"/>
    <x v="673"/>
    <x v="2143"/>
    <n v="524"/>
    <x v="52"/>
  </r>
  <r>
    <s v="City of Gosnells"/>
    <x v="71"/>
    <x v="673"/>
    <x v="2144"/>
    <n v="476"/>
    <x v="52"/>
  </r>
  <r>
    <s v="City of Gosnells"/>
    <x v="71"/>
    <x v="673"/>
    <x v="2145"/>
    <n v="338"/>
    <x v="52"/>
  </r>
  <r>
    <s v="City of Gosnells"/>
    <x v="71"/>
    <x v="673"/>
    <x v="2146"/>
    <n v="360"/>
    <x v="52"/>
  </r>
  <r>
    <s v="City of Gosnells"/>
    <x v="71"/>
    <x v="673"/>
    <x v="2147"/>
    <n v="376"/>
    <x v="52"/>
  </r>
  <r>
    <s v="City of Gosnells"/>
    <x v="71"/>
    <x v="673"/>
    <x v="2148"/>
    <n v="269"/>
    <x v="52"/>
  </r>
  <r>
    <s v="City of Gosnells"/>
    <x v="71"/>
    <x v="673"/>
    <x v="2149"/>
    <n v="1763"/>
    <x v="52"/>
  </r>
  <r>
    <s v="City of Gosnells"/>
    <x v="71"/>
    <x v="673"/>
    <x v="2150"/>
    <n v="348"/>
    <x v="52"/>
  </r>
  <r>
    <s v="City of Gosnells"/>
    <x v="71"/>
    <x v="673"/>
    <x v="2151"/>
    <n v="1349"/>
    <x v="52"/>
  </r>
  <r>
    <s v="City of Gosnells"/>
    <x v="71"/>
    <x v="673"/>
    <x v="2152"/>
    <n v="162"/>
    <x v="52"/>
  </r>
  <r>
    <s v="City of Gosnells"/>
    <x v="71"/>
    <x v="673"/>
    <x v="2153"/>
    <n v="289"/>
    <x v="52"/>
  </r>
  <r>
    <s v="City of Gosnells"/>
    <x v="71"/>
    <x v="673"/>
    <x v="2154"/>
    <n v="600"/>
    <x v="52"/>
  </r>
  <r>
    <s v="City of Gosnells"/>
    <x v="71"/>
    <x v="673"/>
    <x v="2155"/>
    <n v="286"/>
    <x v="52"/>
  </r>
  <r>
    <s v="City of Gosnells"/>
    <x v="71"/>
    <x v="673"/>
    <x v="2156"/>
    <n v="1109"/>
    <x v="52"/>
  </r>
  <r>
    <s v="City of Gosnells"/>
    <x v="71"/>
    <x v="673"/>
    <x v="2157"/>
    <n v="272"/>
    <x v="52"/>
  </r>
  <r>
    <s v="City of Gosnells"/>
    <x v="71"/>
    <x v="674"/>
    <x v="2158"/>
    <n v="185"/>
    <x v="52"/>
  </r>
  <r>
    <s v="City of Gosnells"/>
    <x v="71"/>
    <x v="674"/>
    <x v="2159"/>
    <n v="262"/>
    <x v="52"/>
  </r>
  <r>
    <s v="City of Gosnells"/>
    <x v="71"/>
    <x v="674"/>
    <x v="2160"/>
    <n v="247"/>
    <x v="52"/>
  </r>
  <r>
    <s v="City of Gosnells"/>
    <x v="71"/>
    <x v="674"/>
    <x v="2161"/>
    <n v="345"/>
    <x v="52"/>
  </r>
  <r>
    <s v="City of Gosnells"/>
    <x v="71"/>
    <x v="674"/>
    <x v="2162"/>
    <n v="295"/>
    <x v="52"/>
  </r>
  <r>
    <s v="City of Gosnells"/>
    <x v="71"/>
    <x v="674"/>
    <x v="2163"/>
    <n v="303"/>
    <x v="52"/>
  </r>
  <r>
    <s v="City of Gosnells"/>
    <x v="71"/>
    <x v="674"/>
    <x v="2164"/>
    <n v="215"/>
    <x v="52"/>
  </r>
  <r>
    <s v="City of Gosnells"/>
    <x v="71"/>
    <x v="674"/>
    <x v="2165"/>
    <n v="402"/>
    <x v="52"/>
  </r>
  <r>
    <s v="City of Gosnells"/>
    <x v="71"/>
    <x v="674"/>
    <x v="2166"/>
    <n v="448"/>
    <x v="52"/>
  </r>
  <r>
    <s v="City of Gosnells"/>
    <x v="71"/>
    <x v="674"/>
    <x v="2167"/>
    <n v="202"/>
    <x v="52"/>
  </r>
  <r>
    <s v="City of Gosnells"/>
    <x v="71"/>
    <x v="674"/>
    <x v="2168"/>
    <n v="290"/>
    <x v="52"/>
  </r>
  <r>
    <s v="City of Gosnells"/>
    <x v="71"/>
    <x v="674"/>
    <x v="2169"/>
    <n v="312"/>
    <x v="52"/>
  </r>
  <r>
    <s v="City of Gosnells"/>
    <x v="71"/>
    <x v="674"/>
    <x v="2170"/>
    <n v="341"/>
    <x v="52"/>
  </r>
  <r>
    <s v="City of Gosnells"/>
    <x v="71"/>
    <x v="674"/>
    <x v="2171"/>
    <n v="214"/>
    <x v="52"/>
  </r>
  <r>
    <s v="City of Gosnells"/>
    <x v="71"/>
    <x v="674"/>
    <x v="2172"/>
    <n v="274"/>
    <x v="52"/>
  </r>
  <r>
    <s v="City of Gosnells"/>
    <x v="71"/>
    <x v="674"/>
    <x v="2173"/>
    <n v="256"/>
    <x v="52"/>
  </r>
  <r>
    <s v="City of Gosnells"/>
    <x v="71"/>
    <x v="674"/>
    <x v="2174"/>
    <n v="292"/>
    <x v="52"/>
  </r>
  <r>
    <s v="City of Gosnells"/>
    <x v="71"/>
    <x v="674"/>
    <x v="2175"/>
    <n v="314"/>
    <x v="52"/>
  </r>
  <r>
    <s v="City of Gosnells"/>
    <x v="71"/>
    <x v="674"/>
    <x v="2176"/>
    <n v="375"/>
    <x v="52"/>
  </r>
  <r>
    <s v="City of Gosnells"/>
    <x v="71"/>
    <x v="674"/>
    <x v="2177"/>
    <n v="164"/>
    <x v="52"/>
  </r>
  <r>
    <s v="City of Gosnells"/>
    <x v="71"/>
    <x v="674"/>
    <x v="2178"/>
    <n v="339"/>
    <x v="52"/>
  </r>
  <r>
    <s v="City of Gosnells"/>
    <x v="71"/>
    <x v="674"/>
    <x v="2179"/>
    <n v="165"/>
    <x v="52"/>
  </r>
  <r>
    <s v="City of Gosnells"/>
    <x v="71"/>
    <x v="674"/>
    <x v="2180"/>
    <n v="321"/>
    <x v="52"/>
  </r>
  <r>
    <s v="City of Gosnells"/>
    <x v="71"/>
    <x v="674"/>
    <x v="2181"/>
    <n v="366"/>
    <x v="52"/>
  </r>
  <r>
    <s v="City of Gosnells"/>
    <x v="71"/>
    <x v="674"/>
    <x v="2182"/>
    <n v="224"/>
    <x v="52"/>
  </r>
  <r>
    <s v="City of Gosnells"/>
    <x v="71"/>
    <x v="674"/>
    <x v="2183"/>
    <n v="332"/>
    <x v="52"/>
  </r>
  <r>
    <s v="City of Gosnells"/>
    <x v="71"/>
    <x v="674"/>
    <x v="2184"/>
    <n v="229"/>
    <x v="52"/>
  </r>
  <r>
    <s v="City of Gosnells"/>
    <x v="71"/>
    <x v="674"/>
    <x v="2185"/>
    <n v="284"/>
    <x v="52"/>
  </r>
  <r>
    <s v="City of Gosnells"/>
    <x v="71"/>
    <x v="674"/>
    <x v="2186"/>
    <n v="249"/>
    <x v="52"/>
  </r>
  <r>
    <s v="City of Gosnells"/>
    <x v="71"/>
    <x v="674"/>
    <x v="2187"/>
    <n v="239"/>
    <x v="52"/>
  </r>
  <r>
    <s v="City of Gosnells"/>
    <x v="71"/>
    <x v="674"/>
    <x v="2188"/>
    <n v="384"/>
    <x v="52"/>
  </r>
  <r>
    <s v="City of Gosnells"/>
    <x v="71"/>
    <x v="674"/>
    <x v="2189"/>
    <n v="268"/>
    <x v="52"/>
  </r>
  <r>
    <s v="City of Gosnells"/>
    <x v="71"/>
    <x v="674"/>
    <x v="2190"/>
    <n v="148"/>
    <x v="52"/>
  </r>
  <r>
    <s v="City of Gosnells"/>
    <x v="71"/>
    <x v="674"/>
    <x v="2191"/>
    <n v="247"/>
    <x v="52"/>
  </r>
  <r>
    <s v="City of Gosnells"/>
    <x v="71"/>
    <x v="674"/>
    <x v="2192"/>
    <n v="220"/>
    <x v="52"/>
  </r>
  <r>
    <s v="City of Gosnells"/>
    <x v="71"/>
    <x v="674"/>
    <x v="2193"/>
    <n v="455"/>
    <x v="52"/>
  </r>
  <r>
    <s v="City of Gosnells"/>
    <x v="71"/>
    <x v="674"/>
    <x v="2194"/>
    <n v="206"/>
    <x v="52"/>
  </r>
  <r>
    <s v="City of Gosnells"/>
    <x v="71"/>
    <x v="674"/>
    <x v="2195"/>
    <n v="229"/>
    <x v="52"/>
  </r>
  <r>
    <s v="City of Gosnells"/>
    <x v="71"/>
    <x v="674"/>
    <x v="2196"/>
    <n v="331"/>
    <x v="52"/>
  </r>
  <r>
    <s v="City of Gosnells"/>
    <x v="71"/>
    <x v="674"/>
    <x v="2197"/>
    <n v="253"/>
    <x v="52"/>
  </r>
  <r>
    <s v="City of Gosnells"/>
    <x v="71"/>
    <x v="674"/>
    <x v="2198"/>
    <n v="234"/>
    <x v="52"/>
  </r>
  <r>
    <s v="City of Gosnells"/>
    <x v="71"/>
    <x v="674"/>
    <x v="2199"/>
    <n v="260"/>
    <x v="52"/>
  </r>
  <r>
    <s v="City of Gosnells"/>
    <x v="71"/>
    <x v="674"/>
    <x v="2200"/>
    <n v="255"/>
    <x v="52"/>
  </r>
  <r>
    <s v="City of Gosnells"/>
    <x v="71"/>
    <x v="674"/>
    <x v="2201"/>
    <n v="241"/>
    <x v="52"/>
  </r>
  <r>
    <s v="City of Gosnells"/>
    <x v="71"/>
    <x v="674"/>
    <x v="2202"/>
    <n v="216"/>
    <x v="52"/>
  </r>
  <r>
    <s v="City of Gosnells"/>
    <x v="71"/>
    <x v="674"/>
    <x v="2203"/>
    <n v="142"/>
    <x v="52"/>
  </r>
  <r>
    <s v="City of Gosnells"/>
    <x v="71"/>
    <x v="674"/>
    <x v="2204"/>
    <n v="210"/>
    <x v="52"/>
  </r>
  <r>
    <s v="City of Gosnells"/>
    <x v="71"/>
    <x v="674"/>
    <x v="2205"/>
    <n v="371"/>
    <x v="52"/>
  </r>
  <r>
    <s v="City of Gosnells"/>
    <x v="71"/>
    <x v="674"/>
    <x v="2206"/>
    <n v="302"/>
    <x v="52"/>
  </r>
  <r>
    <s v="City of Gosnells"/>
    <x v="71"/>
    <x v="674"/>
    <x v="2207"/>
    <n v="253"/>
    <x v="52"/>
  </r>
  <r>
    <s v="City of Gosnells"/>
    <x v="71"/>
    <x v="674"/>
    <x v="2208"/>
    <n v="318"/>
    <x v="52"/>
  </r>
  <r>
    <s v="City of Gosnells"/>
    <x v="71"/>
    <x v="674"/>
    <x v="2209"/>
    <n v="174"/>
    <x v="52"/>
  </r>
  <r>
    <s v="City of Gosnells"/>
    <x v="71"/>
    <x v="674"/>
    <x v="2210"/>
    <n v="165"/>
    <x v="52"/>
  </r>
  <r>
    <s v="City of Gosnells"/>
    <x v="71"/>
    <x v="674"/>
    <x v="2211"/>
    <n v="180"/>
    <x v="52"/>
  </r>
  <r>
    <s v="City of Gosnells"/>
    <x v="71"/>
    <x v="674"/>
    <x v="2212"/>
    <n v="348"/>
    <x v="52"/>
  </r>
  <r>
    <s v="City of Gosnells"/>
    <x v="71"/>
    <x v="674"/>
    <x v="2213"/>
    <n v="146"/>
    <x v="52"/>
  </r>
  <r>
    <s v="City of Gosnells"/>
    <x v="71"/>
    <x v="674"/>
    <x v="2214"/>
    <n v="246"/>
    <x v="52"/>
  </r>
  <r>
    <s v="City of Gosnells"/>
    <x v="71"/>
    <x v="674"/>
    <x v="2215"/>
    <n v="393"/>
    <x v="52"/>
  </r>
  <r>
    <s v="City of Greater Geraldton"/>
    <x v="72"/>
    <x v="675"/>
    <x v="2216"/>
    <n v="10"/>
    <x v="53"/>
  </r>
  <r>
    <s v="City of Greater Geraldton"/>
    <x v="72"/>
    <x v="676"/>
    <x v="2217"/>
    <n v="1"/>
    <x v="53"/>
  </r>
  <r>
    <s v="City of Greater Geraldton"/>
    <x v="72"/>
    <x v="676"/>
    <x v="2218"/>
    <n v="296"/>
    <x v="53"/>
  </r>
  <r>
    <s v="City of Greater Geraldton"/>
    <x v="72"/>
    <x v="676"/>
    <x v="2219"/>
    <n v="299"/>
    <x v="53"/>
  </r>
  <r>
    <s v="City of Greater Geraldton"/>
    <x v="72"/>
    <x v="676"/>
    <x v="2220"/>
    <n v="292"/>
    <x v="53"/>
  </r>
  <r>
    <s v="City of Greater Geraldton"/>
    <x v="72"/>
    <x v="676"/>
    <x v="2221"/>
    <n v="215"/>
    <x v="53"/>
  </r>
  <r>
    <s v="City of Greater Geraldton"/>
    <x v="72"/>
    <x v="677"/>
    <x v="2222"/>
    <n v="381"/>
    <x v="53"/>
  </r>
  <r>
    <s v="City of Greater Geraldton"/>
    <x v="72"/>
    <x v="677"/>
    <x v="2223"/>
    <n v="319"/>
    <x v="53"/>
  </r>
  <r>
    <s v="City of Greater Geraldton"/>
    <x v="72"/>
    <x v="677"/>
    <x v="2224"/>
    <n v="415"/>
    <x v="53"/>
  </r>
  <r>
    <s v="City of Greater Geraldton"/>
    <x v="72"/>
    <x v="677"/>
    <x v="2225"/>
    <n v="39"/>
    <x v="53"/>
  </r>
  <r>
    <s v="City of Greater Geraldton"/>
    <x v="72"/>
    <x v="678"/>
    <x v="2226"/>
    <n v="185"/>
    <x v="53"/>
  </r>
  <r>
    <s v="City of Greater Geraldton"/>
    <x v="72"/>
    <x v="678"/>
    <x v="2225"/>
    <n v="441"/>
    <x v="53"/>
  </r>
  <r>
    <s v="City of Greater Geraldton"/>
    <x v="72"/>
    <x v="678"/>
    <x v="2227"/>
    <n v="421"/>
    <x v="53"/>
  </r>
  <r>
    <s v="City of Greater Geraldton"/>
    <x v="72"/>
    <x v="679"/>
    <x v="2228"/>
    <n v="23"/>
    <x v="53"/>
  </r>
  <r>
    <s v="City of Greater Geraldton"/>
    <x v="72"/>
    <x v="680"/>
    <x v="2229"/>
    <n v="22"/>
    <x v="53"/>
  </r>
  <r>
    <s v="City of Greater Geraldton"/>
    <x v="72"/>
    <x v="681"/>
    <x v="2229"/>
    <n v="2"/>
    <x v="53"/>
  </r>
  <r>
    <s v="City of Greater Geraldton"/>
    <x v="72"/>
    <x v="682"/>
    <x v="2230"/>
    <n v="455"/>
    <x v="53"/>
  </r>
  <r>
    <s v="City of Greater Geraldton"/>
    <x v="72"/>
    <x v="683"/>
    <x v="2231"/>
    <n v="802"/>
    <x v="53"/>
  </r>
  <r>
    <s v="City of Greater Geraldton"/>
    <x v="72"/>
    <x v="684"/>
    <x v="2216"/>
    <n v="12"/>
    <x v="53"/>
  </r>
  <r>
    <s v="City of Greater Geraldton"/>
    <x v="72"/>
    <x v="685"/>
    <x v="2232"/>
    <n v="351"/>
    <x v="53"/>
  </r>
  <r>
    <s v="City of Greater Geraldton"/>
    <x v="72"/>
    <x v="685"/>
    <x v="2233"/>
    <n v="363"/>
    <x v="53"/>
  </r>
  <r>
    <s v="City of Greater Geraldton"/>
    <x v="72"/>
    <x v="685"/>
    <x v="2234"/>
    <n v="512"/>
    <x v="53"/>
  </r>
  <r>
    <s v="City of Greater Geraldton"/>
    <x v="72"/>
    <x v="686"/>
    <x v="2229"/>
    <n v="23"/>
    <x v="53"/>
  </r>
  <r>
    <s v="City of Greater Geraldton"/>
    <x v="72"/>
    <x v="687"/>
    <x v="2229"/>
    <n v="16"/>
    <x v="53"/>
  </r>
  <r>
    <s v="City of Greater Geraldton"/>
    <x v="72"/>
    <x v="688"/>
    <x v="2229"/>
    <n v="12"/>
    <x v="53"/>
  </r>
  <r>
    <s v="City of Greater Geraldton"/>
    <x v="72"/>
    <x v="689"/>
    <x v="2229"/>
    <n v="6"/>
    <x v="53"/>
  </r>
  <r>
    <s v="City of Greater Geraldton"/>
    <x v="72"/>
    <x v="690"/>
    <x v="2228"/>
    <n v="52"/>
    <x v="53"/>
  </r>
  <r>
    <s v="City of Greater Geraldton"/>
    <x v="72"/>
    <x v="691"/>
    <x v="2235"/>
    <n v="2"/>
    <x v="53"/>
  </r>
  <r>
    <s v="City of Greater Geraldton"/>
    <x v="72"/>
    <x v="691"/>
    <x v="2217"/>
    <n v="268"/>
    <x v="53"/>
  </r>
  <r>
    <s v="City of Greater Geraldton"/>
    <x v="72"/>
    <x v="691"/>
    <x v="2236"/>
    <n v="366"/>
    <x v="53"/>
  </r>
  <r>
    <s v="City of Greater Geraldton"/>
    <x v="72"/>
    <x v="691"/>
    <x v="2237"/>
    <n v="326"/>
    <x v="53"/>
  </r>
  <r>
    <s v="City of Greater Geraldton"/>
    <x v="72"/>
    <x v="691"/>
    <x v="2219"/>
    <n v="7"/>
    <x v="53"/>
  </r>
  <r>
    <s v="City of Greater Geraldton"/>
    <x v="72"/>
    <x v="691"/>
    <x v="2238"/>
    <n v="374"/>
    <x v="53"/>
  </r>
  <r>
    <s v="City of Greater Geraldton"/>
    <x v="72"/>
    <x v="691"/>
    <x v="2239"/>
    <n v="152"/>
    <x v="53"/>
  </r>
  <r>
    <s v="City of Greater Geraldton"/>
    <x v="72"/>
    <x v="691"/>
    <x v="2240"/>
    <n v="175"/>
    <x v="53"/>
  </r>
  <r>
    <s v="City of Greater Geraldton"/>
    <x v="72"/>
    <x v="691"/>
    <x v="2241"/>
    <n v="380"/>
    <x v="53"/>
  </r>
  <r>
    <s v="City of Greater Geraldton"/>
    <x v="72"/>
    <x v="691"/>
    <x v="2242"/>
    <n v="272"/>
    <x v="53"/>
  </r>
  <r>
    <s v="City of Greater Geraldton"/>
    <x v="72"/>
    <x v="692"/>
    <x v="2243"/>
    <n v="384"/>
    <x v="53"/>
  </r>
  <r>
    <s v="City of Greater Geraldton"/>
    <x v="72"/>
    <x v="692"/>
    <x v="2244"/>
    <n v="132"/>
    <x v="53"/>
  </r>
  <r>
    <s v="City of Greater Geraldton"/>
    <x v="72"/>
    <x v="692"/>
    <x v="2245"/>
    <n v="195"/>
    <x v="53"/>
  </r>
  <r>
    <s v="City of Greater Geraldton"/>
    <x v="72"/>
    <x v="693"/>
    <x v="2246"/>
    <n v="252"/>
    <x v="53"/>
  </r>
  <r>
    <s v="City of Greater Geraldton"/>
    <x v="72"/>
    <x v="694"/>
    <x v="2247"/>
    <n v="498"/>
    <x v="53"/>
  </r>
  <r>
    <s v="City of Greater Geraldton"/>
    <x v="72"/>
    <x v="694"/>
    <x v="2248"/>
    <n v="5"/>
    <x v="53"/>
  </r>
  <r>
    <s v="City of Greater Geraldton"/>
    <x v="72"/>
    <x v="695"/>
    <x v="2229"/>
    <n v="23"/>
    <x v="53"/>
  </r>
  <r>
    <s v="City of Greater Geraldton"/>
    <x v="72"/>
    <x v="696"/>
    <x v="2249"/>
    <n v="322"/>
    <x v="53"/>
  </r>
  <r>
    <s v="City of Greater Geraldton"/>
    <x v="72"/>
    <x v="696"/>
    <x v="2250"/>
    <n v="289"/>
    <x v="53"/>
  </r>
  <r>
    <s v="City of Greater Geraldton"/>
    <x v="72"/>
    <x v="697"/>
    <x v="2248"/>
    <n v="30"/>
    <x v="53"/>
  </r>
  <r>
    <s v="City of Greater Geraldton"/>
    <x v="72"/>
    <x v="698"/>
    <x v="2229"/>
    <n v="34"/>
    <x v="53"/>
  </r>
  <r>
    <s v="City of Greater Geraldton"/>
    <x v="72"/>
    <x v="699"/>
    <x v="2231"/>
    <n v="26"/>
    <x v="53"/>
  </r>
  <r>
    <s v="City of Greater Geraldton"/>
    <x v="72"/>
    <x v="699"/>
    <x v="2228"/>
    <n v="149"/>
    <x v="53"/>
  </r>
  <r>
    <s v="City of Greater Geraldton"/>
    <x v="72"/>
    <x v="700"/>
    <x v="2251"/>
    <n v="440"/>
    <x v="53"/>
  </r>
  <r>
    <s v="City of Greater Geraldton"/>
    <x v="72"/>
    <x v="700"/>
    <x v="2252"/>
    <n v="344"/>
    <x v="53"/>
  </r>
  <r>
    <s v="City of Greater Geraldton"/>
    <x v="72"/>
    <x v="701"/>
    <x v="2253"/>
    <n v="26"/>
    <x v="53"/>
  </r>
  <r>
    <s v="City of Greater Geraldton"/>
    <x v="72"/>
    <x v="702"/>
    <x v="2254"/>
    <n v="289"/>
    <x v="53"/>
  </r>
  <r>
    <s v="City of Greater Geraldton"/>
    <x v="72"/>
    <x v="702"/>
    <x v="2255"/>
    <n v="380"/>
    <x v="53"/>
  </r>
  <r>
    <s v="City of Greater Geraldton"/>
    <x v="72"/>
    <x v="702"/>
    <x v="2256"/>
    <n v="243"/>
    <x v="53"/>
  </r>
  <r>
    <s v="City of Greater Geraldton"/>
    <x v="72"/>
    <x v="702"/>
    <x v="2257"/>
    <n v="385"/>
    <x v="53"/>
  </r>
  <r>
    <s v="City of Greater Geraldton"/>
    <x v="72"/>
    <x v="702"/>
    <x v="2258"/>
    <n v="329"/>
    <x v="53"/>
  </r>
  <r>
    <s v="City of Greater Geraldton"/>
    <x v="72"/>
    <x v="702"/>
    <x v="2259"/>
    <n v="343"/>
    <x v="53"/>
  </r>
  <r>
    <s v="City of Greater Geraldton"/>
    <x v="72"/>
    <x v="702"/>
    <x v="2260"/>
    <n v="190"/>
    <x v="53"/>
  </r>
  <r>
    <s v="City of Greater Geraldton"/>
    <x v="72"/>
    <x v="703"/>
    <x v="2261"/>
    <n v="10"/>
    <x v="53"/>
  </r>
  <r>
    <s v="City of Greater Geraldton"/>
    <x v="72"/>
    <x v="703"/>
    <x v="2262"/>
    <n v="187"/>
    <x v="53"/>
  </r>
  <r>
    <s v="City of Greater Geraldton"/>
    <x v="72"/>
    <x v="704"/>
    <x v="2248"/>
    <n v="45"/>
    <x v="53"/>
  </r>
  <r>
    <s v="City of Greater Geraldton"/>
    <x v="72"/>
    <x v="705"/>
    <x v="2229"/>
    <n v="12"/>
    <x v="53"/>
  </r>
  <r>
    <s v="City of Greater Geraldton"/>
    <x v="72"/>
    <x v="706"/>
    <x v="2261"/>
    <n v="20"/>
    <x v="53"/>
  </r>
  <r>
    <s v="City of Greater Geraldton"/>
    <x v="72"/>
    <x v="707"/>
    <x v="2261"/>
    <n v="24"/>
    <x v="53"/>
  </r>
  <r>
    <s v="City of Greater Geraldton"/>
    <x v="72"/>
    <x v="708"/>
    <x v="2263"/>
    <n v="392"/>
    <x v="53"/>
  </r>
  <r>
    <s v="City of Greater Geraldton"/>
    <x v="72"/>
    <x v="708"/>
    <x v="2264"/>
    <n v="326"/>
    <x v="53"/>
  </r>
  <r>
    <s v="City of Greater Geraldton"/>
    <x v="72"/>
    <x v="708"/>
    <x v="2265"/>
    <n v="209"/>
    <x v="53"/>
  </r>
  <r>
    <s v="City of Greater Geraldton"/>
    <x v="72"/>
    <x v="708"/>
    <x v="2266"/>
    <n v="201"/>
    <x v="53"/>
  </r>
  <r>
    <s v="City of Greater Geraldton"/>
    <x v="72"/>
    <x v="708"/>
    <x v="2267"/>
    <n v="199"/>
    <x v="53"/>
  </r>
  <r>
    <s v="City of Greater Geraldton"/>
    <x v="72"/>
    <x v="708"/>
    <x v="2268"/>
    <n v="241"/>
    <x v="53"/>
  </r>
  <r>
    <s v="City of Greater Geraldton"/>
    <x v="72"/>
    <x v="709"/>
    <x v="2248"/>
    <n v="178"/>
    <x v="53"/>
  </r>
  <r>
    <s v="City of Greater Geraldton"/>
    <x v="72"/>
    <x v="710"/>
    <x v="2229"/>
    <n v="3"/>
    <x v="53"/>
  </r>
  <r>
    <s v="City of Greater Geraldton"/>
    <x v="72"/>
    <x v="711"/>
    <x v="2246"/>
    <n v="75"/>
    <x v="53"/>
  </r>
  <r>
    <s v="City of Greater Geraldton"/>
    <x v="72"/>
    <x v="712"/>
    <x v="2269"/>
    <n v="226"/>
    <x v="53"/>
  </r>
  <r>
    <s v="City of Greater Geraldton"/>
    <x v="72"/>
    <x v="712"/>
    <x v="2270"/>
    <n v="254"/>
    <x v="53"/>
  </r>
  <r>
    <s v="City of Greater Geraldton"/>
    <x v="72"/>
    <x v="712"/>
    <x v="2271"/>
    <n v="340"/>
    <x v="53"/>
  </r>
  <r>
    <s v="City of Greater Geraldton"/>
    <x v="72"/>
    <x v="712"/>
    <x v="2272"/>
    <n v="331"/>
    <x v="53"/>
  </r>
  <r>
    <s v="City of Greater Geraldton"/>
    <x v="72"/>
    <x v="712"/>
    <x v="2273"/>
    <n v="261"/>
    <x v="53"/>
  </r>
  <r>
    <s v="City of Greater Geraldton"/>
    <x v="72"/>
    <x v="712"/>
    <x v="2274"/>
    <n v="280"/>
    <x v="53"/>
  </r>
  <r>
    <s v="City of Greater Geraldton"/>
    <x v="72"/>
    <x v="713"/>
    <x v="2275"/>
    <n v="325"/>
    <x v="53"/>
  </r>
  <r>
    <s v="City of Greater Geraldton"/>
    <x v="72"/>
    <x v="713"/>
    <x v="2276"/>
    <n v="411"/>
    <x v="53"/>
  </r>
  <r>
    <s v="City of Greater Geraldton"/>
    <x v="72"/>
    <x v="713"/>
    <x v="2277"/>
    <n v="197"/>
    <x v="53"/>
  </r>
  <r>
    <s v="City of Greater Geraldton"/>
    <x v="72"/>
    <x v="713"/>
    <x v="2251"/>
    <n v="2"/>
    <x v="53"/>
  </r>
  <r>
    <s v="City of Greater Geraldton"/>
    <x v="72"/>
    <x v="714"/>
    <x v="2278"/>
    <n v="576"/>
    <x v="53"/>
  </r>
  <r>
    <s v="City of Greater Geraldton"/>
    <x v="72"/>
    <x v="714"/>
    <x v="2279"/>
    <n v="304"/>
    <x v="53"/>
  </r>
  <r>
    <s v="City of Greater Geraldton"/>
    <x v="72"/>
    <x v="714"/>
    <x v="2280"/>
    <n v="253"/>
    <x v="53"/>
  </r>
  <r>
    <s v="City of Greater Geraldton"/>
    <x v="72"/>
    <x v="715"/>
    <x v="2281"/>
    <n v="268"/>
    <x v="53"/>
  </r>
  <r>
    <s v="City of Greater Geraldton"/>
    <x v="72"/>
    <x v="715"/>
    <x v="2282"/>
    <n v="395"/>
    <x v="53"/>
  </r>
  <r>
    <s v="City of Greater Geraldton"/>
    <x v="72"/>
    <x v="715"/>
    <x v="2283"/>
    <n v="401"/>
    <x v="53"/>
  </r>
  <r>
    <s v="City of Greater Geraldton"/>
    <x v="72"/>
    <x v="716"/>
    <x v="2216"/>
    <n v="25"/>
    <x v="53"/>
  </r>
  <r>
    <s v="City of Greater Geraldton"/>
    <x v="72"/>
    <x v="717"/>
    <x v="2216"/>
    <n v="22"/>
    <x v="53"/>
  </r>
  <r>
    <s v="City of Greater Geraldton"/>
    <x v="72"/>
    <x v="718"/>
    <x v="2229"/>
    <n v="4"/>
    <x v="53"/>
  </r>
  <r>
    <s v="City of Greater Geraldton"/>
    <x v="72"/>
    <x v="719"/>
    <x v="2284"/>
    <n v="650"/>
    <x v="53"/>
  </r>
  <r>
    <s v="City of Greater Geraldton"/>
    <x v="72"/>
    <x v="719"/>
    <x v="2285"/>
    <n v="357"/>
    <x v="53"/>
  </r>
  <r>
    <s v="City of Greater Geraldton"/>
    <x v="72"/>
    <x v="719"/>
    <x v="2286"/>
    <n v="159"/>
    <x v="53"/>
  </r>
  <r>
    <s v="City of Greater Geraldton"/>
    <x v="72"/>
    <x v="344"/>
    <x v="1261"/>
    <n v="225"/>
    <x v="53"/>
  </r>
  <r>
    <s v="City of Greater Geraldton"/>
    <x v="72"/>
    <x v="344"/>
    <x v="2287"/>
    <n v="328"/>
    <x v="53"/>
  </r>
  <r>
    <s v="City of Greater Geraldton"/>
    <x v="72"/>
    <x v="344"/>
    <x v="2288"/>
    <n v="502"/>
    <x v="53"/>
  </r>
  <r>
    <s v="City of Greater Geraldton"/>
    <x v="72"/>
    <x v="344"/>
    <x v="2289"/>
    <n v="295"/>
    <x v="53"/>
  </r>
  <r>
    <s v="City of Greater Geraldton"/>
    <x v="72"/>
    <x v="344"/>
    <x v="2290"/>
    <n v="321"/>
    <x v="53"/>
  </r>
  <r>
    <s v="City of Greater Geraldton"/>
    <x v="72"/>
    <x v="344"/>
    <x v="1262"/>
    <n v="218"/>
    <x v="53"/>
  </r>
  <r>
    <s v="City of Greater Geraldton"/>
    <x v="72"/>
    <x v="720"/>
    <x v="2253"/>
    <n v="165"/>
    <x v="53"/>
  </r>
  <r>
    <s v="City of Greater Geraldton"/>
    <x v="72"/>
    <x v="721"/>
    <x v="2248"/>
    <n v="14"/>
    <x v="53"/>
  </r>
  <r>
    <s v="City of Greater Geraldton"/>
    <x v="72"/>
    <x v="721"/>
    <x v="2291"/>
    <n v="346"/>
    <x v="53"/>
  </r>
  <r>
    <s v="City of Greater Geraldton"/>
    <x v="72"/>
    <x v="721"/>
    <x v="2292"/>
    <n v="328"/>
    <x v="53"/>
  </r>
  <r>
    <s v="City of Greater Geraldton"/>
    <x v="72"/>
    <x v="721"/>
    <x v="2293"/>
    <n v="399"/>
    <x v="53"/>
  </r>
  <r>
    <s v="City of Greater Geraldton"/>
    <x v="72"/>
    <x v="721"/>
    <x v="2294"/>
    <n v="980"/>
    <x v="53"/>
  </r>
  <r>
    <s v="City of Greater Geraldton"/>
    <x v="72"/>
    <x v="721"/>
    <x v="2295"/>
    <n v="245"/>
    <x v="53"/>
  </r>
  <r>
    <s v="City of Greater Geraldton"/>
    <x v="72"/>
    <x v="721"/>
    <x v="2296"/>
    <n v="314"/>
    <x v="53"/>
  </r>
  <r>
    <s v="City of Greater Geraldton"/>
    <x v="72"/>
    <x v="721"/>
    <x v="2297"/>
    <n v="396"/>
    <x v="53"/>
  </r>
  <r>
    <s v="City of Greater Geraldton"/>
    <x v="72"/>
    <x v="722"/>
    <x v="2298"/>
    <n v="119"/>
    <x v="53"/>
  </r>
  <r>
    <s v="City of Greater Geraldton"/>
    <x v="72"/>
    <x v="723"/>
    <x v="2216"/>
    <n v="19"/>
    <x v="53"/>
  </r>
  <r>
    <s v="City of Greater Geraldton"/>
    <x v="72"/>
    <x v="724"/>
    <x v="2217"/>
    <n v="64"/>
    <x v="53"/>
  </r>
  <r>
    <s v="City of Greater Geraldton"/>
    <x v="72"/>
    <x v="724"/>
    <x v="2299"/>
    <n v="349"/>
    <x v="53"/>
  </r>
  <r>
    <s v="City of Greater Geraldton"/>
    <x v="72"/>
    <x v="725"/>
    <x v="2229"/>
    <n v="3"/>
    <x v="53"/>
  </r>
  <r>
    <s v="City of Greater Geraldton"/>
    <x v="72"/>
    <x v="726"/>
    <x v="2216"/>
    <n v="23"/>
    <x v="53"/>
  </r>
  <r>
    <s v="City of Greater Geraldton"/>
    <x v="72"/>
    <x v="727"/>
    <x v="2235"/>
    <n v="207"/>
    <x v="53"/>
  </r>
  <r>
    <s v="City of Greater Geraldton"/>
    <x v="72"/>
    <x v="727"/>
    <x v="2300"/>
    <n v="3"/>
    <x v="53"/>
  </r>
  <r>
    <s v="City of Greater Geraldton"/>
    <x v="72"/>
    <x v="727"/>
    <x v="2301"/>
    <n v="297"/>
    <x v="53"/>
  </r>
  <r>
    <s v="City of Greater Geraldton"/>
    <x v="72"/>
    <x v="727"/>
    <x v="2302"/>
    <n v="2"/>
    <x v="53"/>
  </r>
  <r>
    <s v="City of Greater Geraldton"/>
    <x v="72"/>
    <x v="727"/>
    <x v="2303"/>
    <n v="393"/>
    <x v="53"/>
  </r>
  <r>
    <s v="City of Greater Geraldton"/>
    <x v="72"/>
    <x v="727"/>
    <x v="2304"/>
    <n v="241"/>
    <x v="53"/>
  </r>
  <r>
    <s v="City of Greater Geraldton"/>
    <x v="72"/>
    <x v="727"/>
    <x v="2305"/>
    <n v="264"/>
    <x v="53"/>
  </r>
  <r>
    <s v="City of Greater Geraldton"/>
    <x v="72"/>
    <x v="728"/>
    <x v="2306"/>
    <n v="360"/>
    <x v="53"/>
  </r>
  <r>
    <s v="City of Greater Geraldton"/>
    <x v="72"/>
    <x v="728"/>
    <x v="2307"/>
    <n v="280"/>
    <x v="53"/>
  </r>
  <r>
    <s v="City of Greater Geraldton"/>
    <x v="72"/>
    <x v="728"/>
    <x v="2308"/>
    <n v="416"/>
    <x v="53"/>
  </r>
  <r>
    <s v="Shire of Halls Creek"/>
    <x v="73"/>
    <x v="729"/>
    <x v="2309"/>
    <n v="262"/>
    <x v="54"/>
  </r>
  <r>
    <s v="Shire of Halls Creek"/>
    <x v="73"/>
    <x v="729"/>
    <x v="2310"/>
    <n v="1"/>
    <x v="54"/>
  </r>
  <r>
    <s v="Shire of Halls Creek"/>
    <x v="73"/>
    <x v="729"/>
    <x v="2311"/>
    <n v="213"/>
    <x v="54"/>
  </r>
  <r>
    <s v="Shire of Halls Creek"/>
    <x v="73"/>
    <x v="729"/>
    <x v="2312"/>
    <n v="85"/>
    <x v="54"/>
  </r>
  <r>
    <s v="Shire of Halls Creek"/>
    <x v="73"/>
    <x v="729"/>
    <x v="1705"/>
    <n v="1"/>
    <x v="54"/>
  </r>
  <r>
    <s v="Shire of Halls Creek"/>
    <x v="73"/>
    <x v="729"/>
    <x v="2313"/>
    <n v="229"/>
    <x v="54"/>
  </r>
  <r>
    <s v="Shire of Halls Creek"/>
    <x v="73"/>
    <x v="730"/>
    <x v="2314"/>
    <n v="83"/>
    <x v="54"/>
  </r>
  <r>
    <s v="Shire of Halls Creek"/>
    <x v="73"/>
    <x v="731"/>
    <x v="1705"/>
    <n v="17"/>
    <x v="54"/>
  </r>
  <r>
    <s v="Shire of Halls Creek"/>
    <x v="73"/>
    <x v="732"/>
    <x v="2309"/>
    <n v="24"/>
    <x v="54"/>
  </r>
  <r>
    <s v="Shire of Halls Creek"/>
    <x v="73"/>
    <x v="508"/>
    <x v="1705"/>
    <n v="199"/>
    <x v="54"/>
  </r>
  <r>
    <s v="Shire of Halls Creek"/>
    <x v="73"/>
    <x v="733"/>
    <x v="2310"/>
    <n v="59"/>
    <x v="54"/>
  </r>
  <r>
    <s v="Shire of Halls Creek"/>
    <x v="73"/>
    <x v="509"/>
    <x v="1705"/>
    <n v="1"/>
    <x v="54"/>
  </r>
  <r>
    <s v="Shire of Halls Creek"/>
    <x v="73"/>
    <x v="734"/>
    <x v="2310"/>
    <n v="4"/>
    <x v="54"/>
  </r>
  <r>
    <s v="Shire of Halls Creek"/>
    <x v="73"/>
    <x v="734"/>
    <x v="2315"/>
    <n v="118"/>
    <x v="54"/>
  </r>
  <r>
    <s v="Shire of Halls Creek"/>
    <x v="73"/>
    <x v="734"/>
    <x v="2316"/>
    <n v="73"/>
    <x v="54"/>
  </r>
  <r>
    <s v="Shire of Halls Creek"/>
    <x v="73"/>
    <x v="735"/>
    <x v="2310"/>
    <n v="6"/>
    <x v="54"/>
  </r>
  <r>
    <s v="Shire of Halls Creek"/>
    <x v="73"/>
    <x v="735"/>
    <x v="2317"/>
    <n v="207"/>
    <x v="54"/>
  </r>
  <r>
    <s v="Shire of Halls Creek"/>
    <x v="73"/>
    <x v="736"/>
    <x v="2318"/>
    <n v="273"/>
    <x v="54"/>
  </r>
  <r>
    <s v="Shire of Harvey"/>
    <x v="74"/>
    <x v="737"/>
    <x v="2319"/>
    <n v="694"/>
    <x v="55"/>
  </r>
  <r>
    <s v="Shire of Harvey"/>
    <x v="74"/>
    <x v="737"/>
    <x v="2320"/>
    <n v="215"/>
    <x v="55"/>
  </r>
  <r>
    <s v="Shire of Harvey"/>
    <x v="74"/>
    <x v="737"/>
    <x v="2321"/>
    <n v="61"/>
    <x v="55"/>
  </r>
  <r>
    <s v="Shire of Harvey"/>
    <x v="74"/>
    <x v="737"/>
    <x v="2322"/>
    <n v="302"/>
    <x v="55"/>
  </r>
  <r>
    <s v="Shire of Harvey"/>
    <x v="74"/>
    <x v="737"/>
    <x v="2323"/>
    <n v="600"/>
    <x v="55"/>
  </r>
  <r>
    <s v="Shire of Harvey"/>
    <x v="74"/>
    <x v="737"/>
    <x v="2324"/>
    <n v="1183"/>
    <x v="55"/>
  </r>
  <r>
    <s v="Shire of Harvey"/>
    <x v="74"/>
    <x v="737"/>
    <x v="2325"/>
    <n v="348"/>
    <x v="55"/>
  </r>
  <r>
    <s v="Shire of Harvey"/>
    <x v="74"/>
    <x v="737"/>
    <x v="2326"/>
    <n v="196"/>
    <x v="55"/>
  </r>
  <r>
    <s v="Shire of Harvey"/>
    <x v="74"/>
    <x v="737"/>
    <x v="2327"/>
    <n v="293"/>
    <x v="55"/>
  </r>
  <r>
    <s v="Shire of Harvey"/>
    <x v="74"/>
    <x v="737"/>
    <x v="2328"/>
    <n v="384"/>
    <x v="55"/>
  </r>
  <r>
    <s v="Shire of Harvey"/>
    <x v="74"/>
    <x v="737"/>
    <x v="2329"/>
    <n v="222"/>
    <x v="55"/>
  </r>
  <r>
    <s v="Shire of Harvey"/>
    <x v="74"/>
    <x v="737"/>
    <x v="2330"/>
    <n v="255"/>
    <x v="55"/>
  </r>
  <r>
    <s v="Shire of Harvey"/>
    <x v="74"/>
    <x v="737"/>
    <x v="2331"/>
    <n v="591"/>
    <x v="55"/>
  </r>
  <r>
    <s v="Shire of Harvey"/>
    <x v="74"/>
    <x v="737"/>
    <x v="2332"/>
    <n v="442"/>
    <x v="55"/>
  </r>
  <r>
    <s v="Shire of Harvey"/>
    <x v="74"/>
    <x v="737"/>
    <x v="2333"/>
    <n v="258"/>
    <x v="55"/>
  </r>
  <r>
    <s v="Shire of Harvey"/>
    <x v="74"/>
    <x v="737"/>
    <x v="2334"/>
    <n v="335"/>
    <x v="55"/>
  </r>
  <r>
    <s v="Shire of Harvey"/>
    <x v="74"/>
    <x v="737"/>
    <x v="2335"/>
    <n v="253"/>
    <x v="55"/>
  </r>
  <r>
    <s v="Shire of Harvey"/>
    <x v="74"/>
    <x v="737"/>
    <x v="2336"/>
    <n v="285"/>
    <x v="55"/>
  </r>
  <r>
    <s v="Shire of Harvey"/>
    <x v="74"/>
    <x v="737"/>
    <x v="2337"/>
    <n v="260"/>
    <x v="55"/>
  </r>
  <r>
    <s v="Shire of Harvey"/>
    <x v="74"/>
    <x v="737"/>
    <x v="2338"/>
    <n v="216"/>
    <x v="55"/>
  </r>
  <r>
    <s v="Shire of Harvey"/>
    <x v="74"/>
    <x v="737"/>
    <x v="2339"/>
    <n v="303"/>
    <x v="55"/>
  </r>
  <r>
    <s v="Shire of Harvey"/>
    <x v="74"/>
    <x v="737"/>
    <x v="2340"/>
    <n v="208"/>
    <x v="55"/>
  </r>
  <r>
    <s v="Shire of Harvey"/>
    <x v="74"/>
    <x v="737"/>
    <x v="2341"/>
    <n v="253"/>
    <x v="55"/>
  </r>
  <r>
    <s v="Shire of Harvey"/>
    <x v="74"/>
    <x v="737"/>
    <x v="2342"/>
    <n v="1018"/>
    <x v="55"/>
  </r>
  <r>
    <s v="Shire of Harvey"/>
    <x v="74"/>
    <x v="737"/>
    <x v="2343"/>
    <n v="467"/>
    <x v="55"/>
  </r>
  <r>
    <s v="Shire of Harvey"/>
    <x v="74"/>
    <x v="737"/>
    <x v="2344"/>
    <n v="364"/>
    <x v="55"/>
  </r>
  <r>
    <s v="Shire of Harvey"/>
    <x v="74"/>
    <x v="737"/>
    <x v="2345"/>
    <n v="118"/>
    <x v="55"/>
  </r>
  <r>
    <s v="Shire of Harvey"/>
    <x v="74"/>
    <x v="737"/>
    <x v="2346"/>
    <n v="234"/>
    <x v="55"/>
  </r>
  <r>
    <s v="Shire of Harvey"/>
    <x v="74"/>
    <x v="737"/>
    <x v="2347"/>
    <n v="197"/>
    <x v="55"/>
  </r>
  <r>
    <s v="Shire of Harvey"/>
    <x v="74"/>
    <x v="737"/>
    <x v="2348"/>
    <n v="230"/>
    <x v="55"/>
  </r>
  <r>
    <s v="Shire of Harvey"/>
    <x v="74"/>
    <x v="737"/>
    <x v="2349"/>
    <n v="282"/>
    <x v="55"/>
  </r>
  <r>
    <s v="Shire of Harvey"/>
    <x v="74"/>
    <x v="737"/>
    <x v="2350"/>
    <n v="311"/>
    <x v="55"/>
  </r>
  <r>
    <s v="Shire of Harvey"/>
    <x v="74"/>
    <x v="737"/>
    <x v="2351"/>
    <n v="186"/>
    <x v="55"/>
  </r>
  <r>
    <s v="Shire of Harvey"/>
    <x v="74"/>
    <x v="737"/>
    <x v="2352"/>
    <n v="298"/>
    <x v="55"/>
  </r>
  <r>
    <s v="Shire of Harvey"/>
    <x v="74"/>
    <x v="737"/>
    <x v="2353"/>
    <n v="514"/>
    <x v="55"/>
  </r>
  <r>
    <s v="Shire of Harvey"/>
    <x v="74"/>
    <x v="738"/>
    <x v="2354"/>
    <n v="38"/>
    <x v="55"/>
  </r>
  <r>
    <s v="Shire of Harvey"/>
    <x v="74"/>
    <x v="739"/>
    <x v="2355"/>
    <n v="134"/>
    <x v="55"/>
  </r>
  <r>
    <s v="Shire of Harvey"/>
    <x v="74"/>
    <x v="740"/>
    <x v="2356"/>
    <n v="484"/>
    <x v="55"/>
  </r>
  <r>
    <s v="Shire of Harvey"/>
    <x v="74"/>
    <x v="740"/>
    <x v="2357"/>
    <n v="579"/>
    <x v="55"/>
  </r>
  <r>
    <s v="Shire of Harvey"/>
    <x v="74"/>
    <x v="740"/>
    <x v="2358"/>
    <n v="26"/>
    <x v="55"/>
  </r>
  <r>
    <s v="Shire of Harvey"/>
    <x v="74"/>
    <x v="741"/>
    <x v="2359"/>
    <n v="329"/>
    <x v="55"/>
  </r>
  <r>
    <s v="Shire of Harvey"/>
    <x v="74"/>
    <x v="741"/>
    <x v="2354"/>
    <n v="287"/>
    <x v="55"/>
  </r>
  <r>
    <s v="Shire of Harvey"/>
    <x v="74"/>
    <x v="741"/>
    <x v="2360"/>
    <n v="374"/>
    <x v="55"/>
  </r>
  <r>
    <s v="Shire of Harvey"/>
    <x v="74"/>
    <x v="742"/>
    <x v="2361"/>
    <n v="343"/>
    <x v="55"/>
  </r>
  <r>
    <s v="Shire of Harvey"/>
    <x v="74"/>
    <x v="742"/>
    <x v="2362"/>
    <n v="109"/>
    <x v="55"/>
  </r>
  <r>
    <s v="Shire of Harvey"/>
    <x v="74"/>
    <x v="743"/>
    <x v="2363"/>
    <n v="321"/>
    <x v="55"/>
  </r>
  <r>
    <s v="Shire of Harvey"/>
    <x v="74"/>
    <x v="743"/>
    <x v="2364"/>
    <n v="288"/>
    <x v="55"/>
  </r>
  <r>
    <s v="Shire of Harvey"/>
    <x v="74"/>
    <x v="743"/>
    <x v="2365"/>
    <n v="256"/>
    <x v="55"/>
  </r>
  <r>
    <s v="Shire of Harvey"/>
    <x v="74"/>
    <x v="743"/>
    <x v="2366"/>
    <n v="314"/>
    <x v="55"/>
  </r>
  <r>
    <s v="Shire of Harvey"/>
    <x v="74"/>
    <x v="743"/>
    <x v="2367"/>
    <n v="184"/>
    <x v="55"/>
  </r>
  <r>
    <s v="Shire of Harvey"/>
    <x v="74"/>
    <x v="743"/>
    <x v="2368"/>
    <n v="168"/>
    <x v="55"/>
  </r>
  <r>
    <s v="Shire of Harvey"/>
    <x v="74"/>
    <x v="743"/>
    <x v="2369"/>
    <n v="228"/>
    <x v="55"/>
  </r>
  <r>
    <s v="Shire of Harvey"/>
    <x v="74"/>
    <x v="743"/>
    <x v="2370"/>
    <n v="215"/>
    <x v="55"/>
  </r>
  <r>
    <s v="Shire of Harvey"/>
    <x v="74"/>
    <x v="743"/>
    <x v="2371"/>
    <n v="113"/>
    <x v="55"/>
  </r>
  <r>
    <s v="Shire of Harvey"/>
    <x v="74"/>
    <x v="743"/>
    <x v="2372"/>
    <n v="457"/>
    <x v="55"/>
  </r>
  <r>
    <s v="Shire of Harvey"/>
    <x v="74"/>
    <x v="744"/>
    <x v="2371"/>
    <n v="25"/>
    <x v="55"/>
  </r>
  <r>
    <s v="Shire of Harvey"/>
    <x v="74"/>
    <x v="745"/>
    <x v="2373"/>
    <n v="505"/>
    <x v="55"/>
  </r>
  <r>
    <s v="Shire of Harvey"/>
    <x v="74"/>
    <x v="745"/>
    <x v="2374"/>
    <n v="339"/>
    <x v="55"/>
  </r>
  <r>
    <s v="Shire of Harvey"/>
    <x v="74"/>
    <x v="745"/>
    <x v="2375"/>
    <n v="323"/>
    <x v="55"/>
  </r>
  <r>
    <s v="Shire of Harvey"/>
    <x v="74"/>
    <x v="745"/>
    <x v="2376"/>
    <n v="277"/>
    <x v="55"/>
  </r>
  <r>
    <s v="Shire of Harvey"/>
    <x v="74"/>
    <x v="745"/>
    <x v="2377"/>
    <n v="351"/>
    <x v="55"/>
  </r>
  <r>
    <s v="Shire of Harvey"/>
    <x v="74"/>
    <x v="745"/>
    <x v="2378"/>
    <n v="227"/>
    <x v="55"/>
  </r>
  <r>
    <s v="Shire of Harvey"/>
    <x v="74"/>
    <x v="745"/>
    <x v="2379"/>
    <n v="346"/>
    <x v="55"/>
  </r>
  <r>
    <s v="Shire of Harvey"/>
    <x v="74"/>
    <x v="746"/>
    <x v="2371"/>
    <n v="44"/>
    <x v="55"/>
  </r>
  <r>
    <s v="Shire of Harvey"/>
    <x v="74"/>
    <x v="747"/>
    <x v="2380"/>
    <n v="320"/>
    <x v="55"/>
  </r>
  <r>
    <s v="Shire of Harvey"/>
    <x v="74"/>
    <x v="748"/>
    <x v="2358"/>
    <n v="46"/>
    <x v="55"/>
  </r>
  <r>
    <s v="Shire of Harvey"/>
    <x v="74"/>
    <x v="749"/>
    <x v="2381"/>
    <n v="165"/>
    <x v="55"/>
  </r>
  <r>
    <s v="Shire of Harvey"/>
    <x v="74"/>
    <x v="749"/>
    <x v="2382"/>
    <n v="308"/>
    <x v="55"/>
  </r>
  <r>
    <s v="Shire of Harvey"/>
    <x v="74"/>
    <x v="749"/>
    <x v="2383"/>
    <n v="313"/>
    <x v="55"/>
  </r>
  <r>
    <s v="Shire of Harvey"/>
    <x v="74"/>
    <x v="750"/>
    <x v="2384"/>
    <n v="269"/>
    <x v="55"/>
  </r>
  <r>
    <s v="Shire of Harvey"/>
    <x v="74"/>
    <x v="750"/>
    <x v="2380"/>
    <n v="1"/>
    <x v="55"/>
  </r>
  <r>
    <s v="Shire of Harvey"/>
    <x v="74"/>
    <x v="751"/>
    <x v="2362"/>
    <n v="116"/>
    <x v="55"/>
  </r>
  <r>
    <s v="Shire of Harvey"/>
    <x v="74"/>
    <x v="752"/>
    <x v="2358"/>
    <n v="34"/>
    <x v="55"/>
  </r>
  <r>
    <s v="Shire of Harvey"/>
    <x v="74"/>
    <x v="753"/>
    <x v="2355"/>
    <n v="183"/>
    <x v="55"/>
  </r>
  <r>
    <s v="Shire of Harvey"/>
    <x v="74"/>
    <x v="754"/>
    <x v="2385"/>
    <n v="175"/>
    <x v="55"/>
  </r>
  <r>
    <s v="Shire of Harvey"/>
    <x v="74"/>
    <x v="754"/>
    <x v="2386"/>
    <n v="103"/>
    <x v="55"/>
  </r>
  <r>
    <s v="Shire of Harvey"/>
    <x v="74"/>
    <x v="754"/>
    <x v="2362"/>
    <n v="185"/>
    <x v="55"/>
  </r>
  <r>
    <s v="Shire of Harvey"/>
    <x v="74"/>
    <x v="754"/>
    <x v="2371"/>
    <n v="1"/>
    <x v="55"/>
  </r>
  <r>
    <s v="Shire of Irwin"/>
    <x v="75"/>
    <x v="755"/>
    <x v="2387"/>
    <n v="14"/>
    <x v="56"/>
  </r>
  <r>
    <s v="Shire of Irwin"/>
    <x v="75"/>
    <x v="756"/>
    <x v="2388"/>
    <n v="9"/>
    <x v="56"/>
  </r>
  <r>
    <s v="Shire of Irwin"/>
    <x v="75"/>
    <x v="757"/>
    <x v="2387"/>
    <n v="137"/>
    <x v="56"/>
  </r>
  <r>
    <s v="Shire of Irwin"/>
    <x v="75"/>
    <x v="758"/>
    <x v="2387"/>
    <n v="92"/>
    <x v="56"/>
  </r>
  <r>
    <s v="Shire of Irwin"/>
    <x v="75"/>
    <x v="759"/>
    <x v="2389"/>
    <n v="362"/>
    <x v="56"/>
  </r>
  <r>
    <s v="Shire of Irwin"/>
    <x v="75"/>
    <x v="759"/>
    <x v="2390"/>
    <n v="258"/>
    <x v="56"/>
  </r>
  <r>
    <s v="Shire of Irwin"/>
    <x v="75"/>
    <x v="759"/>
    <x v="2391"/>
    <n v="176"/>
    <x v="56"/>
  </r>
  <r>
    <s v="Shire of Irwin"/>
    <x v="75"/>
    <x v="759"/>
    <x v="2388"/>
    <n v="4"/>
    <x v="56"/>
  </r>
  <r>
    <s v="Shire of Irwin"/>
    <x v="75"/>
    <x v="759"/>
    <x v="2392"/>
    <n v="358"/>
    <x v="56"/>
  </r>
  <r>
    <s v="Shire of Irwin"/>
    <x v="75"/>
    <x v="760"/>
    <x v="2387"/>
    <n v="46"/>
    <x v="56"/>
  </r>
  <r>
    <s v="Shire of Irwin"/>
    <x v="75"/>
    <x v="761"/>
    <x v="2388"/>
    <n v="8"/>
    <x v="56"/>
  </r>
  <r>
    <s v="Shire of Irwin"/>
    <x v="75"/>
    <x v="762"/>
    <x v="2388"/>
    <n v="5"/>
    <x v="56"/>
  </r>
  <r>
    <s v="Shire of Irwin"/>
    <x v="75"/>
    <x v="763"/>
    <x v="2387"/>
    <n v="16"/>
    <x v="56"/>
  </r>
  <r>
    <s v="Shire of Irwin"/>
    <x v="75"/>
    <x v="764"/>
    <x v="2389"/>
    <n v="3"/>
    <x v="56"/>
  </r>
  <r>
    <s v="Shire of Irwin"/>
    <x v="75"/>
    <x v="764"/>
    <x v="2393"/>
    <n v="460"/>
    <x v="56"/>
  </r>
  <r>
    <s v="Shire of Irwin"/>
    <x v="75"/>
    <x v="764"/>
    <x v="2388"/>
    <n v="6"/>
    <x v="56"/>
  </r>
  <r>
    <s v="Shire of Irwin"/>
    <x v="75"/>
    <x v="764"/>
    <x v="2394"/>
    <n v="445"/>
    <x v="56"/>
  </r>
  <r>
    <s v="Shire of Irwin"/>
    <x v="75"/>
    <x v="764"/>
    <x v="2395"/>
    <n v="293"/>
    <x v="56"/>
  </r>
  <r>
    <s v="Shire of Irwin"/>
    <x v="75"/>
    <x v="765"/>
    <x v="2388"/>
    <n v="181"/>
    <x v="56"/>
  </r>
  <r>
    <s v="Shire of Irwin"/>
    <x v="75"/>
    <x v="766"/>
    <x v="2387"/>
    <n v="2"/>
    <x v="56"/>
  </r>
  <r>
    <s v="Shire of Irwin"/>
    <x v="75"/>
    <x v="766"/>
    <x v="2388"/>
    <n v="44"/>
    <x v="56"/>
  </r>
  <r>
    <s v="Shire of Jerramungup"/>
    <x v="76"/>
    <x v="767"/>
    <x v="2396"/>
    <n v="72"/>
    <x v="57"/>
  </r>
  <r>
    <s v="Shire of Jerramungup"/>
    <x v="76"/>
    <x v="768"/>
    <x v="2396"/>
    <n v="180"/>
    <x v="57"/>
  </r>
  <r>
    <s v="Shire of Jerramungup"/>
    <x v="76"/>
    <x v="768"/>
    <x v="2397"/>
    <n v="211"/>
    <x v="57"/>
  </r>
  <r>
    <s v="Shire of Jerramungup"/>
    <x v="76"/>
    <x v="769"/>
    <x v="2398"/>
    <n v="3"/>
    <x v="57"/>
  </r>
  <r>
    <s v="Shire of Jerramungup"/>
    <x v="76"/>
    <x v="770"/>
    <x v="2396"/>
    <n v="81"/>
    <x v="57"/>
  </r>
  <r>
    <s v="Shire of Jerramungup"/>
    <x v="76"/>
    <x v="771"/>
    <x v="2399"/>
    <n v="33"/>
    <x v="57"/>
  </r>
  <r>
    <s v="Shire of Jerramungup"/>
    <x v="76"/>
    <x v="772"/>
    <x v="2400"/>
    <n v="152"/>
    <x v="57"/>
  </r>
  <r>
    <s v="Shire of Jerramungup"/>
    <x v="76"/>
    <x v="772"/>
    <x v="2399"/>
    <n v="47"/>
    <x v="57"/>
  </r>
  <r>
    <s v="Shire of Jerramungup"/>
    <x v="76"/>
    <x v="773"/>
    <x v="2399"/>
    <n v="65"/>
    <x v="57"/>
  </r>
  <r>
    <s v="Shire of Jerramungup"/>
    <x v="76"/>
    <x v="774"/>
    <x v="2399"/>
    <n v="9"/>
    <x v="57"/>
  </r>
  <r>
    <s v="City of Joondalup"/>
    <x v="15"/>
    <x v="775"/>
    <x v="2401"/>
    <n v="316"/>
    <x v="58"/>
  </r>
  <r>
    <s v="City of Joondalup"/>
    <x v="15"/>
    <x v="775"/>
    <x v="2402"/>
    <n v="207"/>
    <x v="58"/>
  </r>
  <r>
    <s v="City of Joondalup"/>
    <x v="15"/>
    <x v="775"/>
    <x v="2403"/>
    <n v="378"/>
    <x v="58"/>
  </r>
  <r>
    <s v="City of Joondalup"/>
    <x v="15"/>
    <x v="775"/>
    <x v="2404"/>
    <n v="315"/>
    <x v="58"/>
  </r>
  <r>
    <s v="City of Joondalup"/>
    <x v="15"/>
    <x v="775"/>
    <x v="2405"/>
    <n v="412"/>
    <x v="58"/>
  </r>
  <r>
    <s v="City of Joondalup"/>
    <x v="15"/>
    <x v="775"/>
    <x v="2406"/>
    <n v="240"/>
    <x v="58"/>
  </r>
  <r>
    <s v="City of Joondalup"/>
    <x v="15"/>
    <x v="775"/>
    <x v="2407"/>
    <n v="479"/>
    <x v="58"/>
  </r>
  <r>
    <s v="City of Joondalup"/>
    <x v="15"/>
    <x v="775"/>
    <x v="2408"/>
    <n v="463"/>
    <x v="58"/>
  </r>
  <r>
    <s v="City of Joondalup"/>
    <x v="15"/>
    <x v="775"/>
    <x v="2409"/>
    <n v="182"/>
    <x v="58"/>
  </r>
  <r>
    <s v="City of Joondalup"/>
    <x v="15"/>
    <x v="776"/>
    <x v="2410"/>
    <n v="159"/>
    <x v="58"/>
  </r>
  <r>
    <s v="City of Joondalup"/>
    <x v="15"/>
    <x v="776"/>
    <x v="2411"/>
    <n v="422"/>
    <x v="58"/>
  </r>
  <r>
    <s v="City of Joondalup"/>
    <x v="15"/>
    <x v="776"/>
    <x v="2412"/>
    <n v="724"/>
    <x v="58"/>
  </r>
  <r>
    <s v="City of Joondalup"/>
    <x v="15"/>
    <x v="776"/>
    <x v="2413"/>
    <n v="287"/>
    <x v="58"/>
  </r>
  <r>
    <s v="City of Joondalup"/>
    <x v="15"/>
    <x v="776"/>
    <x v="2414"/>
    <n v="208"/>
    <x v="58"/>
  </r>
  <r>
    <s v="City of Joondalup"/>
    <x v="15"/>
    <x v="776"/>
    <x v="2415"/>
    <n v="296"/>
    <x v="58"/>
  </r>
  <r>
    <s v="City of Joondalup"/>
    <x v="15"/>
    <x v="776"/>
    <x v="2416"/>
    <n v="310"/>
    <x v="58"/>
  </r>
  <r>
    <s v="City of Joondalup"/>
    <x v="15"/>
    <x v="776"/>
    <x v="2417"/>
    <n v="427"/>
    <x v="58"/>
  </r>
  <r>
    <s v="City of Joondalup"/>
    <x v="15"/>
    <x v="776"/>
    <x v="2418"/>
    <n v="310"/>
    <x v="58"/>
  </r>
  <r>
    <s v="City of Joondalup"/>
    <x v="15"/>
    <x v="776"/>
    <x v="2419"/>
    <n v="441"/>
    <x v="58"/>
  </r>
  <r>
    <s v="City of Joondalup"/>
    <x v="15"/>
    <x v="776"/>
    <x v="2420"/>
    <n v="232"/>
    <x v="58"/>
  </r>
  <r>
    <s v="City of Joondalup"/>
    <x v="15"/>
    <x v="776"/>
    <x v="2421"/>
    <n v="335"/>
    <x v="58"/>
  </r>
  <r>
    <s v="City of Joondalup"/>
    <x v="15"/>
    <x v="776"/>
    <x v="2422"/>
    <n v="266"/>
    <x v="58"/>
  </r>
  <r>
    <s v="City of Joondalup"/>
    <x v="15"/>
    <x v="776"/>
    <x v="2423"/>
    <n v="281"/>
    <x v="58"/>
  </r>
  <r>
    <s v="City of Joondalup"/>
    <x v="15"/>
    <x v="777"/>
    <x v="2424"/>
    <n v="342"/>
    <x v="58"/>
  </r>
  <r>
    <s v="City of Joondalup"/>
    <x v="15"/>
    <x v="777"/>
    <x v="2425"/>
    <n v="378"/>
    <x v="58"/>
  </r>
  <r>
    <s v="City of Joondalup"/>
    <x v="15"/>
    <x v="777"/>
    <x v="2426"/>
    <n v="174"/>
    <x v="58"/>
  </r>
  <r>
    <s v="City of Joondalup"/>
    <x v="15"/>
    <x v="777"/>
    <x v="2427"/>
    <n v="425"/>
    <x v="58"/>
  </r>
  <r>
    <s v="City of Joondalup"/>
    <x v="15"/>
    <x v="777"/>
    <x v="2428"/>
    <n v="377"/>
    <x v="58"/>
  </r>
  <r>
    <s v="City of Joondalup"/>
    <x v="15"/>
    <x v="777"/>
    <x v="2429"/>
    <n v="439"/>
    <x v="58"/>
  </r>
  <r>
    <s v="City of Joondalup"/>
    <x v="15"/>
    <x v="777"/>
    <x v="2430"/>
    <n v="302"/>
    <x v="58"/>
  </r>
  <r>
    <s v="City of Joondalup"/>
    <x v="15"/>
    <x v="777"/>
    <x v="2431"/>
    <n v="215"/>
    <x v="58"/>
  </r>
  <r>
    <s v="City of Joondalup"/>
    <x v="15"/>
    <x v="777"/>
    <x v="2432"/>
    <n v="243"/>
    <x v="58"/>
  </r>
  <r>
    <s v="City of Joondalup"/>
    <x v="15"/>
    <x v="777"/>
    <x v="2433"/>
    <n v="257"/>
    <x v="58"/>
  </r>
  <r>
    <s v="City of Joondalup"/>
    <x v="15"/>
    <x v="777"/>
    <x v="2434"/>
    <n v="322"/>
    <x v="58"/>
  </r>
  <r>
    <s v="City of Joondalup"/>
    <x v="15"/>
    <x v="777"/>
    <x v="2435"/>
    <n v="380"/>
    <x v="58"/>
  </r>
  <r>
    <s v="City of Joondalup"/>
    <x v="15"/>
    <x v="777"/>
    <x v="2436"/>
    <n v="407"/>
    <x v="58"/>
  </r>
  <r>
    <s v="City of Joondalup"/>
    <x v="15"/>
    <x v="777"/>
    <x v="2437"/>
    <n v="472"/>
    <x v="58"/>
  </r>
  <r>
    <s v="City of Joondalup"/>
    <x v="15"/>
    <x v="778"/>
    <x v="2438"/>
    <n v="288"/>
    <x v="58"/>
  </r>
  <r>
    <s v="City of Joondalup"/>
    <x v="15"/>
    <x v="778"/>
    <x v="2439"/>
    <n v="386"/>
    <x v="58"/>
  </r>
  <r>
    <s v="City of Joondalup"/>
    <x v="15"/>
    <x v="778"/>
    <x v="2440"/>
    <n v="309"/>
    <x v="58"/>
  </r>
  <r>
    <s v="City of Joondalup"/>
    <x v="15"/>
    <x v="778"/>
    <x v="2441"/>
    <n v="275"/>
    <x v="58"/>
  </r>
  <r>
    <s v="City of Joondalup"/>
    <x v="15"/>
    <x v="778"/>
    <x v="2442"/>
    <n v="339"/>
    <x v="58"/>
  </r>
  <r>
    <s v="City of Joondalup"/>
    <x v="15"/>
    <x v="778"/>
    <x v="2443"/>
    <n v="259"/>
    <x v="58"/>
  </r>
  <r>
    <s v="City of Joondalup"/>
    <x v="15"/>
    <x v="778"/>
    <x v="2444"/>
    <n v="203"/>
    <x v="58"/>
  </r>
  <r>
    <s v="City of Joondalup"/>
    <x v="15"/>
    <x v="778"/>
    <x v="2445"/>
    <n v="234"/>
    <x v="58"/>
  </r>
  <r>
    <s v="City of Joondalup"/>
    <x v="15"/>
    <x v="778"/>
    <x v="2446"/>
    <n v="298"/>
    <x v="58"/>
  </r>
  <r>
    <s v="City of Joondalup"/>
    <x v="15"/>
    <x v="778"/>
    <x v="2447"/>
    <n v="201"/>
    <x v="58"/>
  </r>
  <r>
    <s v="City of Joondalup"/>
    <x v="15"/>
    <x v="778"/>
    <x v="2448"/>
    <n v="255"/>
    <x v="58"/>
  </r>
  <r>
    <s v="City of Joondalup"/>
    <x v="15"/>
    <x v="778"/>
    <x v="2449"/>
    <n v="177"/>
    <x v="58"/>
  </r>
  <r>
    <s v="City of Joondalup"/>
    <x v="15"/>
    <x v="778"/>
    <x v="2450"/>
    <n v="399"/>
    <x v="58"/>
  </r>
  <r>
    <s v="City of Joondalup"/>
    <x v="15"/>
    <x v="778"/>
    <x v="2451"/>
    <n v="176"/>
    <x v="58"/>
  </r>
  <r>
    <s v="City of Joondalup"/>
    <x v="15"/>
    <x v="778"/>
    <x v="2452"/>
    <n v="144"/>
    <x v="58"/>
  </r>
  <r>
    <s v="City of Joondalup"/>
    <x v="15"/>
    <x v="778"/>
    <x v="2453"/>
    <n v="344"/>
    <x v="58"/>
  </r>
  <r>
    <s v="City of Joondalup"/>
    <x v="15"/>
    <x v="778"/>
    <x v="2454"/>
    <n v="294"/>
    <x v="58"/>
  </r>
  <r>
    <s v="City of Joondalup"/>
    <x v="15"/>
    <x v="778"/>
    <x v="2455"/>
    <n v="197"/>
    <x v="58"/>
  </r>
  <r>
    <s v="City of Joondalup"/>
    <x v="15"/>
    <x v="778"/>
    <x v="2456"/>
    <n v="276"/>
    <x v="58"/>
  </r>
  <r>
    <s v="City of Joondalup"/>
    <x v="15"/>
    <x v="778"/>
    <x v="2457"/>
    <n v="301"/>
    <x v="58"/>
  </r>
  <r>
    <s v="City of Joondalup"/>
    <x v="15"/>
    <x v="778"/>
    <x v="2458"/>
    <n v="368"/>
    <x v="58"/>
  </r>
  <r>
    <s v="City of Joondalup"/>
    <x v="15"/>
    <x v="778"/>
    <x v="2459"/>
    <n v="263"/>
    <x v="58"/>
  </r>
  <r>
    <s v="City of Joondalup"/>
    <x v="15"/>
    <x v="778"/>
    <x v="2460"/>
    <n v="173"/>
    <x v="58"/>
  </r>
  <r>
    <s v="City of Joondalup"/>
    <x v="15"/>
    <x v="778"/>
    <x v="2461"/>
    <n v="364"/>
    <x v="58"/>
  </r>
  <r>
    <s v="City of Joondalup"/>
    <x v="15"/>
    <x v="778"/>
    <x v="2462"/>
    <n v="222"/>
    <x v="58"/>
  </r>
  <r>
    <s v="City of Joondalup"/>
    <x v="15"/>
    <x v="778"/>
    <x v="2463"/>
    <n v="203"/>
    <x v="58"/>
  </r>
  <r>
    <s v="City of Joondalup"/>
    <x v="16"/>
    <x v="779"/>
    <x v="2464"/>
    <n v="1179"/>
    <x v="58"/>
  </r>
  <r>
    <s v="City of Joondalup"/>
    <x v="16"/>
    <x v="779"/>
    <x v="2465"/>
    <n v="802"/>
    <x v="58"/>
  </r>
  <r>
    <s v="City of Joondalup"/>
    <x v="16"/>
    <x v="779"/>
    <x v="2466"/>
    <n v="1220"/>
    <x v="58"/>
  </r>
  <r>
    <s v="City of Joondalup"/>
    <x v="16"/>
    <x v="780"/>
    <x v="2467"/>
    <n v="301"/>
    <x v="58"/>
  </r>
  <r>
    <s v="City of Joondalup"/>
    <x v="16"/>
    <x v="780"/>
    <x v="2468"/>
    <n v="356"/>
    <x v="58"/>
  </r>
  <r>
    <s v="City of Joondalup"/>
    <x v="16"/>
    <x v="780"/>
    <x v="2469"/>
    <n v="273"/>
    <x v="58"/>
  </r>
  <r>
    <s v="City of Joondalup"/>
    <x v="16"/>
    <x v="780"/>
    <x v="2470"/>
    <n v="327"/>
    <x v="58"/>
  </r>
  <r>
    <s v="City of Joondalup"/>
    <x v="16"/>
    <x v="780"/>
    <x v="2471"/>
    <n v="514"/>
    <x v="58"/>
  </r>
  <r>
    <s v="City of Joondalup"/>
    <x v="16"/>
    <x v="780"/>
    <x v="2472"/>
    <n v="296"/>
    <x v="58"/>
  </r>
  <r>
    <s v="City of Joondalup"/>
    <x v="16"/>
    <x v="780"/>
    <x v="2473"/>
    <n v="262"/>
    <x v="58"/>
  </r>
  <r>
    <s v="City of Joondalup"/>
    <x v="16"/>
    <x v="780"/>
    <x v="2474"/>
    <n v="315"/>
    <x v="58"/>
  </r>
  <r>
    <s v="City of Joondalup"/>
    <x v="16"/>
    <x v="780"/>
    <x v="2475"/>
    <n v="295"/>
    <x v="58"/>
  </r>
  <r>
    <s v="City of Joondalup"/>
    <x v="16"/>
    <x v="780"/>
    <x v="2476"/>
    <n v="244"/>
    <x v="58"/>
  </r>
  <r>
    <s v="City of Joondalup"/>
    <x v="16"/>
    <x v="780"/>
    <x v="2477"/>
    <n v="288"/>
    <x v="58"/>
  </r>
  <r>
    <s v="City of Joondalup"/>
    <x v="16"/>
    <x v="780"/>
    <x v="2478"/>
    <n v="214"/>
    <x v="58"/>
  </r>
  <r>
    <s v="City of Joondalup"/>
    <x v="16"/>
    <x v="780"/>
    <x v="2479"/>
    <n v="183"/>
    <x v="58"/>
  </r>
  <r>
    <s v="City of Joondalup"/>
    <x v="16"/>
    <x v="780"/>
    <x v="2480"/>
    <n v="319"/>
    <x v="58"/>
  </r>
  <r>
    <s v="City of Joondalup"/>
    <x v="16"/>
    <x v="780"/>
    <x v="2481"/>
    <n v="121"/>
    <x v="58"/>
  </r>
  <r>
    <s v="City of Joondalup"/>
    <x v="16"/>
    <x v="780"/>
    <x v="2482"/>
    <n v="360"/>
    <x v="58"/>
  </r>
  <r>
    <s v="City of Joondalup"/>
    <x v="16"/>
    <x v="780"/>
    <x v="2483"/>
    <n v="362"/>
    <x v="58"/>
  </r>
  <r>
    <s v="City of Joondalup"/>
    <x v="16"/>
    <x v="781"/>
    <x v="2484"/>
    <n v="339"/>
    <x v="58"/>
  </r>
  <r>
    <s v="City of Joondalup"/>
    <x v="16"/>
    <x v="781"/>
    <x v="2485"/>
    <n v="341"/>
    <x v="58"/>
  </r>
  <r>
    <s v="City of Joondalup"/>
    <x v="16"/>
    <x v="781"/>
    <x v="2486"/>
    <n v="170"/>
    <x v="58"/>
  </r>
  <r>
    <s v="City of Joondalup"/>
    <x v="16"/>
    <x v="781"/>
    <x v="2487"/>
    <n v="140"/>
    <x v="58"/>
  </r>
  <r>
    <s v="City of Joondalup"/>
    <x v="16"/>
    <x v="781"/>
    <x v="2488"/>
    <n v="268"/>
    <x v="58"/>
  </r>
  <r>
    <s v="City of Joondalup"/>
    <x v="16"/>
    <x v="781"/>
    <x v="2489"/>
    <n v="282"/>
    <x v="58"/>
  </r>
  <r>
    <s v="City of Joondalup"/>
    <x v="16"/>
    <x v="781"/>
    <x v="2490"/>
    <n v="309"/>
    <x v="58"/>
  </r>
  <r>
    <s v="City of Joondalup"/>
    <x v="16"/>
    <x v="781"/>
    <x v="2491"/>
    <n v="486"/>
    <x v="58"/>
  </r>
  <r>
    <s v="City of Joondalup"/>
    <x v="16"/>
    <x v="781"/>
    <x v="2492"/>
    <n v="437"/>
    <x v="58"/>
  </r>
  <r>
    <s v="City of Joondalup"/>
    <x v="16"/>
    <x v="781"/>
    <x v="2493"/>
    <n v="275"/>
    <x v="58"/>
  </r>
  <r>
    <s v="City of Joondalup"/>
    <x v="16"/>
    <x v="781"/>
    <x v="2494"/>
    <n v="182"/>
    <x v="58"/>
  </r>
  <r>
    <s v="City of Joondalup"/>
    <x v="16"/>
    <x v="781"/>
    <x v="2495"/>
    <n v="177"/>
    <x v="58"/>
  </r>
  <r>
    <s v="City of Joondalup"/>
    <x v="16"/>
    <x v="781"/>
    <x v="2496"/>
    <n v="394"/>
    <x v="58"/>
  </r>
  <r>
    <s v="City of Joondalup"/>
    <x v="16"/>
    <x v="781"/>
    <x v="2497"/>
    <n v="299"/>
    <x v="58"/>
  </r>
  <r>
    <s v="City of Joondalup"/>
    <x v="16"/>
    <x v="781"/>
    <x v="2498"/>
    <n v="358"/>
    <x v="58"/>
  </r>
  <r>
    <s v="City of Joondalup"/>
    <x v="16"/>
    <x v="781"/>
    <x v="2499"/>
    <n v="340"/>
    <x v="58"/>
  </r>
  <r>
    <s v="City of Joondalup"/>
    <x v="16"/>
    <x v="781"/>
    <x v="2500"/>
    <n v="239"/>
    <x v="58"/>
  </r>
  <r>
    <s v="City of Joondalup"/>
    <x v="16"/>
    <x v="781"/>
    <x v="2501"/>
    <n v="311"/>
    <x v="58"/>
  </r>
  <r>
    <s v="City of Joondalup"/>
    <x v="16"/>
    <x v="781"/>
    <x v="2502"/>
    <n v="369"/>
    <x v="58"/>
  </r>
  <r>
    <s v="City of Joondalup"/>
    <x v="16"/>
    <x v="781"/>
    <x v="2503"/>
    <n v="234"/>
    <x v="58"/>
  </r>
  <r>
    <s v="City of Joondalup"/>
    <x v="16"/>
    <x v="781"/>
    <x v="2504"/>
    <n v="442"/>
    <x v="58"/>
  </r>
  <r>
    <s v="City of Joondalup"/>
    <x v="16"/>
    <x v="782"/>
    <x v="2505"/>
    <n v="299"/>
    <x v="58"/>
  </r>
  <r>
    <s v="City of Joondalup"/>
    <x v="16"/>
    <x v="782"/>
    <x v="2506"/>
    <n v="291"/>
    <x v="58"/>
  </r>
  <r>
    <s v="City of Joondalup"/>
    <x v="16"/>
    <x v="782"/>
    <x v="2507"/>
    <n v="327"/>
    <x v="58"/>
  </r>
  <r>
    <s v="City of Joondalup"/>
    <x v="16"/>
    <x v="782"/>
    <x v="2508"/>
    <n v="151"/>
    <x v="58"/>
  </r>
  <r>
    <s v="City of Joondalup"/>
    <x v="16"/>
    <x v="782"/>
    <x v="2509"/>
    <n v="305"/>
    <x v="58"/>
  </r>
  <r>
    <s v="City of Joondalup"/>
    <x v="16"/>
    <x v="782"/>
    <x v="2510"/>
    <n v="232"/>
    <x v="58"/>
  </r>
  <r>
    <s v="City of Joondalup"/>
    <x v="16"/>
    <x v="782"/>
    <x v="2511"/>
    <n v="187"/>
    <x v="58"/>
  </r>
  <r>
    <s v="City of Joondalup"/>
    <x v="16"/>
    <x v="782"/>
    <x v="2512"/>
    <n v="338"/>
    <x v="58"/>
  </r>
  <r>
    <s v="City of Joondalup"/>
    <x v="16"/>
    <x v="782"/>
    <x v="2513"/>
    <n v="222"/>
    <x v="58"/>
  </r>
  <r>
    <s v="City of Joondalup"/>
    <x v="16"/>
    <x v="782"/>
    <x v="2514"/>
    <n v="350"/>
    <x v="58"/>
  </r>
  <r>
    <s v="City of Joondalup"/>
    <x v="16"/>
    <x v="782"/>
    <x v="2515"/>
    <n v="225"/>
    <x v="58"/>
  </r>
  <r>
    <s v="City of Joondalup"/>
    <x v="16"/>
    <x v="782"/>
    <x v="2516"/>
    <n v="406"/>
    <x v="58"/>
  </r>
  <r>
    <s v="City of Joondalup"/>
    <x v="16"/>
    <x v="782"/>
    <x v="2517"/>
    <n v="362"/>
    <x v="58"/>
  </r>
  <r>
    <s v="City of Joondalup"/>
    <x v="16"/>
    <x v="782"/>
    <x v="2518"/>
    <n v="236"/>
    <x v="58"/>
  </r>
  <r>
    <s v="City of Joondalup"/>
    <x v="16"/>
    <x v="782"/>
    <x v="2519"/>
    <n v="300"/>
    <x v="58"/>
  </r>
  <r>
    <s v="City of Joondalup"/>
    <x v="16"/>
    <x v="782"/>
    <x v="2520"/>
    <n v="380"/>
    <x v="58"/>
  </r>
  <r>
    <s v="City of Joondalup"/>
    <x v="16"/>
    <x v="782"/>
    <x v="2521"/>
    <n v="385"/>
    <x v="58"/>
  </r>
  <r>
    <s v="City of Joondalup"/>
    <x v="77"/>
    <x v="783"/>
    <x v="2522"/>
    <n v="417"/>
    <x v="58"/>
  </r>
  <r>
    <s v="City of Joondalup"/>
    <x v="77"/>
    <x v="783"/>
    <x v="2523"/>
    <n v="382"/>
    <x v="58"/>
  </r>
  <r>
    <s v="City of Joondalup"/>
    <x v="77"/>
    <x v="783"/>
    <x v="2524"/>
    <n v="536"/>
    <x v="58"/>
  </r>
  <r>
    <s v="City of Joondalup"/>
    <x v="77"/>
    <x v="783"/>
    <x v="2525"/>
    <n v="401"/>
    <x v="58"/>
  </r>
  <r>
    <s v="City of Joondalup"/>
    <x v="77"/>
    <x v="783"/>
    <x v="2526"/>
    <n v="392"/>
    <x v="58"/>
  </r>
  <r>
    <s v="City of Joondalup"/>
    <x v="77"/>
    <x v="783"/>
    <x v="2527"/>
    <n v="328"/>
    <x v="58"/>
  </r>
  <r>
    <s v="City of Joondalup"/>
    <x v="77"/>
    <x v="783"/>
    <x v="2528"/>
    <n v="426"/>
    <x v="58"/>
  </r>
  <r>
    <s v="City of Joondalup"/>
    <x v="77"/>
    <x v="784"/>
    <x v="2529"/>
    <n v="223"/>
    <x v="58"/>
  </r>
  <r>
    <s v="City of Joondalup"/>
    <x v="77"/>
    <x v="784"/>
    <x v="2530"/>
    <n v="335"/>
    <x v="58"/>
  </r>
  <r>
    <s v="City of Joondalup"/>
    <x v="77"/>
    <x v="784"/>
    <x v="2531"/>
    <n v="256"/>
    <x v="58"/>
  </r>
  <r>
    <s v="City of Joondalup"/>
    <x v="77"/>
    <x v="784"/>
    <x v="2532"/>
    <n v="401"/>
    <x v="58"/>
  </r>
  <r>
    <s v="City of Joondalup"/>
    <x v="77"/>
    <x v="784"/>
    <x v="2533"/>
    <n v="302"/>
    <x v="58"/>
  </r>
  <r>
    <s v="City of Joondalup"/>
    <x v="77"/>
    <x v="784"/>
    <x v="2534"/>
    <n v="389"/>
    <x v="58"/>
  </r>
  <r>
    <s v="City of Joondalup"/>
    <x v="77"/>
    <x v="784"/>
    <x v="2535"/>
    <n v="342"/>
    <x v="58"/>
  </r>
  <r>
    <s v="City of Joondalup"/>
    <x v="77"/>
    <x v="784"/>
    <x v="2536"/>
    <n v="253"/>
    <x v="58"/>
  </r>
  <r>
    <s v="City of Joondalup"/>
    <x v="77"/>
    <x v="784"/>
    <x v="2537"/>
    <n v="380"/>
    <x v="58"/>
  </r>
  <r>
    <s v="City of Joondalup"/>
    <x v="77"/>
    <x v="784"/>
    <x v="2538"/>
    <n v="248"/>
    <x v="58"/>
  </r>
  <r>
    <s v="City of Joondalup"/>
    <x v="77"/>
    <x v="784"/>
    <x v="2539"/>
    <n v="250"/>
    <x v="58"/>
  </r>
  <r>
    <s v="City of Joondalup"/>
    <x v="77"/>
    <x v="785"/>
    <x v="2540"/>
    <n v="308"/>
    <x v="58"/>
  </r>
  <r>
    <s v="City of Joondalup"/>
    <x v="77"/>
    <x v="785"/>
    <x v="2541"/>
    <n v="224"/>
    <x v="58"/>
  </r>
  <r>
    <s v="City of Joondalup"/>
    <x v="77"/>
    <x v="785"/>
    <x v="2542"/>
    <n v="348"/>
    <x v="58"/>
  </r>
  <r>
    <s v="City of Joondalup"/>
    <x v="77"/>
    <x v="785"/>
    <x v="2543"/>
    <n v="392"/>
    <x v="58"/>
  </r>
  <r>
    <s v="City of Joondalup"/>
    <x v="77"/>
    <x v="785"/>
    <x v="2544"/>
    <n v="244"/>
    <x v="58"/>
  </r>
  <r>
    <s v="City of Joondalup"/>
    <x v="77"/>
    <x v="785"/>
    <x v="2545"/>
    <n v="304"/>
    <x v="58"/>
  </r>
  <r>
    <s v="City of Joondalup"/>
    <x v="77"/>
    <x v="785"/>
    <x v="2546"/>
    <n v="516"/>
    <x v="58"/>
  </r>
  <r>
    <s v="City of Joondalup"/>
    <x v="77"/>
    <x v="785"/>
    <x v="2547"/>
    <n v="296"/>
    <x v="58"/>
  </r>
  <r>
    <s v="City of Joondalup"/>
    <x v="77"/>
    <x v="785"/>
    <x v="2548"/>
    <n v="412"/>
    <x v="58"/>
  </r>
  <r>
    <s v="City of Joondalup"/>
    <x v="77"/>
    <x v="785"/>
    <x v="2549"/>
    <n v="340"/>
    <x v="58"/>
  </r>
  <r>
    <s v="City of Joondalup"/>
    <x v="77"/>
    <x v="785"/>
    <x v="2550"/>
    <n v="556"/>
    <x v="58"/>
  </r>
  <r>
    <s v="City of Joondalup"/>
    <x v="77"/>
    <x v="785"/>
    <x v="2551"/>
    <n v="345"/>
    <x v="58"/>
  </r>
  <r>
    <s v="City of Joondalup"/>
    <x v="77"/>
    <x v="785"/>
    <x v="2552"/>
    <n v="281"/>
    <x v="58"/>
  </r>
  <r>
    <s v="City of Joondalup"/>
    <x v="77"/>
    <x v="785"/>
    <x v="2553"/>
    <n v="409"/>
    <x v="58"/>
  </r>
  <r>
    <s v="City of Joondalup"/>
    <x v="77"/>
    <x v="786"/>
    <x v="2554"/>
    <n v="287"/>
    <x v="58"/>
  </r>
  <r>
    <s v="City of Joondalup"/>
    <x v="77"/>
    <x v="786"/>
    <x v="2555"/>
    <n v="284"/>
    <x v="58"/>
  </r>
  <r>
    <s v="City of Joondalup"/>
    <x v="77"/>
    <x v="786"/>
    <x v="2556"/>
    <n v="368"/>
    <x v="58"/>
  </r>
  <r>
    <s v="City of Joondalup"/>
    <x v="77"/>
    <x v="786"/>
    <x v="2557"/>
    <n v="325"/>
    <x v="58"/>
  </r>
  <r>
    <s v="City of Joondalup"/>
    <x v="77"/>
    <x v="786"/>
    <x v="2558"/>
    <n v="193"/>
    <x v="58"/>
  </r>
  <r>
    <s v="City of Joondalup"/>
    <x v="77"/>
    <x v="786"/>
    <x v="2559"/>
    <n v="192"/>
    <x v="58"/>
  </r>
  <r>
    <s v="City of Joondalup"/>
    <x v="77"/>
    <x v="786"/>
    <x v="2560"/>
    <n v="430"/>
    <x v="58"/>
  </r>
  <r>
    <s v="City of Joondalup"/>
    <x v="77"/>
    <x v="786"/>
    <x v="2561"/>
    <n v="459"/>
    <x v="58"/>
  </r>
  <r>
    <s v="City of Joondalup"/>
    <x v="77"/>
    <x v="786"/>
    <x v="2562"/>
    <n v="1120"/>
    <x v="58"/>
  </r>
  <r>
    <s v="City of Joondalup"/>
    <x v="77"/>
    <x v="786"/>
    <x v="2563"/>
    <n v="753"/>
    <x v="58"/>
  </r>
  <r>
    <s v="City of Joondalup"/>
    <x v="77"/>
    <x v="786"/>
    <x v="2564"/>
    <n v="76"/>
    <x v="58"/>
  </r>
  <r>
    <s v="City of Joondalup"/>
    <x v="77"/>
    <x v="787"/>
    <x v="2565"/>
    <n v="317"/>
    <x v="58"/>
  </r>
  <r>
    <s v="City of Joondalup"/>
    <x v="77"/>
    <x v="787"/>
    <x v="2566"/>
    <n v="252"/>
    <x v="58"/>
  </r>
  <r>
    <s v="City of Joondalup"/>
    <x v="77"/>
    <x v="787"/>
    <x v="2567"/>
    <n v="312"/>
    <x v="58"/>
  </r>
  <r>
    <s v="City of Joondalup"/>
    <x v="77"/>
    <x v="787"/>
    <x v="2568"/>
    <n v="130"/>
    <x v="58"/>
  </r>
  <r>
    <s v="City of Joondalup"/>
    <x v="77"/>
    <x v="787"/>
    <x v="2569"/>
    <n v="341"/>
    <x v="58"/>
  </r>
  <r>
    <s v="City of Joondalup"/>
    <x v="77"/>
    <x v="787"/>
    <x v="2570"/>
    <n v="249"/>
    <x v="58"/>
  </r>
  <r>
    <s v="City of Joondalup"/>
    <x v="77"/>
    <x v="787"/>
    <x v="2571"/>
    <n v="406"/>
    <x v="58"/>
  </r>
  <r>
    <s v="City of Joondalup"/>
    <x v="77"/>
    <x v="787"/>
    <x v="2572"/>
    <n v="261"/>
    <x v="58"/>
  </r>
  <r>
    <s v="City of Joondalup"/>
    <x v="77"/>
    <x v="787"/>
    <x v="2573"/>
    <n v="193"/>
    <x v="58"/>
  </r>
  <r>
    <s v="City of Joondalup"/>
    <x v="77"/>
    <x v="787"/>
    <x v="2574"/>
    <n v="281"/>
    <x v="58"/>
  </r>
  <r>
    <s v="City of Joondalup"/>
    <x v="77"/>
    <x v="787"/>
    <x v="2575"/>
    <n v="290"/>
    <x v="58"/>
  </r>
  <r>
    <s v="City of Joondalup"/>
    <x v="77"/>
    <x v="787"/>
    <x v="2576"/>
    <n v="229"/>
    <x v="58"/>
  </r>
  <r>
    <s v="City of Joondalup"/>
    <x v="77"/>
    <x v="787"/>
    <x v="2577"/>
    <n v="199"/>
    <x v="58"/>
  </r>
  <r>
    <s v="City of Joondalup"/>
    <x v="77"/>
    <x v="787"/>
    <x v="2578"/>
    <n v="414"/>
    <x v="58"/>
  </r>
  <r>
    <s v="City of Joondalup"/>
    <x v="77"/>
    <x v="787"/>
    <x v="2579"/>
    <n v="243"/>
    <x v="58"/>
  </r>
  <r>
    <s v="City of Joondalup"/>
    <x v="77"/>
    <x v="787"/>
    <x v="2580"/>
    <n v="234"/>
    <x v="58"/>
  </r>
  <r>
    <s v="City of Joondalup"/>
    <x v="77"/>
    <x v="787"/>
    <x v="2581"/>
    <n v="254"/>
    <x v="58"/>
  </r>
  <r>
    <s v="City of Joondalup"/>
    <x v="77"/>
    <x v="787"/>
    <x v="2582"/>
    <n v="387"/>
    <x v="58"/>
  </r>
  <r>
    <s v="City of Joondalup"/>
    <x v="77"/>
    <x v="787"/>
    <x v="2583"/>
    <n v="306"/>
    <x v="58"/>
  </r>
  <r>
    <s v="City of Joondalup"/>
    <x v="77"/>
    <x v="787"/>
    <x v="2584"/>
    <n v="276"/>
    <x v="58"/>
  </r>
  <r>
    <s v="City of Joondalup"/>
    <x v="77"/>
    <x v="787"/>
    <x v="2585"/>
    <n v="331"/>
    <x v="58"/>
  </r>
  <r>
    <s v="City of Joondalup"/>
    <x v="77"/>
    <x v="787"/>
    <x v="2586"/>
    <n v="242"/>
    <x v="58"/>
  </r>
  <r>
    <s v="City of Joondalup"/>
    <x v="17"/>
    <x v="788"/>
    <x v="2587"/>
    <n v="185"/>
    <x v="58"/>
  </r>
  <r>
    <s v="City of Joondalup"/>
    <x v="17"/>
    <x v="788"/>
    <x v="2588"/>
    <n v="188"/>
    <x v="58"/>
  </r>
  <r>
    <s v="City of Joondalup"/>
    <x v="17"/>
    <x v="788"/>
    <x v="2589"/>
    <n v="224"/>
    <x v="58"/>
  </r>
  <r>
    <s v="City of Joondalup"/>
    <x v="17"/>
    <x v="788"/>
    <x v="2590"/>
    <n v="459"/>
    <x v="58"/>
  </r>
  <r>
    <s v="City of Joondalup"/>
    <x v="17"/>
    <x v="788"/>
    <x v="2591"/>
    <n v="532"/>
    <x v="58"/>
  </r>
  <r>
    <s v="City of Joondalup"/>
    <x v="17"/>
    <x v="788"/>
    <x v="2592"/>
    <n v="501"/>
    <x v="58"/>
  </r>
  <r>
    <s v="City of Joondalup"/>
    <x v="17"/>
    <x v="788"/>
    <x v="2593"/>
    <n v="389"/>
    <x v="58"/>
  </r>
  <r>
    <s v="City of Joondalup"/>
    <x v="17"/>
    <x v="788"/>
    <x v="2594"/>
    <n v="289"/>
    <x v="58"/>
  </r>
  <r>
    <s v="City of Joondalup"/>
    <x v="17"/>
    <x v="788"/>
    <x v="2595"/>
    <n v="314"/>
    <x v="58"/>
  </r>
  <r>
    <s v="City of Joondalup"/>
    <x v="17"/>
    <x v="788"/>
    <x v="2596"/>
    <n v="297"/>
    <x v="58"/>
  </r>
  <r>
    <s v="City of Joondalup"/>
    <x v="17"/>
    <x v="788"/>
    <x v="2597"/>
    <n v="180"/>
    <x v="58"/>
  </r>
  <r>
    <s v="City of Joondalup"/>
    <x v="17"/>
    <x v="788"/>
    <x v="2598"/>
    <n v="320"/>
    <x v="58"/>
  </r>
  <r>
    <s v="City of Joondalup"/>
    <x v="17"/>
    <x v="788"/>
    <x v="2599"/>
    <n v="456"/>
    <x v="58"/>
  </r>
  <r>
    <s v="City of Joondalup"/>
    <x v="17"/>
    <x v="788"/>
    <x v="2600"/>
    <n v="433"/>
    <x v="58"/>
  </r>
  <r>
    <s v="City of Joondalup"/>
    <x v="17"/>
    <x v="788"/>
    <x v="2601"/>
    <n v="511"/>
    <x v="58"/>
  </r>
  <r>
    <s v="City of Joondalup"/>
    <x v="17"/>
    <x v="788"/>
    <x v="2602"/>
    <n v="500"/>
    <x v="58"/>
  </r>
  <r>
    <s v="City of Joondalup"/>
    <x v="17"/>
    <x v="788"/>
    <x v="2603"/>
    <n v="391"/>
    <x v="58"/>
  </r>
  <r>
    <s v="City of Joondalup"/>
    <x v="17"/>
    <x v="788"/>
    <x v="2604"/>
    <n v="304"/>
    <x v="58"/>
  </r>
  <r>
    <s v="City of Joondalup"/>
    <x v="17"/>
    <x v="788"/>
    <x v="2605"/>
    <n v="367"/>
    <x v="58"/>
  </r>
  <r>
    <s v="City of Joondalup"/>
    <x v="17"/>
    <x v="788"/>
    <x v="2606"/>
    <n v="408"/>
    <x v="58"/>
  </r>
  <r>
    <s v="City of Joondalup"/>
    <x v="17"/>
    <x v="788"/>
    <x v="2607"/>
    <n v="140"/>
    <x v="58"/>
  </r>
  <r>
    <s v="City of Joondalup"/>
    <x v="17"/>
    <x v="788"/>
    <x v="2608"/>
    <n v="241"/>
    <x v="58"/>
  </r>
  <r>
    <s v="City of Joondalup"/>
    <x v="17"/>
    <x v="788"/>
    <x v="2609"/>
    <n v="389"/>
    <x v="58"/>
  </r>
  <r>
    <s v="City of Joondalup"/>
    <x v="17"/>
    <x v="788"/>
    <x v="2610"/>
    <n v="428"/>
    <x v="58"/>
  </r>
  <r>
    <s v="City of Joondalup"/>
    <x v="17"/>
    <x v="788"/>
    <x v="2611"/>
    <n v="300"/>
    <x v="58"/>
  </r>
  <r>
    <s v="City of Joondalup"/>
    <x v="17"/>
    <x v="788"/>
    <x v="2612"/>
    <n v="402"/>
    <x v="58"/>
  </r>
  <r>
    <s v="City of Joondalup"/>
    <x v="17"/>
    <x v="788"/>
    <x v="2613"/>
    <n v="374"/>
    <x v="58"/>
  </r>
  <r>
    <s v="City of Joondalup"/>
    <x v="17"/>
    <x v="788"/>
    <x v="2614"/>
    <n v="462"/>
    <x v="58"/>
  </r>
  <r>
    <s v="City of Joondalup"/>
    <x v="17"/>
    <x v="788"/>
    <x v="2615"/>
    <n v="217"/>
    <x v="58"/>
  </r>
  <r>
    <s v="City of Joondalup"/>
    <x v="17"/>
    <x v="788"/>
    <x v="2616"/>
    <n v="219"/>
    <x v="58"/>
  </r>
  <r>
    <s v="City of Joondalup"/>
    <x v="17"/>
    <x v="788"/>
    <x v="2617"/>
    <n v="480"/>
    <x v="58"/>
  </r>
  <r>
    <s v="City of Joondalup"/>
    <x v="17"/>
    <x v="788"/>
    <x v="2618"/>
    <n v="407"/>
    <x v="58"/>
  </r>
  <r>
    <s v="City of Joondalup"/>
    <x v="17"/>
    <x v="788"/>
    <x v="2619"/>
    <n v="337"/>
    <x v="58"/>
  </r>
  <r>
    <s v="City of Joondalup"/>
    <x v="17"/>
    <x v="788"/>
    <x v="2620"/>
    <n v="280"/>
    <x v="58"/>
  </r>
  <r>
    <s v="City of Joondalup"/>
    <x v="17"/>
    <x v="789"/>
    <x v="2621"/>
    <n v="266"/>
    <x v="58"/>
  </r>
  <r>
    <s v="City of Joondalup"/>
    <x v="17"/>
    <x v="789"/>
    <x v="2622"/>
    <n v="476"/>
    <x v="58"/>
  </r>
  <r>
    <s v="City of Joondalup"/>
    <x v="17"/>
    <x v="789"/>
    <x v="2623"/>
    <n v="349"/>
    <x v="58"/>
  </r>
  <r>
    <s v="City of Joondalup"/>
    <x v="17"/>
    <x v="789"/>
    <x v="2624"/>
    <n v="223"/>
    <x v="58"/>
  </r>
  <r>
    <s v="City of Joondalup"/>
    <x v="17"/>
    <x v="789"/>
    <x v="2625"/>
    <n v="252"/>
    <x v="58"/>
  </r>
  <r>
    <s v="City of Joondalup"/>
    <x v="17"/>
    <x v="789"/>
    <x v="2626"/>
    <n v="319"/>
    <x v="58"/>
  </r>
  <r>
    <s v="City of Joondalup"/>
    <x v="17"/>
    <x v="790"/>
    <x v="2627"/>
    <n v="256"/>
    <x v="58"/>
  </r>
  <r>
    <s v="City of Joondalup"/>
    <x v="17"/>
    <x v="790"/>
    <x v="2628"/>
    <n v="307"/>
    <x v="58"/>
  </r>
  <r>
    <s v="City of Joondalup"/>
    <x v="17"/>
    <x v="790"/>
    <x v="2629"/>
    <n v="337"/>
    <x v="58"/>
  </r>
  <r>
    <s v="City of Joondalup"/>
    <x v="17"/>
    <x v="790"/>
    <x v="2630"/>
    <n v="208"/>
    <x v="58"/>
  </r>
  <r>
    <s v="City of Joondalup"/>
    <x v="17"/>
    <x v="790"/>
    <x v="2631"/>
    <n v="307"/>
    <x v="58"/>
  </r>
  <r>
    <s v="City of Joondalup"/>
    <x v="17"/>
    <x v="790"/>
    <x v="2632"/>
    <n v="402"/>
    <x v="58"/>
  </r>
  <r>
    <s v="City of Joondalup"/>
    <x v="17"/>
    <x v="790"/>
    <x v="2633"/>
    <n v="288"/>
    <x v="58"/>
  </r>
  <r>
    <s v="City of Joondalup"/>
    <x v="17"/>
    <x v="790"/>
    <x v="2634"/>
    <n v="236"/>
    <x v="58"/>
  </r>
  <r>
    <s v="City of Joondalup"/>
    <x v="17"/>
    <x v="790"/>
    <x v="2635"/>
    <n v="258"/>
    <x v="58"/>
  </r>
  <r>
    <s v="City of Joondalup"/>
    <x v="17"/>
    <x v="790"/>
    <x v="2636"/>
    <n v="314"/>
    <x v="58"/>
  </r>
  <r>
    <s v="City of Joondalup"/>
    <x v="17"/>
    <x v="790"/>
    <x v="2637"/>
    <n v="316"/>
    <x v="58"/>
  </r>
  <r>
    <s v="City of Joondalup"/>
    <x v="17"/>
    <x v="790"/>
    <x v="2638"/>
    <n v="236"/>
    <x v="58"/>
  </r>
  <r>
    <s v="City of Joondalup"/>
    <x v="17"/>
    <x v="790"/>
    <x v="2639"/>
    <n v="369"/>
    <x v="58"/>
  </r>
  <r>
    <s v="City of Joondalup"/>
    <x v="17"/>
    <x v="790"/>
    <x v="2640"/>
    <n v="364"/>
    <x v="58"/>
  </r>
  <r>
    <s v="City of Joondalup"/>
    <x v="17"/>
    <x v="790"/>
    <x v="2641"/>
    <n v="375"/>
    <x v="58"/>
  </r>
  <r>
    <s v="City of Joondalup"/>
    <x v="17"/>
    <x v="790"/>
    <x v="2642"/>
    <n v="243"/>
    <x v="58"/>
  </r>
  <r>
    <s v="City of Joondalup"/>
    <x v="17"/>
    <x v="790"/>
    <x v="2643"/>
    <n v="330"/>
    <x v="58"/>
  </r>
  <r>
    <s v="City of Joondalup"/>
    <x v="17"/>
    <x v="790"/>
    <x v="2644"/>
    <n v="193"/>
    <x v="58"/>
  </r>
  <r>
    <s v="City of Joondalup"/>
    <x v="17"/>
    <x v="790"/>
    <x v="2645"/>
    <n v="379"/>
    <x v="58"/>
  </r>
  <r>
    <s v="City of Joondalup"/>
    <x v="17"/>
    <x v="790"/>
    <x v="2646"/>
    <n v="161"/>
    <x v="58"/>
  </r>
  <r>
    <s v="City of Joondalup"/>
    <x v="17"/>
    <x v="790"/>
    <x v="2647"/>
    <n v="355"/>
    <x v="58"/>
  </r>
  <r>
    <s v="City of Joondalup"/>
    <x v="17"/>
    <x v="790"/>
    <x v="2648"/>
    <n v="215"/>
    <x v="58"/>
  </r>
  <r>
    <s v="City of Joondalup"/>
    <x v="78"/>
    <x v="791"/>
    <x v="2649"/>
    <n v="331"/>
    <x v="58"/>
  </r>
  <r>
    <s v="City of Joondalup"/>
    <x v="78"/>
    <x v="791"/>
    <x v="2650"/>
    <n v="310"/>
    <x v="58"/>
  </r>
  <r>
    <s v="City of Joondalup"/>
    <x v="78"/>
    <x v="791"/>
    <x v="2651"/>
    <n v="319"/>
    <x v="58"/>
  </r>
  <r>
    <s v="City of Joondalup"/>
    <x v="78"/>
    <x v="791"/>
    <x v="2652"/>
    <n v="376"/>
    <x v="58"/>
  </r>
  <r>
    <s v="City of Joondalup"/>
    <x v="78"/>
    <x v="791"/>
    <x v="2653"/>
    <n v="336"/>
    <x v="58"/>
  </r>
  <r>
    <s v="City of Joondalup"/>
    <x v="78"/>
    <x v="791"/>
    <x v="2654"/>
    <n v="325"/>
    <x v="58"/>
  </r>
  <r>
    <s v="City of Joondalup"/>
    <x v="78"/>
    <x v="791"/>
    <x v="2655"/>
    <n v="270"/>
    <x v="58"/>
  </r>
  <r>
    <s v="City of Joondalup"/>
    <x v="78"/>
    <x v="791"/>
    <x v="2656"/>
    <n v="377"/>
    <x v="58"/>
  </r>
  <r>
    <s v="City of Joondalup"/>
    <x v="78"/>
    <x v="791"/>
    <x v="2657"/>
    <n v="242"/>
    <x v="58"/>
  </r>
  <r>
    <s v="City of Joondalup"/>
    <x v="78"/>
    <x v="791"/>
    <x v="2658"/>
    <n v="449"/>
    <x v="58"/>
  </r>
  <r>
    <s v="City of Joondalup"/>
    <x v="78"/>
    <x v="791"/>
    <x v="2659"/>
    <n v="435"/>
    <x v="58"/>
  </r>
  <r>
    <s v="City of Joondalup"/>
    <x v="78"/>
    <x v="791"/>
    <x v="2660"/>
    <n v="207"/>
    <x v="58"/>
  </r>
  <r>
    <s v="City of Joondalup"/>
    <x v="78"/>
    <x v="791"/>
    <x v="2661"/>
    <n v="184"/>
    <x v="58"/>
  </r>
  <r>
    <s v="City of Joondalup"/>
    <x v="78"/>
    <x v="791"/>
    <x v="2662"/>
    <n v="344"/>
    <x v="58"/>
  </r>
  <r>
    <s v="City of Joondalup"/>
    <x v="78"/>
    <x v="791"/>
    <x v="2663"/>
    <n v="245"/>
    <x v="58"/>
  </r>
  <r>
    <s v="City of Joondalup"/>
    <x v="78"/>
    <x v="791"/>
    <x v="2664"/>
    <n v="308"/>
    <x v="58"/>
  </r>
  <r>
    <s v="City of Joondalup"/>
    <x v="78"/>
    <x v="791"/>
    <x v="2665"/>
    <n v="268"/>
    <x v="58"/>
  </r>
  <r>
    <s v="City of Joondalup"/>
    <x v="78"/>
    <x v="791"/>
    <x v="2666"/>
    <n v="229"/>
    <x v="58"/>
  </r>
  <r>
    <s v="City of Joondalup"/>
    <x v="78"/>
    <x v="791"/>
    <x v="2667"/>
    <n v="282"/>
    <x v="58"/>
  </r>
  <r>
    <s v="City of Joondalup"/>
    <x v="78"/>
    <x v="791"/>
    <x v="2668"/>
    <n v="310"/>
    <x v="58"/>
  </r>
  <r>
    <s v="City of Joondalup"/>
    <x v="78"/>
    <x v="791"/>
    <x v="2669"/>
    <n v="283"/>
    <x v="58"/>
  </r>
  <r>
    <s v="City of Joondalup"/>
    <x v="78"/>
    <x v="791"/>
    <x v="2670"/>
    <n v="228"/>
    <x v="58"/>
  </r>
  <r>
    <s v="City of Joondalup"/>
    <x v="78"/>
    <x v="791"/>
    <x v="2671"/>
    <n v="221"/>
    <x v="58"/>
  </r>
  <r>
    <s v="City of Joondalup"/>
    <x v="78"/>
    <x v="791"/>
    <x v="2672"/>
    <n v="225"/>
    <x v="58"/>
  </r>
  <r>
    <s v="City of Joondalup"/>
    <x v="78"/>
    <x v="791"/>
    <x v="2673"/>
    <n v="423"/>
    <x v="58"/>
  </r>
  <r>
    <s v="City of Joondalup"/>
    <x v="78"/>
    <x v="792"/>
    <x v="2674"/>
    <n v="398"/>
    <x v="58"/>
  </r>
  <r>
    <s v="City of Joondalup"/>
    <x v="78"/>
    <x v="792"/>
    <x v="2675"/>
    <n v="247"/>
    <x v="58"/>
  </r>
  <r>
    <s v="City of Joondalup"/>
    <x v="78"/>
    <x v="792"/>
    <x v="2676"/>
    <n v="358"/>
    <x v="58"/>
  </r>
  <r>
    <s v="City of Joondalup"/>
    <x v="78"/>
    <x v="792"/>
    <x v="2677"/>
    <n v="346"/>
    <x v="58"/>
  </r>
  <r>
    <s v="City of Joondalup"/>
    <x v="78"/>
    <x v="792"/>
    <x v="2678"/>
    <n v="309"/>
    <x v="58"/>
  </r>
  <r>
    <s v="City of Joondalup"/>
    <x v="78"/>
    <x v="792"/>
    <x v="2679"/>
    <n v="261"/>
    <x v="58"/>
  </r>
  <r>
    <s v="City of Joondalup"/>
    <x v="78"/>
    <x v="792"/>
    <x v="2680"/>
    <n v="360"/>
    <x v="58"/>
  </r>
  <r>
    <s v="City of Joondalup"/>
    <x v="78"/>
    <x v="792"/>
    <x v="2681"/>
    <n v="413"/>
    <x v="58"/>
  </r>
  <r>
    <s v="City of Joondalup"/>
    <x v="78"/>
    <x v="792"/>
    <x v="2682"/>
    <n v="253"/>
    <x v="58"/>
  </r>
  <r>
    <s v="City of Joondalup"/>
    <x v="78"/>
    <x v="792"/>
    <x v="2683"/>
    <n v="171"/>
    <x v="58"/>
  </r>
  <r>
    <s v="City of Joondalup"/>
    <x v="78"/>
    <x v="792"/>
    <x v="2684"/>
    <n v="440"/>
    <x v="58"/>
  </r>
  <r>
    <s v="City of Joondalup"/>
    <x v="78"/>
    <x v="792"/>
    <x v="2685"/>
    <n v="466"/>
    <x v="58"/>
  </r>
  <r>
    <s v="City of Joondalup"/>
    <x v="78"/>
    <x v="792"/>
    <x v="2686"/>
    <n v="214"/>
    <x v="58"/>
  </r>
  <r>
    <s v="City of Joondalup"/>
    <x v="78"/>
    <x v="792"/>
    <x v="2687"/>
    <n v="194"/>
    <x v="58"/>
  </r>
  <r>
    <s v="City of Joondalup"/>
    <x v="78"/>
    <x v="792"/>
    <x v="2688"/>
    <n v="278"/>
    <x v="58"/>
  </r>
  <r>
    <s v="City of Joondalup"/>
    <x v="78"/>
    <x v="792"/>
    <x v="2689"/>
    <n v="309"/>
    <x v="58"/>
  </r>
  <r>
    <s v="City of Joondalup"/>
    <x v="78"/>
    <x v="792"/>
    <x v="2690"/>
    <n v="359"/>
    <x v="58"/>
  </r>
  <r>
    <s v="City of Joondalup"/>
    <x v="78"/>
    <x v="792"/>
    <x v="2691"/>
    <n v="329"/>
    <x v="58"/>
  </r>
  <r>
    <s v="City of Joondalup"/>
    <x v="78"/>
    <x v="792"/>
    <x v="2692"/>
    <n v="277"/>
    <x v="58"/>
  </r>
  <r>
    <s v="City of Joondalup"/>
    <x v="78"/>
    <x v="792"/>
    <x v="2693"/>
    <n v="209"/>
    <x v="58"/>
  </r>
  <r>
    <s v="City of Joondalup"/>
    <x v="78"/>
    <x v="792"/>
    <x v="2694"/>
    <n v="382"/>
    <x v="58"/>
  </r>
  <r>
    <s v="City of Joondalup"/>
    <x v="78"/>
    <x v="792"/>
    <x v="2695"/>
    <n v="215"/>
    <x v="58"/>
  </r>
  <r>
    <s v="City of Joondalup"/>
    <x v="78"/>
    <x v="792"/>
    <x v="2696"/>
    <n v="470"/>
    <x v="58"/>
  </r>
  <r>
    <s v="City of Joondalup"/>
    <x v="78"/>
    <x v="792"/>
    <x v="2697"/>
    <n v="337"/>
    <x v="58"/>
  </r>
  <r>
    <s v="City of Joondalup"/>
    <x v="78"/>
    <x v="792"/>
    <x v="2698"/>
    <n v="229"/>
    <x v="58"/>
  </r>
  <r>
    <s v="City of Joondalup"/>
    <x v="78"/>
    <x v="792"/>
    <x v="2699"/>
    <n v="2"/>
    <x v="58"/>
  </r>
  <r>
    <s v="City of Joondalup"/>
    <x v="78"/>
    <x v="792"/>
    <x v="2700"/>
    <n v="262"/>
    <x v="58"/>
  </r>
  <r>
    <s v="City of Joondalup"/>
    <x v="78"/>
    <x v="792"/>
    <x v="2701"/>
    <n v="202"/>
    <x v="58"/>
  </r>
  <r>
    <s v="City of Joondalup"/>
    <x v="78"/>
    <x v="792"/>
    <x v="2702"/>
    <n v="342"/>
    <x v="58"/>
  </r>
  <r>
    <s v="City of Joondalup"/>
    <x v="78"/>
    <x v="792"/>
    <x v="2703"/>
    <n v="294"/>
    <x v="58"/>
  </r>
  <r>
    <s v="City of Joondalup"/>
    <x v="78"/>
    <x v="792"/>
    <x v="2704"/>
    <n v="230"/>
    <x v="58"/>
  </r>
  <r>
    <s v="City of Joondalup"/>
    <x v="78"/>
    <x v="792"/>
    <x v="2705"/>
    <n v="455"/>
    <x v="58"/>
  </r>
  <r>
    <s v="City of Joondalup"/>
    <x v="78"/>
    <x v="792"/>
    <x v="2706"/>
    <n v="191"/>
    <x v="58"/>
  </r>
  <r>
    <s v="City of Joondalup"/>
    <x v="78"/>
    <x v="792"/>
    <x v="2707"/>
    <n v="139"/>
    <x v="58"/>
  </r>
  <r>
    <s v="City of Joondalup"/>
    <x v="78"/>
    <x v="793"/>
    <x v="2708"/>
    <n v="422"/>
    <x v="58"/>
  </r>
  <r>
    <s v="City of Joondalup"/>
    <x v="78"/>
    <x v="793"/>
    <x v="2709"/>
    <n v="255"/>
    <x v="58"/>
  </r>
  <r>
    <s v="City of Joondalup"/>
    <x v="78"/>
    <x v="793"/>
    <x v="2710"/>
    <n v="424"/>
    <x v="58"/>
  </r>
  <r>
    <s v="City of Joondalup"/>
    <x v="78"/>
    <x v="793"/>
    <x v="2711"/>
    <n v="338"/>
    <x v="58"/>
  </r>
  <r>
    <s v="City of Joondalup"/>
    <x v="78"/>
    <x v="793"/>
    <x v="2712"/>
    <n v="469"/>
    <x v="58"/>
  </r>
  <r>
    <s v="City of Joondalup"/>
    <x v="78"/>
    <x v="793"/>
    <x v="2713"/>
    <n v="209"/>
    <x v="58"/>
  </r>
  <r>
    <s v="City of Joondalup"/>
    <x v="78"/>
    <x v="793"/>
    <x v="2714"/>
    <n v="318"/>
    <x v="58"/>
  </r>
  <r>
    <s v="City of Joondalup"/>
    <x v="78"/>
    <x v="793"/>
    <x v="2715"/>
    <n v="349"/>
    <x v="58"/>
  </r>
  <r>
    <s v="City of Joondalup"/>
    <x v="78"/>
    <x v="793"/>
    <x v="2716"/>
    <n v="243"/>
    <x v="58"/>
  </r>
  <r>
    <s v="City of Joondalup"/>
    <x v="79"/>
    <x v="794"/>
    <x v="2717"/>
    <n v="474"/>
    <x v="58"/>
  </r>
  <r>
    <s v="City of Joondalup"/>
    <x v="79"/>
    <x v="794"/>
    <x v="2718"/>
    <n v="335"/>
    <x v="58"/>
  </r>
  <r>
    <s v="City of Joondalup"/>
    <x v="79"/>
    <x v="794"/>
    <x v="2719"/>
    <n v="325"/>
    <x v="58"/>
  </r>
  <r>
    <s v="City of Joondalup"/>
    <x v="79"/>
    <x v="794"/>
    <x v="2720"/>
    <n v="439"/>
    <x v="58"/>
  </r>
  <r>
    <s v="City of Joondalup"/>
    <x v="79"/>
    <x v="794"/>
    <x v="2721"/>
    <n v="233"/>
    <x v="58"/>
  </r>
  <r>
    <s v="City of Joondalup"/>
    <x v="79"/>
    <x v="794"/>
    <x v="2722"/>
    <n v="451"/>
    <x v="58"/>
  </r>
  <r>
    <s v="City of Joondalup"/>
    <x v="79"/>
    <x v="794"/>
    <x v="2723"/>
    <n v="193"/>
    <x v="58"/>
  </r>
  <r>
    <s v="City of Joondalup"/>
    <x v="79"/>
    <x v="794"/>
    <x v="2724"/>
    <n v="316"/>
    <x v="58"/>
  </r>
  <r>
    <s v="City of Joondalup"/>
    <x v="79"/>
    <x v="794"/>
    <x v="2725"/>
    <n v="306"/>
    <x v="58"/>
  </r>
  <r>
    <s v="City of Joondalup"/>
    <x v="79"/>
    <x v="794"/>
    <x v="2726"/>
    <n v="542"/>
    <x v="58"/>
  </r>
  <r>
    <s v="City of Joondalup"/>
    <x v="79"/>
    <x v="794"/>
    <x v="2727"/>
    <n v="419"/>
    <x v="58"/>
  </r>
  <r>
    <s v="City of Joondalup"/>
    <x v="79"/>
    <x v="794"/>
    <x v="2728"/>
    <n v="397"/>
    <x v="58"/>
  </r>
  <r>
    <s v="City of Joondalup"/>
    <x v="79"/>
    <x v="794"/>
    <x v="2729"/>
    <n v="457"/>
    <x v="58"/>
  </r>
  <r>
    <s v="City of Joondalup"/>
    <x v="79"/>
    <x v="794"/>
    <x v="2730"/>
    <n v="372"/>
    <x v="58"/>
  </r>
  <r>
    <s v="City of Joondalup"/>
    <x v="79"/>
    <x v="794"/>
    <x v="2731"/>
    <n v="435"/>
    <x v="58"/>
  </r>
  <r>
    <s v="City of Joondalup"/>
    <x v="79"/>
    <x v="794"/>
    <x v="2732"/>
    <n v="337"/>
    <x v="58"/>
  </r>
  <r>
    <s v="City of Joondalup"/>
    <x v="79"/>
    <x v="794"/>
    <x v="2733"/>
    <n v="179"/>
    <x v="58"/>
  </r>
  <r>
    <s v="City of Joondalup"/>
    <x v="79"/>
    <x v="794"/>
    <x v="2734"/>
    <n v="360"/>
    <x v="58"/>
  </r>
  <r>
    <s v="City of Joondalup"/>
    <x v="79"/>
    <x v="794"/>
    <x v="2735"/>
    <n v="177"/>
    <x v="58"/>
  </r>
  <r>
    <s v="City of Joondalup"/>
    <x v="79"/>
    <x v="794"/>
    <x v="2736"/>
    <n v="667"/>
    <x v="58"/>
  </r>
  <r>
    <s v="City of Joondalup"/>
    <x v="79"/>
    <x v="794"/>
    <x v="2737"/>
    <n v="408"/>
    <x v="58"/>
  </r>
  <r>
    <s v="City of Joondalup"/>
    <x v="79"/>
    <x v="794"/>
    <x v="2738"/>
    <n v="571"/>
    <x v="58"/>
  </r>
  <r>
    <s v="City of Joondalup"/>
    <x v="79"/>
    <x v="794"/>
    <x v="2739"/>
    <n v="372"/>
    <x v="58"/>
  </r>
  <r>
    <s v="City of Joondalup"/>
    <x v="79"/>
    <x v="795"/>
    <x v="2740"/>
    <n v="482"/>
    <x v="58"/>
  </r>
  <r>
    <s v="City of Joondalup"/>
    <x v="79"/>
    <x v="795"/>
    <x v="2741"/>
    <n v="448"/>
    <x v="58"/>
  </r>
  <r>
    <s v="City of Joondalup"/>
    <x v="79"/>
    <x v="795"/>
    <x v="2742"/>
    <n v="483"/>
    <x v="58"/>
  </r>
  <r>
    <s v="City of Joondalup"/>
    <x v="79"/>
    <x v="795"/>
    <x v="2743"/>
    <n v="327"/>
    <x v="58"/>
  </r>
  <r>
    <s v="City of Joondalup"/>
    <x v="79"/>
    <x v="795"/>
    <x v="2744"/>
    <n v="457"/>
    <x v="58"/>
  </r>
  <r>
    <s v="City of Joondalup"/>
    <x v="79"/>
    <x v="795"/>
    <x v="2745"/>
    <n v="343"/>
    <x v="58"/>
  </r>
  <r>
    <s v="City of Joondalup"/>
    <x v="79"/>
    <x v="795"/>
    <x v="2746"/>
    <n v="368"/>
    <x v="58"/>
  </r>
  <r>
    <s v="City of Joondalup"/>
    <x v="79"/>
    <x v="795"/>
    <x v="2747"/>
    <n v="380"/>
    <x v="58"/>
  </r>
  <r>
    <s v="City of Joondalup"/>
    <x v="79"/>
    <x v="795"/>
    <x v="2748"/>
    <n v="267"/>
    <x v="58"/>
  </r>
  <r>
    <s v="City of Joondalup"/>
    <x v="79"/>
    <x v="795"/>
    <x v="2749"/>
    <n v="268"/>
    <x v="58"/>
  </r>
  <r>
    <s v="City of Joondalup"/>
    <x v="79"/>
    <x v="795"/>
    <x v="2750"/>
    <n v="399"/>
    <x v="58"/>
  </r>
  <r>
    <s v="City of Joondalup"/>
    <x v="79"/>
    <x v="796"/>
    <x v="2751"/>
    <n v="236"/>
    <x v="58"/>
  </r>
  <r>
    <s v="City of Joondalup"/>
    <x v="79"/>
    <x v="796"/>
    <x v="2752"/>
    <n v="373"/>
    <x v="58"/>
  </r>
  <r>
    <s v="City of Joondalup"/>
    <x v="79"/>
    <x v="796"/>
    <x v="2753"/>
    <n v="295"/>
    <x v="58"/>
  </r>
  <r>
    <s v="City of Joondalup"/>
    <x v="79"/>
    <x v="796"/>
    <x v="2754"/>
    <n v="237"/>
    <x v="58"/>
  </r>
  <r>
    <s v="City of Joondalup"/>
    <x v="79"/>
    <x v="796"/>
    <x v="2622"/>
    <n v="24"/>
    <x v="58"/>
  </r>
  <r>
    <s v="City of Joondalup"/>
    <x v="79"/>
    <x v="796"/>
    <x v="2755"/>
    <n v="417"/>
    <x v="58"/>
  </r>
  <r>
    <s v="City of Joondalup"/>
    <x v="79"/>
    <x v="796"/>
    <x v="2756"/>
    <n v="222"/>
    <x v="58"/>
  </r>
  <r>
    <s v="City of Joondalup"/>
    <x v="79"/>
    <x v="796"/>
    <x v="2757"/>
    <n v="440"/>
    <x v="58"/>
  </r>
  <r>
    <s v="City of Joondalup"/>
    <x v="79"/>
    <x v="796"/>
    <x v="2758"/>
    <n v="307"/>
    <x v="58"/>
  </r>
  <r>
    <s v="City of Joondalup"/>
    <x v="79"/>
    <x v="796"/>
    <x v="2759"/>
    <n v="248"/>
    <x v="58"/>
  </r>
  <r>
    <s v="City of Joondalup"/>
    <x v="79"/>
    <x v="796"/>
    <x v="2760"/>
    <n v="268"/>
    <x v="58"/>
  </r>
  <r>
    <s v="City of Joondalup"/>
    <x v="79"/>
    <x v="796"/>
    <x v="2761"/>
    <n v="297"/>
    <x v="58"/>
  </r>
  <r>
    <s v="City of Joondalup"/>
    <x v="79"/>
    <x v="796"/>
    <x v="2762"/>
    <n v="283"/>
    <x v="58"/>
  </r>
  <r>
    <s v="City of Joondalup"/>
    <x v="79"/>
    <x v="796"/>
    <x v="2763"/>
    <n v="332"/>
    <x v="58"/>
  </r>
  <r>
    <s v="City of Joondalup"/>
    <x v="79"/>
    <x v="796"/>
    <x v="2764"/>
    <n v="347"/>
    <x v="58"/>
  </r>
  <r>
    <s v="City of Joondalup"/>
    <x v="79"/>
    <x v="796"/>
    <x v="2765"/>
    <n v="277"/>
    <x v="58"/>
  </r>
  <r>
    <s v="City of Joondalup"/>
    <x v="79"/>
    <x v="796"/>
    <x v="2766"/>
    <n v="346"/>
    <x v="58"/>
  </r>
  <r>
    <s v="City of Joondalup"/>
    <x v="79"/>
    <x v="796"/>
    <x v="2767"/>
    <n v="413"/>
    <x v="58"/>
  </r>
  <r>
    <s v="City of Joondalup"/>
    <x v="79"/>
    <x v="796"/>
    <x v="2768"/>
    <n v="344"/>
    <x v="58"/>
  </r>
  <r>
    <s v="City of Joondalup"/>
    <x v="79"/>
    <x v="796"/>
    <x v="2769"/>
    <n v="450"/>
    <x v="58"/>
  </r>
  <r>
    <s v="City of Kalamunda"/>
    <x v="16"/>
    <x v="797"/>
    <x v="2770"/>
    <n v="17"/>
    <x v="59"/>
  </r>
  <r>
    <s v="City of Kalamunda"/>
    <x v="16"/>
    <x v="797"/>
    <x v="2771"/>
    <n v="351"/>
    <x v="59"/>
  </r>
  <r>
    <s v="City of Kalamunda"/>
    <x v="16"/>
    <x v="797"/>
    <x v="2772"/>
    <n v="417"/>
    <x v="59"/>
  </r>
  <r>
    <s v="City of Kalamunda"/>
    <x v="16"/>
    <x v="797"/>
    <x v="2773"/>
    <n v="373"/>
    <x v="59"/>
  </r>
  <r>
    <s v="City of Kalamunda"/>
    <x v="16"/>
    <x v="797"/>
    <x v="2774"/>
    <n v="262"/>
    <x v="59"/>
  </r>
  <r>
    <s v="City of Kalamunda"/>
    <x v="16"/>
    <x v="797"/>
    <x v="2775"/>
    <n v="327"/>
    <x v="59"/>
  </r>
  <r>
    <s v="City of Kalamunda"/>
    <x v="16"/>
    <x v="797"/>
    <x v="2776"/>
    <n v="191"/>
    <x v="59"/>
  </r>
  <r>
    <s v="City of Kalamunda"/>
    <x v="16"/>
    <x v="797"/>
    <x v="2777"/>
    <n v="11"/>
    <x v="59"/>
  </r>
  <r>
    <s v="City of Kalamunda"/>
    <x v="16"/>
    <x v="797"/>
    <x v="2778"/>
    <n v="308"/>
    <x v="59"/>
  </r>
  <r>
    <s v="City of Kalamunda"/>
    <x v="16"/>
    <x v="797"/>
    <x v="2779"/>
    <n v="527"/>
    <x v="59"/>
  </r>
  <r>
    <s v="City of Kalamunda"/>
    <x v="16"/>
    <x v="798"/>
    <x v="2770"/>
    <n v="411"/>
    <x v="59"/>
  </r>
  <r>
    <s v="City of Kalamunda"/>
    <x v="16"/>
    <x v="798"/>
    <x v="2780"/>
    <n v="95"/>
    <x v="59"/>
  </r>
  <r>
    <s v="City of Kalamunda"/>
    <x v="16"/>
    <x v="798"/>
    <x v="2781"/>
    <n v="197"/>
    <x v="59"/>
  </r>
  <r>
    <s v="City of Kalamunda"/>
    <x v="16"/>
    <x v="798"/>
    <x v="2782"/>
    <n v="320"/>
    <x v="59"/>
  </r>
  <r>
    <s v="City of Kalamunda"/>
    <x v="16"/>
    <x v="798"/>
    <x v="2783"/>
    <n v="23"/>
    <x v="59"/>
  </r>
  <r>
    <s v="City of Kalamunda"/>
    <x v="16"/>
    <x v="798"/>
    <x v="2784"/>
    <n v="450"/>
    <x v="59"/>
  </r>
  <r>
    <s v="City of Kalamunda"/>
    <x v="16"/>
    <x v="798"/>
    <x v="2785"/>
    <n v="298"/>
    <x v="59"/>
  </r>
  <r>
    <s v="City of Kalamunda"/>
    <x v="16"/>
    <x v="798"/>
    <x v="2786"/>
    <n v="72"/>
    <x v="59"/>
  </r>
  <r>
    <s v="City of Kalamunda"/>
    <x v="16"/>
    <x v="798"/>
    <x v="2787"/>
    <n v="305"/>
    <x v="59"/>
  </r>
  <r>
    <s v="City of Kalamunda"/>
    <x v="16"/>
    <x v="798"/>
    <x v="2788"/>
    <n v="341"/>
    <x v="59"/>
  </r>
  <r>
    <s v="City of Kalamunda"/>
    <x v="16"/>
    <x v="798"/>
    <x v="2789"/>
    <n v="297"/>
    <x v="59"/>
  </r>
  <r>
    <s v="City of Kalamunda"/>
    <x v="16"/>
    <x v="798"/>
    <x v="2790"/>
    <n v="508"/>
    <x v="59"/>
  </r>
  <r>
    <s v="City of Kalamunda"/>
    <x v="16"/>
    <x v="798"/>
    <x v="2791"/>
    <n v="475"/>
    <x v="59"/>
  </r>
  <r>
    <s v="City of Kalamunda"/>
    <x v="16"/>
    <x v="798"/>
    <x v="2792"/>
    <n v="265"/>
    <x v="59"/>
  </r>
  <r>
    <s v="City of Kalamunda"/>
    <x v="16"/>
    <x v="798"/>
    <x v="2793"/>
    <n v="218"/>
    <x v="59"/>
  </r>
  <r>
    <s v="City of Kalamunda"/>
    <x v="16"/>
    <x v="798"/>
    <x v="2777"/>
    <n v="574"/>
    <x v="59"/>
  </r>
  <r>
    <s v="City of Kalamunda"/>
    <x v="16"/>
    <x v="798"/>
    <x v="2778"/>
    <n v="67"/>
    <x v="59"/>
  </r>
  <r>
    <s v="City of Kalamunda"/>
    <x v="16"/>
    <x v="799"/>
    <x v="2794"/>
    <n v="379"/>
    <x v="59"/>
  </r>
  <r>
    <s v="City of Kalamunda"/>
    <x v="16"/>
    <x v="799"/>
    <x v="2795"/>
    <n v="305"/>
    <x v="59"/>
  </r>
  <r>
    <s v="City of Kalamunda"/>
    <x v="16"/>
    <x v="799"/>
    <x v="2796"/>
    <n v="278"/>
    <x v="59"/>
  </r>
  <r>
    <s v="City of Kalamunda"/>
    <x v="16"/>
    <x v="799"/>
    <x v="2797"/>
    <n v="272"/>
    <x v="59"/>
  </r>
  <r>
    <s v="City of Kalamunda"/>
    <x v="16"/>
    <x v="799"/>
    <x v="2798"/>
    <n v="325"/>
    <x v="59"/>
  </r>
  <r>
    <s v="City of Kalamunda"/>
    <x v="16"/>
    <x v="799"/>
    <x v="2799"/>
    <n v="401"/>
    <x v="59"/>
  </r>
  <r>
    <s v="City of Kalamunda"/>
    <x v="16"/>
    <x v="799"/>
    <x v="2800"/>
    <n v="591"/>
    <x v="59"/>
  </r>
  <r>
    <s v="City of Kalamunda"/>
    <x v="16"/>
    <x v="799"/>
    <x v="2801"/>
    <n v="365"/>
    <x v="59"/>
  </r>
  <r>
    <s v="City of Kalamunda"/>
    <x v="16"/>
    <x v="799"/>
    <x v="2786"/>
    <n v="273"/>
    <x v="59"/>
  </r>
  <r>
    <s v="City of Kalamunda"/>
    <x v="16"/>
    <x v="799"/>
    <x v="2774"/>
    <n v="135"/>
    <x v="59"/>
  </r>
  <r>
    <s v="City of Kalamunda"/>
    <x v="16"/>
    <x v="799"/>
    <x v="2776"/>
    <n v="21"/>
    <x v="59"/>
  </r>
  <r>
    <s v="City of Kalamunda"/>
    <x v="16"/>
    <x v="799"/>
    <x v="2802"/>
    <n v="216"/>
    <x v="59"/>
  </r>
  <r>
    <s v="City of Kalamunda"/>
    <x v="16"/>
    <x v="799"/>
    <x v="2793"/>
    <n v="10"/>
    <x v="59"/>
  </r>
  <r>
    <s v="City of Kalamunda"/>
    <x v="80"/>
    <x v="800"/>
    <x v="2803"/>
    <n v="339"/>
    <x v="59"/>
  </r>
  <r>
    <s v="City of Kalamunda"/>
    <x v="80"/>
    <x v="800"/>
    <x v="2804"/>
    <n v="328"/>
    <x v="59"/>
  </r>
  <r>
    <s v="City of Kalamunda"/>
    <x v="80"/>
    <x v="800"/>
    <x v="2805"/>
    <n v="1782"/>
    <x v="59"/>
  </r>
  <r>
    <s v="City of Kalamunda"/>
    <x v="80"/>
    <x v="801"/>
    <x v="2806"/>
    <n v="251"/>
    <x v="59"/>
  </r>
  <r>
    <s v="City of Kalamunda"/>
    <x v="80"/>
    <x v="801"/>
    <x v="2807"/>
    <n v="475"/>
    <x v="59"/>
  </r>
  <r>
    <s v="City of Kalamunda"/>
    <x v="80"/>
    <x v="801"/>
    <x v="2808"/>
    <n v="372"/>
    <x v="59"/>
  </r>
  <r>
    <s v="City of Kalamunda"/>
    <x v="80"/>
    <x v="801"/>
    <x v="2809"/>
    <n v="375"/>
    <x v="59"/>
  </r>
  <r>
    <s v="City of Kalamunda"/>
    <x v="80"/>
    <x v="801"/>
    <x v="2810"/>
    <n v="300"/>
    <x v="59"/>
  </r>
  <r>
    <s v="City of Kalamunda"/>
    <x v="80"/>
    <x v="801"/>
    <x v="2811"/>
    <n v="309"/>
    <x v="59"/>
  </r>
  <r>
    <s v="City of Kalamunda"/>
    <x v="80"/>
    <x v="801"/>
    <x v="2812"/>
    <n v="279"/>
    <x v="59"/>
  </r>
  <r>
    <s v="City of Kalamunda"/>
    <x v="80"/>
    <x v="801"/>
    <x v="2813"/>
    <n v="251"/>
    <x v="59"/>
  </r>
  <r>
    <s v="City of Kalamunda"/>
    <x v="80"/>
    <x v="801"/>
    <x v="2814"/>
    <n v="479"/>
    <x v="59"/>
  </r>
  <r>
    <s v="City of Kalamunda"/>
    <x v="80"/>
    <x v="801"/>
    <x v="2815"/>
    <n v="188"/>
    <x v="59"/>
  </r>
  <r>
    <s v="City of Kalamunda"/>
    <x v="80"/>
    <x v="801"/>
    <x v="2816"/>
    <n v="273"/>
    <x v="59"/>
  </r>
  <r>
    <s v="City of Kalamunda"/>
    <x v="80"/>
    <x v="801"/>
    <x v="2817"/>
    <n v="314"/>
    <x v="59"/>
  </r>
  <r>
    <s v="City of Kalamunda"/>
    <x v="80"/>
    <x v="801"/>
    <x v="2818"/>
    <n v="138"/>
    <x v="59"/>
  </r>
  <r>
    <s v="City of Kalamunda"/>
    <x v="80"/>
    <x v="801"/>
    <x v="2819"/>
    <n v="198"/>
    <x v="59"/>
  </r>
  <r>
    <s v="City of Kalamunda"/>
    <x v="80"/>
    <x v="801"/>
    <x v="2820"/>
    <n v="407"/>
    <x v="59"/>
  </r>
  <r>
    <s v="City of Kalamunda"/>
    <x v="80"/>
    <x v="801"/>
    <x v="2821"/>
    <n v="311"/>
    <x v="59"/>
  </r>
  <r>
    <s v="City of Kalamunda"/>
    <x v="80"/>
    <x v="801"/>
    <x v="2822"/>
    <n v="304"/>
    <x v="59"/>
  </r>
  <r>
    <s v="City of Kalamunda"/>
    <x v="80"/>
    <x v="801"/>
    <x v="2823"/>
    <n v="363"/>
    <x v="59"/>
  </r>
  <r>
    <s v="City of Kalamunda"/>
    <x v="80"/>
    <x v="801"/>
    <x v="2824"/>
    <n v="430"/>
    <x v="59"/>
  </r>
  <r>
    <s v="City of Kalamunda"/>
    <x v="80"/>
    <x v="801"/>
    <x v="2825"/>
    <n v="467"/>
    <x v="59"/>
  </r>
  <r>
    <s v="City of Kalamunda"/>
    <x v="80"/>
    <x v="801"/>
    <x v="2826"/>
    <n v="344"/>
    <x v="59"/>
  </r>
  <r>
    <s v="City of Kalamunda"/>
    <x v="80"/>
    <x v="801"/>
    <x v="2827"/>
    <n v="271"/>
    <x v="59"/>
  </r>
  <r>
    <s v="City of Kalamunda"/>
    <x v="80"/>
    <x v="801"/>
    <x v="2828"/>
    <n v="300"/>
    <x v="59"/>
  </r>
  <r>
    <s v="City of Kalamunda"/>
    <x v="80"/>
    <x v="801"/>
    <x v="2829"/>
    <n v="197"/>
    <x v="59"/>
  </r>
  <r>
    <s v="City of Kalamunda"/>
    <x v="80"/>
    <x v="801"/>
    <x v="2830"/>
    <n v="475"/>
    <x v="59"/>
  </r>
  <r>
    <s v="City of Kalamunda"/>
    <x v="80"/>
    <x v="801"/>
    <x v="2831"/>
    <n v="266"/>
    <x v="59"/>
  </r>
  <r>
    <s v="City of Kalamunda"/>
    <x v="80"/>
    <x v="801"/>
    <x v="2832"/>
    <n v="355"/>
    <x v="59"/>
  </r>
  <r>
    <s v="City of Kalamunda"/>
    <x v="80"/>
    <x v="801"/>
    <x v="2833"/>
    <n v="240"/>
    <x v="59"/>
  </r>
  <r>
    <s v="City of Kalamunda"/>
    <x v="81"/>
    <x v="802"/>
    <x v="2834"/>
    <n v="358"/>
    <x v="59"/>
  </r>
  <r>
    <s v="City of Kalamunda"/>
    <x v="81"/>
    <x v="802"/>
    <x v="2835"/>
    <n v="8"/>
    <x v="59"/>
  </r>
  <r>
    <s v="City of Kalamunda"/>
    <x v="81"/>
    <x v="802"/>
    <x v="2836"/>
    <n v="209"/>
    <x v="59"/>
  </r>
  <r>
    <s v="City of Kalamunda"/>
    <x v="81"/>
    <x v="803"/>
    <x v="2837"/>
    <n v="13"/>
    <x v="59"/>
  </r>
  <r>
    <s v="City of Kalamunda"/>
    <x v="81"/>
    <x v="804"/>
    <x v="2838"/>
    <n v="110"/>
    <x v="59"/>
  </r>
  <r>
    <s v="City of Kalamunda"/>
    <x v="81"/>
    <x v="804"/>
    <x v="2839"/>
    <n v="270"/>
    <x v="59"/>
  </r>
  <r>
    <s v="City of Kalamunda"/>
    <x v="81"/>
    <x v="804"/>
    <x v="2840"/>
    <n v="176"/>
    <x v="59"/>
  </r>
  <r>
    <s v="City of Kalamunda"/>
    <x v="81"/>
    <x v="805"/>
    <x v="2841"/>
    <n v="33"/>
    <x v="59"/>
  </r>
  <r>
    <s v="City of Kalamunda"/>
    <x v="81"/>
    <x v="798"/>
    <x v="2780"/>
    <n v="157"/>
    <x v="59"/>
  </r>
  <r>
    <s v="City of Kalamunda"/>
    <x v="81"/>
    <x v="798"/>
    <x v="2781"/>
    <n v="115"/>
    <x v="59"/>
  </r>
  <r>
    <s v="City of Kalamunda"/>
    <x v="81"/>
    <x v="798"/>
    <x v="2782"/>
    <n v="42"/>
    <x v="59"/>
  </r>
  <r>
    <s v="City of Kalamunda"/>
    <x v="81"/>
    <x v="798"/>
    <x v="2842"/>
    <n v="198"/>
    <x v="59"/>
  </r>
  <r>
    <s v="City of Kalamunda"/>
    <x v="81"/>
    <x v="798"/>
    <x v="2783"/>
    <n v="349"/>
    <x v="59"/>
  </r>
  <r>
    <s v="City of Kalamunda"/>
    <x v="81"/>
    <x v="798"/>
    <x v="2843"/>
    <n v="80"/>
    <x v="59"/>
  </r>
  <r>
    <s v="City of Kalamunda"/>
    <x v="81"/>
    <x v="806"/>
    <x v="2780"/>
    <n v="41"/>
    <x v="59"/>
  </r>
  <r>
    <s v="City of Kalamunda"/>
    <x v="81"/>
    <x v="806"/>
    <x v="2782"/>
    <n v="69"/>
    <x v="59"/>
  </r>
  <r>
    <s v="City of Kalamunda"/>
    <x v="81"/>
    <x v="806"/>
    <x v="2844"/>
    <n v="315"/>
    <x v="59"/>
  </r>
  <r>
    <s v="City of Kalamunda"/>
    <x v="81"/>
    <x v="806"/>
    <x v="2845"/>
    <n v="356"/>
    <x v="59"/>
  </r>
  <r>
    <s v="City of Kalamunda"/>
    <x v="81"/>
    <x v="806"/>
    <x v="2846"/>
    <n v="313"/>
    <x v="59"/>
  </r>
  <r>
    <s v="City of Kalamunda"/>
    <x v="81"/>
    <x v="806"/>
    <x v="2847"/>
    <n v="257"/>
    <x v="59"/>
  </r>
  <r>
    <s v="City of Kalamunda"/>
    <x v="81"/>
    <x v="806"/>
    <x v="2848"/>
    <n v="304"/>
    <x v="59"/>
  </r>
  <r>
    <s v="City of Kalamunda"/>
    <x v="81"/>
    <x v="806"/>
    <x v="2849"/>
    <n v="399"/>
    <x v="59"/>
  </r>
  <r>
    <s v="City of Kalamunda"/>
    <x v="81"/>
    <x v="806"/>
    <x v="2850"/>
    <n v="210"/>
    <x v="59"/>
  </r>
  <r>
    <s v="City of Kalamunda"/>
    <x v="81"/>
    <x v="806"/>
    <x v="2851"/>
    <n v="353"/>
    <x v="59"/>
  </r>
  <r>
    <s v="City of Kalamunda"/>
    <x v="81"/>
    <x v="806"/>
    <x v="2852"/>
    <n v="324"/>
    <x v="59"/>
  </r>
  <r>
    <s v="City of Kalamunda"/>
    <x v="81"/>
    <x v="806"/>
    <x v="2853"/>
    <n v="375"/>
    <x v="59"/>
  </r>
  <r>
    <s v="City of Kalamunda"/>
    <x v="81"/>
    <x v="806"/>
    <x v="2854"/>
    <n v="244"/>
    <x v="59"/>
  </r>
  <r>
    <s v="City of Kalamunda"/>
    <x v="81"/>
    <x v="806"/>
    <x v="2855"/>
    <n v="232"/>
    <x v="59"/>
  </r>
  <r>
    <s v="City of Kalamunda"/>
    <x v="81"/>
    <x v="806"/>
    <x v="2856"/>
    <n v="287"/>
    <x v="59"/>
  </r>
  <r>
    <s v="City of Kalamunda"/>
    <x v="81"/>
    <x v="806"/>
    <x v="2857"/>
    <n v="200"/>
    <x v="59"/>
  </r>
  <r>
    <s v="City of Kalamunda"/>
    <x v="81"/>
    <x v="806"/>
    <x v="2840"/>
    <n v="14"/>
    <x v="59"/>
  </r>
  <r>
    <s v="City of Kalamunda"/>
    <x v="81"/>
    <x v="806"/>
    <x v="2858"/>
    <n v="279"/>
    <x v="59"/>
  </r>
  <r>
    <s v="City of Kalamunda"/>
    <x v="81"/>
    <x v="806"/>
    <x v="2859"/>
    <n v="376"/>
    <x v="59"/>
  </r>
  <r>
    <s v="City of Kalamunda"/>
    <x v="81"/>
    <x v="806"/>
    <x v="2860"/>
    <n v="320"/>
    <x v="59"/>
  </r>
  <r>
    <s v="City of Kalamunda"/>
    <x v="81"/>
    <x v="806"/>
    <x v="2861"/>
    <n v="263"/>
    <x v="59"/>
  </r>
  <r>
    <s v="City of Kalamunda"/>
    <x v="81"/>
    <x v="806"/>
    <x v="2843"/>
    <n v="305"/>
    <x v="59"/>
  </r>
  <r>
    <s v="City of Kalamunda"/>
    <x v="81"/>
    <x v="806"/>
    <x v="2862"/>
    <n v="255"/>
    <x v="59"/>
  </r>
  <r>
    <s v="City of Kalamunda"/>
    <x v="81"/>
    <x v="806"/>
    <x v="2863"/>
    <n v="222"/>
    <x v="59"/>
  </r>
  <r>
    <s v="City of Kalamunda"/>
    <x v="81"/>
    <x v="807"/>
    <x v="2841"/>
    <n v="67"/>
    <x v="59"/>
  </r>
  <r>
    <s v="City of Kalamunda"/>
    <x v="81"/>
    <x v="808"/>
    <x v="2838"/>
    <n v="4"/>
    <x v="59"/>
  </r>
  <r>
    <s v="City of Kalamunda"/>
    <x v="81"/>
    <x v="808"/>
    <x v="2864"/>
    <n v="225"/>
    <x v="59"/>
  </r>
  <r>
    <s v="City of Kalamunda"/>
    <x v="81"/>
    <x v="808"/>
    <x v="2865"/>
    <n v="246"/>
    <x v="59"/>
  </r>
  <r>
    <s v="City of Kalamunda"/>
    <x v="81"/>
    <x v="809"/>
    <x v="2841"/>
    <n v="139"/>
    <x v="59"/>
  </r>
  <r>
    <s v="City of Kalamunda"/>
    <x v="81"/>
    <x v="810"/>
    <x v="2866"/>
    <n v="258"/>
    <x v="59"/>
  </r>
  <r>
    <s v="City of Kalamunda"/>
    <x v="81"/>
    <x v="810"/>
    <x v="2835"/>
    <n v="206"/>
    <x v="59"/>
  </r>
  <r>
    <s v="City of Kalamunda"/>
    <x v="81"/>
    <x v="810"/>
    <x v="2867"/>
    <n v="326"/>
    <x v="59"/>
  </r>
  <r>
    <s v="City of Kalamunda"/>
    <x v="81"/>
    <x v="810"/>
    <x v="2836"/>
    <n v="9"/>
    <x v="59"/>
  </r>
  <r>
    <s v="City of Kalamunda"/>
    <x v="81"/>
    <x v="811"/>
    <x v="2868"/>
    <n v="55"/>
    <x v="59"/>
  </r>
  <r>
    <s v="City of Kalamunda"/>
    <x v="81"/>
    <x v="811"/>
    <x v="2869"/>
    <n v="257"/>
    <x v="59"/>
  </r>
  <r>
    <s v="City of Kalamunda"/>
    <x v="81"/>
    <x v="811"/>
    <x v="2870"/>
    <n v="313"/>
    <x v="59"/>
  </r>
  <r>
    <s v="City of Kalamunda"/>
    <x v="82"/>
    <x v="800"/>
    <x v="2871"/>
    <n v="144"/>
    <x v="59"/>
  </r>
  <r>
    <s v="City of Kalamunda"/>
    <x v="82"/>
    <x v="800"/>
    <x v="2804"/>
    <n v="1"/>
    <x v="59"/>
  </r>
  <r>
    <s v="City of Kalamunda"/>
    <x v="82"/>
    <x v="800"/>
    <x v="2872"/>
    <n v="4"/>
    <x v="59"/>
  </r>
  <r>
    <s v="City of Kalamunda"/>
    <x v="82"/>
    <x v="800"/>
    <x v="2873"/>
    <n v="256"/>
    <x v="59"/>
  </r>
  <r>
    <s v="City of Kalamunda"/>
    <x v="82"/>
    <x v="800"/>
    <x v="2868"/>
    <n v="275"/>
    <x v="59"/>
  </r>
  <r>
    <s v="City of Kalamunda"/>
    <x v="82"/>
    <x v="800"/>
    <x v="2874"/>
    <n v="265"/>
    <x v="59"/>
  </r>
  <r>
    <s v="City of Kalamunda"/>
    <x v="82"/>
    <x v="800"/>
    <x v="2875"/>
    <n v="269"/>
    <x v="59"/>
  </r>
  <r>
    <s v="City of Kalamunda"/>
    <x v="82"/>
    <x v="800"/>
    <x v="2876"/>
    <n v="222"/>
    <x v="59"/>
  </r>
  <r>
    <s v="City of Kalamunda"/>
    <x v="82"/>
    <x v="800"/>
    <x v="2877"/>
    <n v="180"/>
    <x v="59"/>
  </r>
  <r>
    <s v="City of Kalamunda"/>
    <x v="82"/>
    <x v="800"/>
    <x v="2878"/>
    <n v="337"/>
    <x v="59"/>
  </r>
  <r>
    <s v="City of Kalamunda"/>
    <x v="82"/>
    <x v="800"/>
    <x v="2879"/>
    <n v="303"/>
    <x v="59"/>
  </r>
  <r>
    <s v="City of Kalamunda"/>
    <x v="82"/>
    <x v="800"/>
    <x v="2880"/>
    <n v="151"/>
    <x v="59"/>
  </r>
  <r>
    <s v="City of Kalamunda"/>
    <x v="82"/>
    <x v="800"/>
    <x v="2881"/>
    <n v="242"/>
    <x v="59"/>
  </r>
  <r>
    <s v="City of Kalamunda"/>
    <x v="82"/>
    <x v="800"/>
    <x v="2882"/>
    <n v="343"/>
    <x v="59"/>
  </r>
  <r>
    <s v="City of Kalamunda"/>
    <x v="82"/>
    <x v="800"/>
    <x v="2883"/>
    <n v="273"/>
    <x v="59"/>
  </r>
  <r>
    <s v="City of Kalamunda"/>
    <x v="82"/>
    <x v="800"/>
    <x v="2884"/>
    <n v="318"/>
    <x v="59"/>
  </r>
  <r>
    <s v="City of Kalamunda"/>
    <x v="82"/>
    <x v="800"/>
    <x v="2885"/>
    <n v="406"/>
    <x v="59"/>
  </r>
  <r>
    <s v="City of Kalamunda"/>
    <x v="82"/>
    <x v="800"/>
    <x v="2886"/>
    <n v="276"/>
    <x v="59"/>
  </r>
  <r>
    <s v="City of Kalamunda"/>
    <x v="82"/>
    <x v="800"/>
    <x v="2887"/>
    <n v="218"/>
    <x v="59"/>
  </r>
  <r>
    <s v="City of Kalamunda"/>
    <x v="82"/>
    <x v="800"/>
    <x v="2888"/>
    <n v="371"/>
    <x v="59"/>
  </r>
  <r>
    <s v="City of Kalamunda"/>
    <x v="82"/>
    <x v="800"/>
    <x v="2889"/>
    <n v="363"/>
    <x v="59"/>
  </r>
  <r>
    <s v="City of Kalamunda"/>
    <x v="82"/>
    <x v="800"/>
    <x v="2890"/>
    <n v="265"/>
    <x v="59"/>
  </r>
  <r>
    <s v="City of Kalamunda"/>
    <x v="82"/>
    <x v="800"/>
    <x v="2891"/>
    <n v="417"/>
    <x v="59"/>
  </r>
  <r>
    <s v="City of Kalamunda"/>
    <x v="82"/>
    <x v="800"/>
    <x v="2892"/>
    <n v="449"/>
    <x v="59"/>
  </r>
  <r>
    <s v="City of Kalamunda"/>
    <x v="82"/>
    <x v="800"/>
    <x v="2893"/>
    <n v="286"/>
    <x v="59"/>
  </r>
  <r>
    <s v="City of Kalamunda"/>
    <x v="82"/>
    <x v="800"/>
    <x v="2894"/>
    <n v="221"/>
    <x v="59"/>
  </r>
  <r>
    <s v="City of Kalamunda"/>
    <x v="82"/>
    <x v="800"/>
    <x v="2895"/>
    <n v="265"/>
    <x v="59"/>
  </r>
  <r>
    <s v="City of Kalamunda"/>
    <x v="82"/>
    <x v="800"/>
    <x v="2896"/>
    <n v="381"/>
    <x v="59"/>
  </r>
  <r>
    <s v="City of Kalamunda"/>
    <x v="82"/>
    <x v="137"/>
    <x v="2897"/>
    <n v="4"/>
    <x v="59"/>
  </r>
  <r>
    <s v="City of Kalamunda"/>
    <x v="82"/>
    <x v="811"/>
    <x v="2898"/>
    <n v="376"/>
    <x v="59"/>
  </r>
  <r>
    <s v="City of Kalamunda"/>
    <x v="82"/>
    <x v="811"/>
    <x v="2899"/>
    <n v="345"/>
    <x v="59"/>
  </r>
  <r>
    <s v="City of Kalamunda"/>
    <x v="82"/>
    <x v="811"/>
    <x v="2900"/>
    <n v="344"/>
    <x v="59"/>
  </r>
  <r>
    <s v="City of Kalamunda"/>
    <x v="82"/>
    <x v="811"/>
    <x v="2901"/>
    <n v="509"/>
    <x v="59"/>
  </r>
  <r>
    <s v="City of Kalamunda"/>
    <x v="82"/>
    <x v="811"/>
    <x v="2902"/>
    <n v="316"/>
    <x v="59"/>
  </r>
  <r>
    <s v="City of Kalamunda"/>
    <x v="82"/>
    <x v="811"/>
    <x v="2903"/>
    <n v="304"/>
    <x v="59"/>
  </r>
  <r>
    <s v="City of Kalamunda"/>
    <x v="82"/>
    <x v="811"/>
    <x v="2904"/>
    <n v="634"/>
    <x v="59"/>
  </r>
  <r>
    <s v="City of Kalamunda"/>
    <x v="82"/>
    <x v="811"/>
    <x v="2905"/>
    <n v="439"/>
    <x v="59"/>
  </r>
  <r>
    <s v="City of Kalamunda"/>
    <x v="82"/>
    <x v="811"/>
    <x v="2906"/>
    <n v="238"/>
    <x v="59"/>
  </r>
  <r>
    <s v="City of Kalgoorlie-Boulder"/>
    <x v="83"/>
    <x v="812"/>
    <x v="1583"/>
    <n v="8"/>
    <x v="60"/>
  </r>
  <r>
    <s v="City of Kalgoorlie-Boulder"/>
    <x v="83"/>
    <x v="813"/>
    <x v="2907"/>
    <n v="249"/>
    <x v="60"/>
  </r>
  <r>
    <s v="City of Kalgoorlie-Boulder"/>
    <x v="83"/>
    <x v="813"/>
    <x v="2908"/>
    <n v="291"/>
    <x v="60"/>
  </r>
  <r>
    <s v="City of Kalgoorlie-Boulder"/>
    <x v="83"/>
    <x v="813"/>
    <x v="2909"/>
    <n v="373"/>
    <x v="60"/>
  </r>
  <r>
    <s v="City of Kalgoorlie-Boulder"/>
    <x v="83"/>
    <x v="813"/>
    <x v="2910"/>
    <n v="258"/>
    <x v="60"/>
  </r>
  <r>
    <s v="City of Kalgoorlie-Boulder"/>
    <x v="83"/>
    <x v="813"/>
    <x v="2911"/>
    <n v="240"/>
    <x v="60"/>
  </r>
  <r>
    <s v="City of Kalgoorlie-Boulder"/>
    <x v="83"/>
    <x v="813"/>
    <x v="2912"/>
    <n v="12"/>
    <x v="60"/>
  </r>
  <r>
    <s v="City of Kalgoorlie-Boulder"/>
    <x v="83"/>
    <x v="813"/>
    <x v="2913"/>
    <n v="250"/>
    <x v="60"/>
  </r>
  <r>
    <s v="City of Kalgoorlie-Boulder"/>
    <x v="83"/>
    <x v="813"/>
    <x v="2914"/>
    <n v="187"/>
    <x v="60"/>
  </r>
  <r>
    <s v="City of Kalgoorlie-Boulder"/>
    <x v="83"/>
    <x v="813"/>
    <x v="2915"/>
    <n v="186"/>
    <x v="60"/>
  </r>
  <r>
    <s v="City of Kalgoorlie-Boulder"/>
    <x v="83"/>
    <x v="813"/>
    <x v="2916"/>
    <n v="292"/>
    <x v="60"/>
  </r>
  <r>
    <s v="City of Kalgoorlie-Boulder"/>
    <x v="83"/>
    <x v="813"/>
    <x v="2917"/>
    <n v="236"/>
    <x v="60"/>
  </r>
  <r>
    <s v="City of Kalgoorlie-Boulder"/>
    <x v="83"/>
    <x v="813"/>
    <x v="2918"/>
    <n v="257"/>
    <x v="60"/>
  </r>
  <r>
    <s v="City of Kalgoorlie-Boulder"/>
    <x v="83"/>
    <x v="813"/>
    <x v="2919"/>
    <n v="215"/>
    <x v="60"/>
  </r>
  <r>
    <s v="City of Kalgoorlie-Boulder"/>
    <x v="83"/>
    <x v="814"/>
    <x v="2920"/>
    <n v="60"/>
    <x v="60"/>
  </r>
  <r>
    <s v="City of Kalgoorlie-Boulder"/>
    <x v="83"/>
    <x v="814"/>
    <x v="2921"/>
    <n v="282"/>
    <x v="60"/>
  </r>
  <r>
    <s v="City of Kalgoorlie-Boulder"/>
    <x v="83"/>
    <x v="814"/>
    <x v="2922"/>
    <n v="129"/>
    <x v="60"/>
  </r>
  <r>
    <s v="City of Kalgoorlie-Boulder"/>
    <x v="83"/>
    <x v="815"/>
    <x v="1583"/>
    <n v="4"/>
    <x v="60"/>
  </r>
  <r>
    <s v="City of Kalgoorlie-Boulder"/>
    <x v="83"/>
    <x v="816"/>
    <x v="2923"/>
    <n v="8"/>
    <x v="60"/>
  </r>
  <r>
    <s v="City of Kalgoorlie-Boulder"/>
    <x v="83"/>
    <x v="817"/>
    <x v="1583"/>
    <n v="10"/>
    <x v="60"/>
  </r>
  <r>
    <s v="City of Kalgoorlie-Boulder"/>
    <x v="83"/>
    <x v="818"/>
    <x v="1583"/>
    <n v="3"/>
    <x v="60"/>
  </r>
  <r>
    <s v="City of Kalgoorlie-Boulder"/>
    <x v="83"/>
    <x v="819"/>
    <x v="1583"/>
    <n v="1"/>
    <x v="60"/>
  </r>
  <r>
    <s v="City of Kalgoorlie-Boulder"/>
    <x v="83"/>
    <x v="820"/>
    <x v="2924"/>
    <n v="198"/>
    <x v="60"/>
  </r>
  <r>
    <s v="City of Kalgoorlie-Boulder"/>
    <x v="83"/>
    <x v="820"/>
    <x v="2925"/>
    <n v="34"/>
    <x v="60"/>
  </r>
  <r>
    <s v="City of Kalgoorlie-Boulder"/>
    <x v="83"/>
    <x v="820"/>
    <x v="2926"/>
    <n v="130"/>
    <x v="60"/>
  </r>
  <r>
    <s v="City of Kalgoorlie-Boulder"/>
    <x v="83"/>
    <x v="820"/>
    <x v="2927"/>
    <n v="248"/>
    <x v="60"/>
  </r>
  <r>
    <s v="City of Kalgoorlie-Boulder"/>
    <x v="83"/>
    <x v="820"/>
    <x v="2928"/>
    <n v="198"/>
    <x v="60"/>
  </r>
  <r>
    <s v="City of Kalgoorlie-Boulder"/>
    <x v="83"/>
    <x v="820"/>
    <x v="2929"/>
    <n v="195"/>
    <x v="60"/>
  </r>
  <r>
    <s v="City of Kalgoorlie-Boulder"/>
    <x v="83"/>
    <x v="820"/>
    <x v="2930"/>
    <n v="205"/>
    <x v="60"/>
  </r>
  <r>
    <s v="City of Kalgoorlie-Boulder"/>
    <x v="83"/>
    <x v="820"/>
    <x v="2931"/>
    <n v="148"/>
    <x v="60"/>
  </r>
  <r>
    <s v="City of Kalgoorlie-Boulder"/>
    <x v="83"/>
    <x v="820"/>
    <x v="2932"/>
    <n v="105"/>
    <x v="60"/>
  </r>
  <r>
    <s v="City of Kalgoorlie-Boulder"/>
    <x v="83"/>
    <x v="820"/>
    <x v="2933"/>
    <n v="50"/>
    <x v="60"/>
  </r>
  <r>
    <s v="City of Kalgoorlie-Boulder"/>
    <x v="83"/>
    <x v="821"/>
    <x v="2934"/>
    <n v="275"/>
    <x v="60"/>
  </r>
  <r>
    <s v="City of Kalgoorlie-Boulder"/>
    <x v="83"/>
    <x v="821"/>
    <x v="2935"/>
    <n v="210"/>
    <x v="60"/>
  </r>
  <r>
    <s v="City of Kalgoorlie-Boulder"/>
    <x v="83"/>
    <x v="821"/>
    <x v="2936"/>
    <n v="154"/>
    <x v="60"/>
  </r>
  <r>
    <s v="City of Kalgoorlie-Boulder"/>
    <x v="83"/>
    <x v="821"/>
    <x v="2937"/>
    <n v="106"/>
    <x v="60"/>
  </r>
  <r>
    <s v="City of Kalgoorlie-Boulder"/>
    <x v="83"/>
    <x v="821"/>
    <x v="2938"/>
    <n v="220"/>
    <x v="60"/>
  </r>
  <r>
    <s v="City of Kalgoorlie-Boulder"/>
    <x v="83"/>
    <x v="821"/>
    <x v="2939"/>
    <n v="177"/>
    <x v="60"/>
  </r>
  <r>
    <s v="City of Kalgoorlie-Boulder"/>
    <x v="83"/>
    <x v="821"/>
    <x v="2940"/>
    <n v="231"/>
    <x v="60"/>
  </r>
  <r>
    <s v="City of Kalgoorlie-Boulder"/>
    <x v="83"/>
    <x v="821"/>
    <x v="2941"/>
    <n v="361"/>
    <x v="60"/>
  </r>
  <r>
    <s v="City of Kalgoorlie-Boulder"/>
    <x v="83"/>
    <x v="821"/>
    <x v="2942"/>
    <n v="350"/>
    <x v="60"/>
  </r>
  <r>
    <s v="City of Kalgoorlie-Boulder"/>
    <x v="83"/>
    <x v="822"/>
    <x v="1583"/>
    <n v="14"/>
    <x v="60"/>
  </r>
  <r>
    <s v="City of Kalgoorlie-Boulder"/>
    <x v="83"/>
    <x v="823"/>
    <x v="2926"/>
    <n v="1"/>
    <x v="60"/>
  </r>
  <r>
    <s v="City of Kalgoorlie-Boulder"/>
    <x v="83"/>
    <x v="823"/>
    <x v="2943"/>
    <n v="190"/>
    <x v="60"/>
  </r>
  <r>
    <s v="City of Kalgoorlie-Boulder"/>
    <x v="83"/>
    <x v="823"/>
    <x v="1583"/>
    <n v="3"/>
    <x v="60"/>
  </r>
  <r>
    <s v="City of Kalgoorlie-Boulder"/>
    <x v="83"/>
    <x v="824"/>
    <x v="1583"/>
    <n v="2"/>
    <x v="60"/>
  </r>
  <r>
    <s v="City of Kalgoorlie-Boulder"/>
    <x v="83"/>
    <x v="825"/>
    <x v="2944"/>
    <n v="142"/>
    <x v="60"/>
  </r>
  <r>
    <s v="City of Kalgoorlie-Boulder"/>
    <x v="83"/>
    <x v="825"/>
    <x v="2945"/>
    <n v="192"/>
    <x v="60"/>
  </r>
  <r>
    <s v="City of Kalgoorlie-Boulder"/>
    <x v="83"/>
    <x v="825"/>
    <x v="2946"/>
    <n v="237"/>
    <x v="60"/>
  </r>
  <r>
    <s v="City of Kalgoorlie-Boulder"/>
    <x v="83"/>
    <x v="825"/>
    <x v="2925"/>
    <n v="247"/>
    <x v="60"/>
  </r>
  <r>
    <s v="City of Kalgoorlie-Boulder"/>
    <x v="83"/>
    <x v="825"/>
    <x v="2947"/>
    <n v="253"/>
    <x v="60"/>
  </r>
  <r>
    <s v="City of Kalgoorlie-Boulder"/>
    <x v="83"/>
    <x v="825"/>
    <x v="2948"/>
    <n v="212"/>
    <x v="60"/>
  </r>
  <r>
    <s v="City of Kalgoorlie-Boulder"/>
    <x v="83"/>
    <x v="826"/>
    <x v="2949"/>
    <n v="186"/>
    <x v="60"/>
  </r>
  <r>
    <s v="City of Kalgoorlie-Boulder"/>
    <x v="83"/>
    <x v="827"/>
    <x v="1583"/>
    <n v="4"/>
    <x v="60"/>
  </r>
  <r>
    <s v="City of Kalgoorlie-Boulder"/>
    <x v="83"/>
    <x v="828"/>
    <x v="2950"/>
    <n v="16"/>
    <x v="60"/>
  </r>
  <r>
    <s v="City of Kalgoorlie-Boulder"/>
    <x v="83"/>
    <x v="828"/>
    <x v="1583"/>
    <n v="1"/>
    <x v="60"/>
  </r>
  <r>
    <s v="City of Kalgoorlie-Boulder"/>
    <x v="83"/>
    <x v="829"/>
    <x v="2951"/>
    <n v="317"/>
    <x v="60"/>
  </r>
  <r>
    <s v="City of Kalgoorlie-Boulder"/>
    <x v="83"/>
    <x v="829"/>
    <x v="2952"/>
    <n v="280"/>
    <x v="60"/>
  </r>
  <r>
    <s v="City of Kalgoorlie-Boulder"/>
    <x v="83"/>
    <x v="829"/>
    <x v="2953"/>
    <n v="153"/>
    <x v="60"/>
  </r>
  <r>
    <s v="City of Kalgoorlie-Boulder"/>
    <x v="83"/>
    <x v="829"/>
    <x v="2954"/>
    <n v="200"/>
    <x v="60"/>
  </r>
  <r>
    <s v="City of Kalgoorlie-Boulder"/>
    <x v="83"/>
    <x v="829"/>
    <x v="2955"/>
    <n v="147"/>
    <x v="60"/>
  </r>
  <r>
    <s v="City of Kalgoorlie-Boulder"/>
    <x v="83"/>
    <x v="829"/>
    <x v="2956"/>
    <n v="221"/>
    <x v="60"/>
  </r>
  <r>
    <s v="City of Kalgoorlie-Boulder"/>
    <x v="83"/>
    <x v="830"/>
    <x v="1583"/>
    <n v="16"/>
    <x v="60"/>
  </r>
  <r>
    <s v="City of Kalgoorlie-Boulder"/>
    <x v="83"/>
    <x v="831"/>
    <x v="2957"/>
    <n v="264"/>
    <x v="60"/>
  </r>
  <r>
    <s v="City of Kalgoorlie-Boulder"/>
    <x v="83"/>
    <x v="831"/>
    <x v="2958"/>
    <n v="206"/>
    <x v="60"/>
  </r>
  <r>
    <s v="City of Kalgoorlie-Boulder"/>
    <x v="83"/>
    <x v="831"/>
    <x v="2959"/>
    <n v="340"/>
    <x v="60"/>
  </r>
  <r>
    <s v="City of Kalgoorlie-Boulder"/>
    <x v="83"/>
    <x v="831"/>
    <x v="2960"/>
    <n v="411"/>
    <x v="60"/>
  </r>
  <r>
    <s v="City of Kalgoorlie-Boulder"/>
    <x v="83"/>
    <x v="831"/>
    <x v="2961"/>
    <n v="196"/>
    <x v="60"/>
  </r>
  <r>
    <s v="City of Kalgoorlie-Boulder"/>
    <x v="83"/>
    <x v="831"/>
    <x v="2962"/>
    <n v="217"/>
    <x v="60"/>
  </r>
  <r>
    <s v="City of Kalgoorlie-Boulder"/>
    <x v="83"/>
    <x v="831"/>
    <x v="2963"/>
    <n v="407"/>
    <x v="60"/>
  </r>
  <r>
    <s v="City of Kalgoorlie-Boulder"/>
    <x v="83"/>
    <x v="831"/>
    <x v="2964"/>
    <n v="238"/>
    <x v="60"/>
  </r>
  <r>
    <s v="City of Kalgoorlie-Boulder"/>
    <x v="83"/>
    <x v="832"/>
    <x v="2965"/>
    <n v="219"/>
    <x v="60"/>
  </r>
  <r>
    <s v="City of Kalgoorlie-Boulder"/>
    <x v="83"/>
    <x v="832"/>
    <x v="2966"/>
    <n v="309"/>
    <x v="60"/>
  </r>
  <r>
    <s v="City of Kalgoorlie-Boulder"/>
    <x v="83"/>
    <x v="832"/>
    <x v="2912"/>
    <n v="231"/>
    <x v="60"/>
  </r>
  <r>
    <s v="City of Kalgoorlie-Boulder"/>
    <x v="83"/>
    <x v="833"/>
    <x v="2967"/>
    <n v="234"/>
    <x v="60"/>
  </r>
  <r>
    <s v="City of Kalgoorlie-Boulder"/>
    <x v="83"/>
    <x v="833"/>
    <x v="2968"/>
    <n v="369"/>
    <x v="60"/>
  </r>
  <r>
    <s v="City of Kalgoorlie-Boulder"/>
    <x v="83"/>
    <x v="833"/>
    <x v="2969"/>
    <n v="142"/>
    <x v="60"/>
  </r>
  <r>
    <s v="City of Kalgoorlie-Boulder"/>
    <x v="83"/>
    <x v="833"/>
    <x v="2970"/>
    <n v="196"/>
    <x v="60"/>
  </r>
  <r>
    <s v="City of Kalgoorlie-Boulder"/>
    <x v="83"/>
    <x v="833"/>
    <x v="2971"/>
    <n v="250"/>
    <x v="60"/>
  </r>
  <r>
    <s v="City of Kalgoorlie-Boulder"/>
    <x v="83"/>
    <x v="833"/>
    <x v="2972"/>
    <n v="265"/>
    <x v="60"/>
  </r>
  <r>
    <s v="City of Kalgoorlie-Boulder"/>
    <x v="83"/>
    <x v="833"/>
    <x v="2973"/>
    <n v="263"/>
    <x v="60"/>
  </r>
  <r>
    <s v="City of Kalgoorlie-Boulder"/>
    <x v="83"/>
    <x v="833"/>
    <x v="2974"/>
    <n v="302"/>
    <x v="60"/>
  </r>
  <r>
    <s v="City of Kalgoorlie-Boulder"/>
    <x v="83"/>
    <x v="833"/>
    <x v="2975"/>
    <n v="411"/>
    <x v="60"/>
  </r>
  <r>
    <s v="City of Kalgoorlie-Boulder"/>
    <x v="83"/>
    <x v="833"/>
    <x v="2976"/>
    <n v="247"/>
    <x v="60"/>
  </r>
  <r>
    <s v="City of Kalgoorlie-Boulder"/>
    <x v="83"/>
    <x v="834"/>
    <x v="2907"/>
    <n v="23"/>
    <x v="60"/>
  </r>
  <r>
    <s v="City of Kalgoorlie-Boulder"/>
    <x v="83"/>
    <x v="834"/>
    <x v="2977"/>
    <n v="231"/>
    <x v="60"/>
  </r>
  <r>
    <s v="City of Kalgoorlie-Boulder"/>
    <x v="83"/>
    <x v="834"/>
    <x v="2978"/>
    <n v="263"/>
    <x v="60"/>
  </r>
  <r>
    <s v="City of Kalgoorlie-Boulder"/>
    <x v="83"/>
    <x v="835"/>
    <x v="2920"/>
    <n v="18"/>
    <x v="60"/>
  </r>
  <r>
    <s v="City of Kalgoorlie-Boulder"/>
    <x v="83"/>
    <x v="835"/>
    <x v="2961"/>
    <n v="7"/>
    <x v="60"/>
  </r>
  <r>
    <s v="City of Kalgoorlie-Boulder"/>
    <x v="83"/>
    <x v="836"/>
    <x v="2979"/>
    <n v="290"/>
    <x v="60"/>
  </r>
  <r>
    <s v="City of Kalgoorlie-Boulder"/>
    <x v="83"/>
    <x v="836"/>
    <x v="2980"/>
    <n v="226"/>
    <x v="60"/>
  </r>
  <r>
    <s v="City of Kalgoorlie-Boulder"/>
    <x v="83"/>
    <x v="836"/>
    <x v="2981"/>
    <n v="267"/>
    <x v="60"/>
  </r>
  <r>
    <s v="City of Kalgoorlie-Boulder"/>
    <x v="83"/>
    <x v="836"/>
    <x v="2982"/>
    <n v="1"/>
    <x v="60"/>
  </r>
  <r>
    <s v="City of Kalgoorlie-Boulder"/>
    <x v="83"/>
    <x v="837"/>
    <x v="2983"/>
    <n v="24"/>
    <x v="60"/>
  </r>
  <r>
    <s v="City of Karratha"/>
    <x v="84"/>
    <x v="838"/>
    <x v="2984"/>
    <n v="187"/>
    <x v="61"/>
  </r>
  <r>
    <s v="City of Karratha"/>
    <x v="84"/>
    <x v="838"/>
    <x v="2985"/>
    <n v="153"/>
    <x v="61"/>
  </r>
  <r>
    <s v="City of Karratha"/>
    <x v="84"/>
    <x v="838"/>
    <x v="2986"/>
    <n v="178"/>
    <x v="61"/>
  </r>
  <r>
    <s v="City of Karratha"/>
    <x v="84"/>
    <x v="838"/>
    <x v="2987"/>
    <n v="214"/>
    <x v="61"/>
  </r>
  <r>
    <s v="City of Karratha"/>
    <x v="84"/>
    <x v="838"/>
    <x v="2988"/>
    <n v="1548"/>
    <x v="61"/>
  </r>
  <r>
    <s v="City of Karratha"/>
    <x v="84"/>
    <x v="838"/>
    <x v="2989"/>
    <n v="242"/>
    <x v="61"/>
  </r>
  <r>
    <s v="City of Karratha"/>
    <x v="84"/>
    <x v="838"/>
    <x v="2990"/>
    <n v="248"/>
    <x v="61"/>
  </r>
  <r>
    <s v="City of Karratha"/>
    <x v="84"/>
    <x v="839"/>
    <x v="2991"/>
    <n v="161"/>
    <x v="61"/>
  </r>
  <r>
    <s v="City of Karratha"/>
    <x v="84"/>
    <x v="839"/>
    <x v="2992"/>
    <n v="290"/>
    <x v="61"/>
  </r>
  <r>
    <s v="City of Karratha"/>
    <x v="84"/>
    <x v="839"/>
    <x v="2993"/>
    <n v="1"/>
    <x v="61"/>
  </r>
  <r>
    <s v="City of Karratha"/>
    <x v="84"/>
    <x v="839"/>
    <x v="2994"/>
    <n v="172"/>
    <x v="61"/>
  </r>
  <r>
    <s v="City of Karratha"/>
    <x v="84"/>
    <x v="839"/>
    <x v="2995"/>
    <n v="100"/>
    <x v="61"/>
  </r>
  <r>
    <s v="City of Karratha"/>
    <x v="84"/>
    <x v="839"/>
    <x v="2996"/>
    <n v="281"/>
    <x v="61"/>
  </r>
  <r>
    <s v="City of Karratha"/>
    <x v="84"/>
    <x v="839"/>
    <x v="2997"/>
    <n v="327"/>
    <x v="61"/>
  </r>
  <r>
    <s v="City of Karratha"/>
    <x v="84"/>
    <x v="839"/>
    <x v="2998"/>
    <n v="206"/>
    <x v="61"/>
  </r>
  <r>
    <s v="City of Karratha"/>
    <x v="84"/>
    <x v="839"/>
    <x v="2999"/>
    <n v="197"/>
    <x v="61"/>
  </r>
  <r>
    <s v="City of Karratha"/>
    <x v="84"/>
    <x v="839"/>
    <x v="3000"/>
    <n v="196"/>
    <x v="61"/>
  </r>
  <r>
    <s v="City of Karratha"/>
    <x v="84"/>
    <x v="840"/>
    <x v="3001"/>
    <n v="1"/>
    <x v="61"/>
  </r>
  <r>
    <s v="City of Karratha"/>
    <x v="84"/>
    <x v="841"/>
    <x v="3002"/>
    <n v="207"/>
    <x v="61"/>
  </r>
  <r>
    <s v="City of Karratha"/>
    <x v="84"/>
    <x v="841"/>
    <x v="3003"/>
    <n v="132"/>
    <x v="61"/>
  </r>
  <r>
    <s v="City of Karratha"/>
    <x v="84"/>
    <x v="841"/>
    <x v="3004"/>
    <n v="262"/>
    <x v="61"/>
  </r>
  <r>
    <s v="City of Karratha"/>
    <x v="84"/>
    <x v="841"/>
    <x v="3005"/>
    <n v="254"/>
    <x v="61"/>
  </r>
  <r>
    <s v="City of Karratha"/>
    <x v="84"/>
    <x v="842"/>
    <x v="3006"/>
    <n v="2"/>
    <x v="61"/>
  </r>
  <r>
    <s v="City of Karratha"/>
    <x v="84"/>
    <x v="843"/>
    <x v="3007"/>
    <n v="1"/>
    <x v="61"/>
  </r>
  <r>
    <s v="City of Karratha"/>
    <x v="84"/>
    <x v="843"/>
    <x v="3008"/>
    <n v="1"/>
    <x v="61"/>
  </r>
  <r>
    <s v="City of Karratha"/>
    <x v="84"/>
    <x v="843"/>
    <x v="3009"/>
    <n v="22"/>
    <x v="61"/>
  </r>
  <r>
    <s v="City of Karratha"/>
    <x v="84"/>
    <x v="844"/>
    <x v="3007"/>
    <n v="40"/>
    <x v="61"/>
  </r>
  <r>
    <s v="City of Karratha"/>
    <x v="84"/>
    <x v="845"/>
    <x v="3001"/>
    <n v="3"/>
    <x v="61"/>
  </r>
  <r>
    <s v="City of Karratha"/>
    <x v="84"/>
    <x v="846"/>
    <x v="3001"/>
    <n v="2"/>
    <x v="61"/>
  </r>
  <r>
    <s v="City of Karratha"/>
    <x v="84"/>
    <x v="847"/>
    <x v="3010"/>
    <n v="358"/>
    <x v="61"/>
  </r>
  <r>
    <s v="City of Karratha"/>
    <x v="84"/>
    <x v="847"/>
    <x v="3011"/>
    <n v="227"/>
    <x v="61"/>
  </r>
  <r>
    <s v="City of Karratha"/>
    <x v="84"/>
    <x v="847"/>
    <x v="3012"/>
    <n v="286"/>
    <x v="61"/>
  </r>
  <r>
    <s v="City of Karratha"/>
    <x v="84"/>
    <x v="847"/>
    <x v="3013"/>
    <n v="284"/>
    <x v="61"/>
  </r>
  <r>
    <s v="City of Karratha"/>
    <x v="84"/>
    <x v="847"/>
    <x v="3014"/>
    <n v="141"/>
    <x v="61"/>
  </r>
  <r>
    <s v="City of Karratha"/>
    <x v="84"/>
    <x v="848"/>
    <x v="3015"/>
    <n v="209"/>
    <x v="61"/>
  </r>
  <r>
    <s v="City of Karratha"/>
    <x v="84"/>
    <x v="848"/>
    <x v="3016"/>
    <n v="147"/>
    <x v="61"/>
  </r>
  <r>
    <s v="City of Karratha"/>
    <x v="84"/>
    <x v="848"/>
    <x v="3017"/>
    <n v="307"/>
    <x v="61"/>
  </r>
  <r>
    <s v="City of Karratha"/>
    <x v="84"/>
    <x v="848"/>
    <x v="3018"/>
    <n v="200"/>
    <x v="61"/>
  </r>
  <r>
    <s v="City of Karratha"/>
    <x v="84"/>
    <x v="848"/>
    <x v="3019"/>
    <n v="118"/>
    <x v="61"/>
  </r>
  <r>
    <s v="City of Karratha"/>
    <x v="84"/>
    <x v="848"/>
    <x v="3020"/>
    <n v="170"/>
    <x v="61"/>
  </r>
  <r>
    <s v="City of Karratha"/>
    <x v="84"/>
    <x v="848"/>
    <x v="3021"/>
    <n v="390"/>
    <x v="61"/>
  </r>
  <r>
    <s v="City of Karratha"/>
    <x v="84"/>
    <x v="848"/>
    <x v="3022"/>
    <n v="210"/>
    <x v="61"/>
  </r>
  <r>
    <s v="City of Karratha"/>
    <x v="84"/>
    <x v="848"/>
    <x v="3023"/>
    <n v="221"/>
    <x v="61"/>
  </r>
  <r>
    <s v="City of Karratha"/>
    <x v="84"/>
    <x v="848"/>
    <x v="3024"/>
    <n v="238"/>
    <x v="61"/>
  </r>
  <r>
    <s v="City of Karratha"/>
    <x v="84"/>
    <x v="848"/>
    <x v="3025"/>
    <n v="152"/>
    <x v="61"/>
  </r>
  <r>
    <s v="City of Karratha"/>
    <x v="84"/>
    <x v="848"/>
    <x v="3026"/>
    <n v="175"/>
    <x v="61"/>
  </r>
  <r>
    <s v="City of Karratha"/>
    <x v="84"/>
    <x v="848"/>
    <x v="3027"/>
    <n v="325"/>
    <x v="61"/>
  </r>
  <r>
    <s v="City of Karratha"/>
    <x v="84"/>
    <x v="848"/>
    <x v="3006"/>
    <n v="324"/>
    <x v="61"/>
  </r>
  <r>
    <s v="City of Karratha"/>
    <x v="84"/>
    <x v="849"/>
    <x v="3028"/>
    <n v="196"/>
    <x v="61"/>
  </r>
  <r>
    <s v="City of Karratha"/>
    <x v="84"/>
    <x v="849"/>
    <x v="3029"/>
    <n v="183"/>
    <x v="61"/>
  </r>
  <r>
    <s v="City of Karratha"/>
    <x v="84"/>
    <x v="849"/>
    <x v="3030"/>
    <n v="257"/>
    <x v="61"/>
  </r>
  <r>
    <s v="City of Karratha"/>
    <x v="84"/>
    <x v="849"/>
    <x v="3031"/>
    <n v="169"/>
    <x v="61"/>
  </r>
  <r>
    <s v="City of Karratha"/>
    <x v="84"/>
    <x v="849"/>
    <x v="3032"/>
    <n v="164"/>
    <x v="61"/>
  </r>
  <r>
    <s v="City of Karratha"/>
    <x v="84"/>
    <x v="849"/>
    <x v="3033"/>
    <n v="193"/>
    <x v="61"/>
  </r>
  <r>
    <s v="City of Karratha"/>
    <x v="84"/>
    <x v="849"/>
    <x v="3009"/>
    <n v="236"/>
    <x v="61"/>
  </r>
  <r>
    <s v="City of Karratha"/>
    <x v="84"/>
    <x v="850"/>
    <x v="3034"/>
    <n v="134"/>
    <x v="61"/>
  </r>
  <r>
    <s v="City of Karratha"/>
    <x v="84"/>
    <x v="851"/>
    <x v="3035"/>
    <n v="107"/>
    <x v="61"/>
  </r>
  <r>
    <s v="City of Karratha"/>
    <x v="84"/>
    <x v="851"/>
    <x v="3036"/>
    <n v="60"/>
    <x v="61"/>
  </r>
  <r>
    <s v="City of Karratha"/>
    <x v="84"/>
    <x v="851"/>
    <x v="3037"/>
    <n v="37"/>
    <x v="61"/>
  </r>
  <r>
    <s v="City of Karratha"/>
    <x v="84"/>
    <x v="851"/>
    <x v="3038"/>
    <n v="149"/>
    <x v="61"/>
  </r>
  <r>
    <s v="City of Karratha"/>
    <x v="84"/>
    <x v="852"/>
    <x v="3001"/>
    <n v="4"/>
    <x v="61"/>
  </r>
  <r>
    <s v="City of Karratha"/>
    <x v="84"/>
    <x v="853"/>
    <x v="3006"/>
    <n v="2"/>
    <x v="61"/>
  </r>
  <r>
    <s v="City of Karratha"/>
    <x v="84"/>
    <x v="854"/>
    <x v="3039"/>
    <n v="270"/>
    <x v="61"/>
  </r>
  <r>
    <s v="City of Karratha"/>
    <x v="84"/>
    <x v="854"/>
    <x v="3040"/>
    <n v="143"/>
    <x v="61"/>
  </r>
  <r>
    <s v="City of Karratha"/>
    <x v="84"/>
    <x v="854"/>
    <x v="3041"/>
    <n v="151"/>
    <x v="61"/>
  </r>
  <r>
    <s v="City of Karratha"/>
    <x v="84"/>
    <x v="854"/>
    <x v="3042"/>
    <n v="1"/>
    <x v="61"/>
  </r>
  <r>
    <s v="City of Karratha"/>
    <x v="84"/>
    <x v="854"/>
    <x v="3043"/>
    <n v="171"/>
    <x v="61"/>
  </r>
  <r>
    <s v="City of Karratha"/>
    <x v="84"/>
    <x v="854"/>
    <x v="3044"/>
    <n v="161"/>
    <x v="61"/>
  </r>
  <r>
    <s v="City of Karratha"/>
    <x v="84"/>
    <x v="854"/>
    <x v="3045"/>
    <n v="382"/>
    <x v="61"/>
  </r>
  <r>
    <s v="City of Karratha"/>
    <x v="84"/>
    <x v="854"/>
    <x v="3037"/>
    <n v="8"/>
    <x v="61"/>
  </r>
  <r>
    <s v="Shire of Katanning"/>
    <x v="85"/>
    <x v="855"/>
    <x v="3046"/>
    <n v="31"/>
    <x v="62"/>
  </r>
  <r>
    <s v="Shire of Katanning"/>
    <x v="85"/>
    <x v="856"/>
    <x v="3046"/>
    <n v="50"/>
    <x v="62"/>
  </r>
  <r>
    <s v="Shire of Katanning"/>
    <x v="85"/>
    <x v="857"/>
    <x v="3046"/>
    <n v="28"/>
    <x v="62"/>
  </r>
  <r>
    <s v="Shire of Katanning"/>
    <x v="85"/>
    <x v="858"/>
    <x v="3046"/>
    <n v="27"/>
    <x v="62"/>
  </r>
  <r>
    <s v="Shire of Katanning"/>
    <x v="85"/>
    <x v="859"/>
    <x v="3046"/>
    <n v="23"/>
    <x v="62"/>
  </r>
  <r>
    <s v="Shire of Katanning"/>
    <x v="85"/>
    <x v="860"/>
    <x v="3047"/>
    <n v="313"/>
    <x v="62"/>
  </r>
  <r>
    <s v="Shire of Katanning"/>
    <x v="85"/>
    <x v="860"/>
    <x v="3048"/>
    <n v="159"/>
    <x v="62"/>
  </r>
  <r>
    <s v="Shire of Katanning"/>
    <x v="85"/>
    <x v="860"/>
    <x v="3049"/>
    <n v="217"/>
    <x v="62"/>
  </r>
  <r>
    <s v="Shire of Katanning"/>
    <x v="85"/>
    <x v="860"/>
    <x v="3050"/>
    <n v="211"/>
    <x v="62"/>
  </r>
  <r>
    <s v="Shire of Katanning"/>
    <x v="85"/>
    <x v="860"/>
    <x v="3051"/>
    <n v="232"/>
    <x v="62"/>
  </r>
  <r>
    <s v="Shire of Katanning"/>
    <x v="85"/>
    <x v="860"/>
    <x v="3052"/>
    <n v="162"/>
    <x v="62"/>
  </r>
  <r>
    <s v="Shire of Katanning"/>
    <x v="85"/>
    <x v="860"/>
    <x v="3053"/>
    <n v="173"/>
    <x v="62"/>
  </r>
  <r>
    <s v="Shire of Katanning"/>
    <x v="85"/>
    <x v="860"/>
    <x v="3054"/>
    <n v="177"/>
    <x v="62"/>
  </r>
  <r>
    <s v="Shire of Katanning"/>
    <x v="85"/>
    <x v="860"/>
    <x v="3046"/>
    <n v="68"/>
    <x v="62"/>
  </r>
  <r>
    <s v="Shire of Katanning"/>
    <x v="85"/>
    <x v="860"/>
    <x v="3055"/>
    <n v="143"/>
    <x v="62"/>
  </r>
  <r>
    <s v="Shire of Katanning"/>
    <x v="85"/>
    <x v="860"/>
    <x v="3056"/>
    <n v="164"/>
    <x v="62"/>
  </r>
  <r>
    <s v="Shire of Katanning"/>
    <x v="85"/>
    <x v="860"/>
    <x v="3057"/>
    <n v="232"/>
    <x v="62"/>
  </r>
  <r>
    <s v="Shire of Katanning"/>
    <x v="85"/>
    <x v="860"/>
    <x v="3058"/>
    <n v="166"/>
    <x v="62"/>
  </r>
  <r>
    <s v="Shire of Katanning"/>
    <x v="85"/>
    <x v="861"/>
    <x v="3046"/>
    <n v="13"/>
    <x v="62"/>
  </r>
  <r>
    <s v="Shire of Katanning"/>
    <x v="85"/>
    <x v="862"/>
    <x v="3046"/>
    <n v="38"/>
    <x v="62"/>
  </r>
  <r>
    <s v="Shire of Katanning"/>
    <x v="85"/>
    <x v="863"/>
    <x v="3046"/>
    <n v="18"/>
    <x v="62"/>
  </r>
  <r>
    <s v="Shire of Katanning"/>
    <x v="85"/>
    <x v="864"/>
    <x v="3054"/>
    <n v="78"/>
    <x v="62"/>
  </r>
  <r>
    <s v="Shire of Katanning"/>
    <x v="85"/>
    <x v="865"/>
    <x v="3046"/>
    <n v="12"/>
    <x v="62"/>
  </r>
  <r>
    <s v="Shire of Katanning"/>
    <x v="85"/>
    <x v="866"/>
    <x v="3046"/>
    <n v="8"/>
    <x v="62"/>
  </r>
  <r>
    <s v="Shire of Kellerberrin"/>
    <x v="86"/>
    <x v="867"/>
    <x v="3059"/>
    <n v="6"/>
    <x v="63"/>
  </r>
  <r>
    <s v="Shire of Kellerberrin"/>
    <x v="86"/>
    <x v="868"/>
    <x v="3059"/>
    <n v="22"/>
    <x v="63"/>
  </r>
  <r>
    <s v="Shire of Kellerberrin"/>
    <x v="86"/>
    <x v="869"/>
    <x v="3059"/>
    <n v="44"/>
    <x v="63"/>
  </r>
  <r>
    <s v="Shire of Kellerberrin"/>
    <x v="86"/>
    <x v="870"/>
    <x v="3060"/>
    <n v="381"/>
    <x v="63"/>
  </r>
  <r>
    <s v="Shire of Kellerberrin"/>
    <x v="86"/>
    <x v="870"/>
    <x v="3059"/>
    <n v="62"/>
    <x v="63"/>
  </r>
  <r>
    <s v="Shire of Kellerberrin"/>
    <x v="86"/>
    <x v="870"/>
    <x v="3061"/>
    <n v="243"/>
    <x v="63"/>
  </r>
  <r>
    <s v="Shire of Kellerberrin"/>
    <x v="86"/>
    <x v="871"/>
    <x v="3059"/>
    <n v="6"/>
    <x v="63"/>
  </r>
  <r>
    <s v="Shire of Kellerberrin"/>
    <x v="86"/>
    <x v="872"/>
    <x v="3059"/>
    <n v="30"/>
    <x v="63"/>
  </r>
  <r>
    <s v="Shire of Kellerberrin"/>
    <x v="86"/>
    <x v="873"/>
    <x v="3059"/>
    <n v="22"/>
    <x v="63"/>
  </r>
  <r>
    <s v="Shire of Kellerberrin"/>
    <x v="86"/>
    <x v="874"/>
    <x v="3059"/>
    <n v="40"/>
    <x v="63"/>
  </r>
  <r>
    <s v="Shire of Kent"/>
    <x v="87"/>
    <x v="875"/>
    <x v="3062"/>
    <n v="183"/>
    <x v="64"/>
  </r>
  <r>
    <s v="Shire of Kent"/>
    <x v="87"/>
    <x v="876"/>
    <x v="3063"/>
    <n v="160"/>
    <x v="64"/>
  </r>
  <r>
    <s v="Shire of Kojonup"/>
    <x v="88"/>
    <x v="877"/>
    <x v="3064"/>
    <n v="22"/>
    <x v="65"/>
  </r>
  <r>
    <s v="Shire of Kojonup"/>
    <x v="88"/>
    <x v="878"/>
    <x v="3064"/>
    <n v="40"/>
    <x v="65"/>
  </r>
  <r>
    <s v="Shire of Kojonup"/>
    <x v="88"/>
    <x v="879"/>
    <x v="3064"/>
    <n v="50"/>
    <x v="65"/>
  </r>
  <r>
    <s v="Shire of Kojonup"/>
    <x v="88"/>
    <x v="880"/>
    <x v="3065"/>
    <n v="48"/>
    <x v="65"/>
  </r>
  <r>
    <s v="Shire of Kojonup"/>
    <x v="88"/>
    <x v="881"/>
    <x v="3066"/>
    <n v="73"/>
    <x v="65"/>
  </r>
  <r>
    <s v="Shire of Kojonup"/>
    <x v="88"/>
    <x v="882"/>
    <x v="3067"/>
    <n v="343"/>
    <x v="65"/>
  </r>
  <r>
    <s v="Shire of Kojonup"/>
    <x v="88"/>
    <x v="882"/>
    <x v="3065"/>
    <n v="104"/>
    <x v="65"/>
  </r>
  <r>
    <s v="Shire of Kojonup"/>
    <x v="88"/>
    <x v="882"/>
    <x v="3068"/>
    <n v="107"/>
    <x v="65"/>
  </r>
  <r>
    <s v="Shire of Kojonup"/>
    <x v="88"/>
    <x v="882"/>
    <x v="3069"/>
    <n v="308"/>
    <x v="65"/>
  </r>
  <r>
    <s v="Shire of Kojonup"/>
    <x v="88"/>
    <x v="883"/>
    <x v="3066"/>
    <n v="54"/>
    <x v="65"/>
  </r>
  <r>
    <s v="Shire of Kojonup"/>
    <x v="88"/>
    <x v="884"/>
    <x v="3070"/>
    <n v="30"/>
    <x v="65"/>
  </r>
  <r>
    <s v="Shire of Kojonup"/>
    <x v="88"/>
    <x v="885"/>
    <x v="3070"/>
    <n v="77"/>
    <x v="65"/>
  </r>
  <r>
    <s v="Shire of Kojonup"/>
    <x v="88"/>
    <x v="886"/>
    <x v="3070"/>
    <n v="28"/>
    <x v="65"/>
  </r>
  <r>
    <s v="Shire of Kojonup"/>
    <x v="88"/>
    <x v="887"/>
    <x v="3070"/>
    <n v="49"/>
    <x v="65"/>
  </r>
  <r>
    <s v="Shire of Kojonup"/>
    <x v="88"/>
    <x v="888"/>
    <x v="3066"/>
    <n v="17"/>
    <x v="65"/>
  </r>
  <r>
    <s v="Shire of Kondinin"/>
    <x v="89"/>
    <x v="889"/>
    <x v="3071"/>
    <n v="98"/>
    <x v="66"/>
  </r>
  <r>
    <s v="Shire of Kondinin"/>
    <x v="89"/>
    <x v="889"/>
    <x v="3072"/>
    <n v="134"/>
    <x v="66"/>
  </r>
  <r>
    <s v="Shire of Kondinin"/>
    <x v="89"/>
    <x v="890"/>
    <x v="3073"/>
    <n v="69"/>
    <x v="66"/>
  </r>
  <r>
    <s v="Shire of Kondinin"/>
    <x v="89"/>
    <x v="891"/>
    <x v="3074"/>
    <n v="155"/>
    <x v="66"/>
  </r>
  <r>
    <s v="Shire of Kondinin"/>
    <x v="89"/>
    <x v="891"/>
    <x v="3073"/>
    <n v="76"/>
    <x v="66"/>
  </r>
  <r>
    <s v="Shire of Koorda"/>
    <x v="90"/>
    <x v="892"/>
    <x v="3075"/>
    <n v="13"/>
    <x v="67"/>
  </r>
  <r>
    <s v="Shire of Koorda"/>
    <x v="90"/>
    <x v="893"/>
    <x v="3075"/>
    <n v="15"/>
    <x v="67"/>
  </r>
  <r>
    <s v="Shire of Koorda"/>
    <x v="90"/>
    <x v="894"/>
    <x v="3075"/>
    <n v="22"/>
    <x v="67"/>
  </r>
  <r>
    <s v="Shire of Koorda"/>
    <x v="90"/>
    <x v="895"/>
    <x v="3076"/>
    <n v="146"/>
    <x v="67"/>
  </r>
  <r>
    <s v="Shire of Koorda"/>
    <x v="90"/>
    <x v="896"/>
    <x v="3075"/>
    <n v="8"/>
    <x v="67"/>
  </r>
  <r>
    <s v="Shire of Koorda"/>
    <x v="90"/>
    <x v="897"/>
    <x v="3075"/>
    <n v="12"/>
    <x v="67"/>
  </r>
  <r>
    <s v="Shire of Koorda"/>
    <x v="90"/>
    <x v="898"/>
    <x v="3075"/>
    <n v="12"/>
    <x v="67"/>
  </r>
  <r>
    <s v="Shire of Koorda"/>
    <x v="90"/>
    <x v="899"/>
    <x v="3075"/>
    <n v="16"/>
    <x v="67"/>
  </r>
  <r>
    <s v="Shire of Kulin"/>
    <x v="91"/>
    <x v="900"/>
    <x v="3077"/>
    <n v="49"/>
    <x v="68"/>
  </r>
  <r>
    <s v="Shire of Kulin"/>
    <x v="91"/>
    <x v="901"/>
    <x v="3078"/>
    <n v="25"/>
    <x v="68"/>
  </r>
  <r>
    <s v="Shire of Kulin"/>
    <x v="91"/>
    <x v="902"/>
    <x v="3078"/>
    <n v="23"/>
    <x v="68"/>
  </r>
  <r>
    <s v="Shire of Kulin"/>
    <x v="91"/>
    <x v="903"/>
    <x v="3077"/>
    <n v="54"/>
    <x v="68"/>
  </r>
  <r>
    <s v="Shire of Kulin"/>
    <x v="91"/>
    <x v="904"/>
    <x v="3079"/>
    <n v="212"/>
    <x v="68"/>
  </r>
  <r>
    <s v="Shire of Kulin"/>
    <x v="91"/>
    <x v="904"/>
    <x v="3077"/>
    <n v="49"/>
    <x v="68"/>
  </r>
  <r>
    <s v="Shire of Kulin"/>
    <x v="91"/>
    <x v="905"/>
    <x v="3077"/>
    <n v="46"/>
    <x v="68"/>
  </r>
  <r>
    <s v="Shire of Kulin"/>
    <x v="91"/>
    <x v="906"/>
    <x v="3078"/>
    <n v="12"/>
    <x v="68"/>
  </r>
  <r>
    <s v="Shire of Kulin"/>
    <x v="91"/>
    <x v="907"/>
    <x v="3078"/>
    <n v="49"/>
    <x v="68"/>
  </r>
  <r>
    <s v="Shire of Kulin"/>
    <x v="91"/>
    <x v="908"/>
    <x v="3077"/>
    <n v="25"/>
    <x v="68"/>
  </r>
  <r>
    <s v="City of Kwinana"/>
    <x v="92"/>
    <x v="909"/>
    <x v="3080"/>
    <n v="453"/>
    <x v="69"/>
  </r>
  <r>
    <s v="City of Kwinana"/>
    <x v="92"/>
    <x v="910"/>
    <x v="3081"/>
    <n v="390"/>
    <x v="69"/>
  </r>
  <r>
    <s v="City of Kwinana"/>
    <x v="92"/>
    <x v="910"/>
    <x v="3082"/>
    <n v="375"/>
    <x v="69"/>
  </r>
  <r>
    <s v="City of Kwinana"/>
    <x v="92"/>
    <x v="910"/>
    <x v="3083"/>
    <n v="282"/>
    <x v="69"/>
  </r>
  <r>
    <s v="City of Kwinana"/>
    <x v="92"/>
    <x v="910"/>
    <x v="3084"/>
    <n v="361"/>
    <x v="69"/>
  </r>
  <r>
    <s v="City of Kwinana"/>
    <x v="92"/>
    <x v="910"/>
    <x v="3085"/>
    <n v="468"/>
    <x v="69"/>
  </r>
  <r>
    <s v="City of Kwinana"/>
    <x v="92"/>
    <x v="910"/>
    <x v="3086"/>
    <n v="269"/>
    <x v="69"/>
  </r>
  <r>
    <s v="City of Kwinana"/>
    <x v="92"/>
    <x v="910"/>
    <x v="3087"/>
    <n v="275"/>
    <x v="69"/>
  </r>
  <r>
    <s v="City of Kwinana"/>
    <x v="92"/>
    <x v="910"/>
    <x v="3088"/>
    <n v="475"/>
    <x v="69"/>
  </r>
  <r>
    <s v="City of Kwinana"/>
    <x v="92"/>
    <x v="910"/>
    <x v="3089"/>
    <n v="138"/>
    <x v="69"/>
  </r>
  <r>
    <s v="City of Kwinana"/>
    <x v="92"/>
    <x v="910"/>
    <x v="3090"/>
    <n v="350"/>
    <x v="69"/>
  </r>
  <r>
    <s v="City of Kwinana"/>
    <x v="92"/>
    <x v="910"/>
    <x v="3091"/>
    <n v="256"/>
    <x v="69"/>
  </r>
  <r>
    <s v="City of Kwinana"/>
    <x v="92"/>
    <x v="911"/>
    <x v="3092"/>
    <n v="490"/>
    <x v="69"/>
  </r>
  <r>
    <s v="City of Kwinana"/>
    <x v="92"/>
    <x v="911"/>
    <x v="3093"/>
    <n v="487"/>
    <x v="69"/>
  </r>
  <r>
    <s v="City of Kwinana"/>
    <x v="92"/>
    <x v="911"/>
    <x v="3094"/>
    <n v="204"/>
    <x v="69"/>
  </r>
  <r>
    <s v="City of Kwinana"/>
    <x v="92"/>
    <x v="911"/>
    <x v="3095"/>
    <n v="277"/>
    <x v="69"/>
  </r>
  <r>
    <s v="City of Kwinana"/>
    <x v="92"/>
    <x v="912"/>
    <x v="3096"/>
    <n v="409"/>
    <x v="69"/>
  </r>
  <r>
    <s v="City of Kwinana"/>
    <x v="92"/>
    <x v="912"/>
    <x v="3097"/>
    <n v="270"/>
    <x v="69"/>
  </r>
  <r>
    <s v="City of Kwinana"/>
    <x v="92"/>
    <x v="912"/>
    <x v="3098"/>
    <n v="40"/>
    <x v="69"/>
  </r>
  <r>
    <s v="City of Kwinana"/>
    <x v="92"/>
    <x v="913"/>
    <x v="3099"/>
    <n v="33"/>
    <x v="69"/>
  </r>
  <r>
    <s v="City of Kwinana"/>
    <x v="92"/>
    <x v="914"/>
    <x v="3100"/>
    <n v="2"/>
    <x v="69"/>
  </r>
  <r>
    <s v="City of Kwinana"/>
    <x v="92"/>
    <x v="914"/>
    <x v="3099"/>
    <n v="1"/>
    <x v="69"/>
  </r>
  <r>
    <s v="City of Kwinana"/>
    <x v="92"/>
    <x v="915"/>
    <x v="3101"/>
    <n v="399"/>
    <x v="69"/>
  </r>
  <r>
    <s v="City of Kwinana"/>
    <x v="92"/>
    <x v="916"/>
    <x v="3102"/>
    <n v="365"/>
    <x v="69"/>
  </r>
  <r>
    <s v="City of Kwinana"/>
    <x v="92"/>
    <x v="916"/>
    <x v="3103"/>
    <n v="386"/>
    <x v="69"/>
  </r>
  <r>
    <s v="City of Kwinana"/>
    <x v="92"/>
    <x v="916"/>
    <x v="3104"/>
    <n v="225"/>
    <x v="69"/>
  </r>
  <r>
    <s v="City of Kwinana"/>
    <x v="92"/>
    <x v="916"/>
    <x v="3105"/>
    <n v="230"/>
    <x v="69"/>
  </r>
  <r>
    <s v="City of Kwinana"/>
    <x v="92"/>
    <x v="916"/>
    <x v="3106"/>
    <n v="285"/>
    <x v="69"/>
  </r>
  <r>
    <s v="City of Kwinana"/>
    <x v="92"/>
    <x v="916"/>
    <x v="3107"/>
    <n v="277"/>
    <x v="69"/>
  </r>
  <r>
    <s v="City of Kwinana"/>
    <x v="92"/>
    <x v="916"/>
    <x v="3108"/>
    <n v="366"/>
    <x v="69"/>
  </r>
  <r>
    <s v="City of Kwinana"/>
    <x v="92"/>
    <x v="917"/>
    <x v="3109"/>
    <n v="909"/>
    <x v="69"/>
  </r>
  <r>
    <s v="City of Kwinana"/>
    <x v="92"/>
    <x v="918"/>
    <x v="3110"/>
    <n v="268"/>
    <x v="69"/>
  </r>
  <r>
    <s v="City of Kwinana"/>
    <x v="92"/>
    <x v="918"/>
    <x v="3111"/>
    <n v="275"/>
    <x v="69"/>
  </r>
  <r>
    <s v="City of Kwinana"/>
    <x v="92"/>
    <x v="918"/>
    <x v="3112"/>
    <n v="511"/>
    <x v="69"/>
  </r>
  <r>
    <s v="City of Kwinana"/>
    <x v="92"/>
    <x v="918"/>
    <x v="3113"/>
    <n v="261"/>
    <x v="69"/>
  </r>
  <r>
    <s v="City of Kwinana"/>
    <x v="92"/>
    <x v="918"/>
    <x v="3114"/>
    <n v="439"/>
    <x v="69"/>
  </r>
  <r>
    <s v="City of Kwinana"/>
    <x v="92"/>
    <x v="919"/>
    <x v="3115"/>
    <n v="19"/>
    <x v="69"/>
  </r>
  <r>
    <s v="City of Kwinana"/>
    <x v="92"/>
    <x v="920"/>
    <x v="3116"/>
    <n v="360"/>
    <x v="69"/>
  </r>
  <r>
    <s v="City of Kwinana"/>
    <x v="92"/>
    <x v="920"/>
    <x v="3117"/>
    <n v="172"/>
    <x v="69"/>
  </r>
  <r>
    <s v="City of Kwinana"/>
    <x v="92"/>
    <x v="920"/>
    <x v="3118"/>
    <n v="290"/>
    <x v="69"/>
  </r>
  <r>
    <s v="City of Kwinana"/>
    <x v="92"/>
    <x v="920"/>
    <x v="3119"/>
    <n v="352"/>
    <x v="69"/>
  </r>
  <r>
    <s v="City of Kwinana"/>
    <x v="92"/>
    <x v="920"/>
    <x v="3120"/>
    <n v="202"/>
    <x v="69"/>
  </r>
  <r>
    <s v="City of Kwinana"/>
    <x v="92"/>
    <x v="920"/>
    <x v="3121"/>
    <n v="514"/>
    <x v="69"/>
  </r>
  <r>
    <s v="City of Kwinana"/>
    <x v="92"/>
    <x v="920"/>
    <x v="3122"/>
    <n v="280"/>
    <x v="69"/>
  </r>
  <r>
    <s v="City of Kwinana"/>
    <x v="92"/>
    <x v="920"/>
    <x v="3123"/>
    <n v="280"/>
    <x v="69"/>
  </r>
  <r>
    <s v="City of Kwinana"/>
    <x v="92"/>
    <x v="920"/>
    <x v="3124"/>
    <n v="305"/>
    <x v="69"/>
  </r>
  <r>
    <s v="City of Kwinana"/>
    <x v="92"/>
    <x v="920"/>
    <x v="3125"/>
    <n v="279"/>
    <x v="69"/>
  </r>
  <r>
    <s v="City of Kwinana"/>
    <x v="92"/>
    <x v="920"/>
    <x v="3126"/>
    <n v="308"/>
    <x v="69"/>
  </r>
  <r>
    <s v="City of Kwinana"/>
    <x v="92"/>
    <x v="921"/>
    <x v="3127"/>
    <n v="184"/>
    <x v="69"/>
  </r>
  <r>
    <s v="City of Kwinana"/>
    <x v="92"/>
    <x v="921"/>
    <x v="3128"/>
    <n v="195"/>
    <x v="69"/>
  </r>
  <r>
    <s v="City of Kwinana"/>
    <x v="92"/>
    <x v="921"/>
    <x v="3129"/>
    <n v="206"/>
    <x v="69"/>
  </r>
  <r>
    <s v="City of Kwinana"/>
    <x v="92"/>
    <x v="921"/>
    <x v="3130"/>
    <n v="477"/>
    <x v="69"/>
  </r>
  <r>
    <s v="City of Kwinana"/>
    <x v="92"/>
    <x v="921"/>
    <x v="3131"/>
    <n v="204"/>
    <x v="69"/>
  </r>
  <r>
    <s v="City of Kwinana"/>
    <x v="92"/>
    <x v="921"/>
    <x v="3132"/>
    <n v="313"/>
    <x v="69"/>
  </r>
  <r>
    <s v="City of Kwinana"/>
    <x v="92"/>
    <x v="921"/>
    <x v="3133"/>
    <n v="385"/>
    <x v="69"/>
  </r>
  <r>
    <s v="City of Kwinana"/>
    <x v="92"/>
    <x v="921"/>
    <x v="3134"/>
    <n v="486"/>
    <x v="69"/>
  </r>
  <r>
    <s v="City of Kwinana"/>
    <x v="92"/>
    <x v="921"/>
    <x v="3135"/>
    <n v="225"/>
    <x v="69"/>
  </r>
  <r>
    <s v="City of Kwinana"/>
    <x v="92"/>
    <x v="921"/>
    <x v="3136"/>
    <n v="251"/>
    <x v="69"/>
  </r>
  <r>
    <s v="City of Kwinana"/>
    <x v="92"/>
    <x v="921"/>
    <x v="3137"/>
    <n v="400"/>
    <x v="69"/>
  </r>
  <r>
    <s v="City of Kwinana"/>
    <x v="92"/>
    <x v="921"/>
    <x v="3138"/>
    <n v="186"/>
    <x v="69"/>
  </r>
  <r>
    <s v="City of Kwinana"/>
    <x v="92"/>
    <x v="921"/>
    <x v="3139"/>
    <n v="459"/>
    <x v="69"/>
  </r>
  <r>
    <s v="City of Kwinana"/>
    <x v="92"/>
    <x v="921"/>
    <x v="3140"/>
    <n v="313"/>
    <x v="69"/>
  </r>
  <r>
    <s v="City of Kwinana"/>
    <x v="92"/>
    <x v="921"/>
    <x v="3141"/>
    <n v="369"/>
    <x v="69"/>
  </r>
  <r>
    <s v="City of Kwinana"/>
    <x v="92"/>
    <x v="922"/>
    <x v="3089"/>
    <n v="3"/>
    <x v="69"/>
  </r>
  <r>
    <s v="City of Kwinana"/>
    <x v="92"/>
    <x v="923"/>
    <x v="3142"/>
    <n v="218"/>
    <x v="69"/>
  </r>
  <r>
    <s v="City of Kwinana"/>
    <x v="92"/>
    <x v="923"/>
    <x v="3143"/>
    <n v="342"/>
    <x v="69"/>
  </r>
  <r>
    <s v="City of Kwinana"/>
    <x v="92"/>
    <x v="923"/>
    <x v="3144"/>
    <n v="132"/>
    <x v="69"/>
  </r>
  <r>
    <s v="City of Kwinana"/>
    <x v="92"/>
    <x v="923"/>
    <x v="3145"/>
    <n v="243"/>
    <x v="69"/>
  </r>
  <r>
    <s v="City of Kwinana"/>
    <x v="92"/>
    <x v="923"/>
    <x v="3146"/>
    <n v="219"/>
    <x v="69"/>
  </r>
  <r>
    <s v="City of Kwinana"/>
    <x v="92"/>
    <x v="923"/>
    <x v="3147"/>
    <n v="258"/>
    <x v="69"/>
  </r>
  <r>
    <s v="City of Kwinana"/>
    <x v="92"/>
    <x v="923"/>
    <x v="3148"/>
    <n v="414"/>
    <x v="69"/>
  </r>
  <r>
    <s v="City of Kwinana"/>
    <x v="92"/>
    <x v="923"/>
    <x v="3149"/>
    <n v="325"/>
    <x v="69"/>
  </r>
  <r>
    <s v="City of Kwinana"/>
    <x v="92"/>
    <x v="923"/>
    <x v="3150"/>
    <n v="622"/>
    <x v="69"/>
  </r>
  <r>
    <s v="City of Kwinana"/>
    <x v="92"/>
    <x v="923"/>
    <x v="3151"/>
    <n v="401"/>
    <x v="69"/>
  </r>
  <r>
    <s v="City of Kwinana"/>
    <x v="92"/>
    <x v="924"/>
    <x v="3152"/>
    <n v="281"/>
    <x v="69"/>
  </r>
  <r>
    <s v="City of Kwinana"/>
    <x v="92"/>
    <x v="924"/>
    <x v="3153"/>
    <n v="188"/>
    <x v="69"/>
  </r>
  <r>
    <s v="City of Kwinana"/>
    <x v="92"/>
    <x v="924"/>
    <x v="3154"/>
    <n v="402"/>
    <x v="69"/>
  </r>
  <r>
    <s v="City of Kwinana"/>
    <x v="92"/>
    <x v="924"/>
    <x v="3155"/>
    <n v="460"/>
    <x v="69"/>
  </r>
  <r>
    <s v="City of Kwinana"/>
    <x v="92"/>
    <x v="924"/>
    <x v="3156"/>
    <n v="311"/>
    <x v="69"/>
  </r>
  <r>
    <s v="City of Kwinana"/>
    <x v="92"/>
    <x v="924"/>
    <x v="3157"/>
    <n v="317"/>
    <x v="69"/>
  </r>
  <r>
    <s v="City of Kwinana"/>
    <x v="92"/>
    <x v="924"/>
    <x v="3158"/>
    <n v="278"/>
    <x v="69"/>
  </r>
  <r>
    <s v="City of Kwinana"/>
    <x v="92"/>
    <x v="924"/>
    <x v="3159"/>
    <n v="297"/>
    <x v="69"/>
  </r>
  <r>
    <s v="City of Kwinana"/>
    <x v="92"/>
    <x v="924"/>
    <x v="3160"/>
    <n v="883"/>
    <x v="69"/>
  </r>
  <r>
    <s v="City of Kwinana"/>
    <x v="92"/>
    <x v="924"/>
    <x v="3161"/>
    <n v="301"/>
    <x v="69"/>
  </r>
  <r>
    <s v="City of Kwinana"/>
    <x v="92"/>
    <x v="924"/>
    <x v="3162"/>
    <n v="259"/>
    <x v="69"/>
  </r>
  <r>
    <s v="City of Kwinana"/>
    <x v="92"/>
    <x v="924"/>
    <x v="3163"/>
    <n v="325"/>
    <x v="69"/>
  </r>
  <r>
    <s v="City of Kwinana"/>
    <x v="92"/>
    <x v="924"/>
    <x v="3164"/>
    <n v="375"/>
    <x v="69"/>
  </r>
  <r>
    <s v="City of Kwinana"/>
    <x v="92"/>
    <x v="924"/>
    <x v="3165"/>
    <n v="279"/>
    <x v="69"/>
  </r>
  <r>
    <s v="City of Kwinana"/>
    <x v="92"/>
    <x v="924"/>
    <x v="3166"/>
    <n v="434"/>
    <x v="69"/>
  </r>
  <r>
    <s v="City of Kwinana"/>
    <x v="92"/>
    <x v="924"/>
    <x v="3167"/>
    <n v="306"/>
    <x v="69"/>
  </r>
  <r>
    <s v="City of Kwinana"/>
    <x v="92"/>
    <x v="924"/>
    <x v="3168"/>
    <n v="307"/>
    <x v="69"/>
  </r>
  <r>
    <s v="City of Kwinana"/>
    <x v="92"/>
    <x v="924"/>
    <x v="3169"/>
    <n v="287"/>
    <x v="69"/>
  </r>
  <r>
    <s v="City of Kwinana"/>
    <x v="92"/>
    <x v="924"/>
    <x v="3170"/>
    <n v="297"/>
    <x v="69"/>
  </r>
  <r>
    <s v="City of Kwinana"/>
    <x v="92"/>
    <x v="924"/>
    <x v="3171"/>
    <n v="319"/>
    <x v="69"/>
  </r>
  <r>
    <s v="City of Kwinana"/>
    <x v="92"/>
    <x v="924"/>
    <x v="3172"/>
    <n v="295"/>
    <x v="69"/>
  </r>
  <r>
    <s v="City of Kwinana"/>
    <x v="92"/>
    <x v="924"/>
    <x v="3173"/>
    <n v="125"/>
    <x v="69"/>
  </r>
  <r>
    <s v="City of Kwinana"/>
    <x v="92"/>
    <x v="924"/>
    <x v="3174"/>
    <n v="651"/>
    <x v="69"/>
  </r>
  <r>
    <s v="City of Kwinana"/>
    <x v="92"/>
    <x v="924"/>
    <x v="3175"/>
    <n v="167"/>
    <x v="69"/>
  </r>
  <r>
    <s v="City of Kwinana"/>
    <x v="92"/>
    <x v="924"/>
    <x v="3176"/>
    <n v="233"/>
    <x v="69"/>
  </r>
  <r>
    <s v="City of Kwinana"/>
    <x v="92"/>
    <x v="924"/>
    <x v="3177"/>
    <n v="3"/>
    <x v="69"/>
  </r>
  <r>
    <s v="City of Kwinana"/>
    <x v="92"/>
    <x v="924"/>
    <x v="3178"/>
    <n v="440"/>
    <x v="69"/>
  </r>
  <r>
    <s v="City of Kwinana"/>
    <x v="92"/>
    <x v="924"/>
    <x v="3179"/>
    <n v="376"/>
    <x v="69"/>
  </r>
  <r>
    <s v="City of Kwinana"/>
    <x v="92"/>
    <x v="924"/>
    <x v="3180"/>
    <n v="372"/>
    <x v="69"/>
  </r>
  <r>
    <s v="City of Kwinana"/>
    <x v="92"/>
    <x v="924"/>
    <x v="3181"/>
    <n v="246"/>
    <x v="69"/>
  </r>
  <r>
    <s v="City of Kwinana"/>
    <x v="92"/>
    <x v="924"/>
    <x v="3182"/>
    <n v="267"/>
    <x v="69"/>
  </r>
  <r>
    <s v="Shire of Lake Grace"/>
    <x v="93"/>
    <x v="925"/>
    <x v="3183"/>
    <n v="21"/>
    <x v="70"/>
  </r>
  <r>
    <s v="Shire of Lake Grace"/>
    <x v="93"/>
    <x v="926"/>
    <x v="3184"/>
    <n v="15"/>
    <x v="70"/>
  </r>
  <r>
    <s v="Shire of Lake Grace"/>
    <x v="93"/>
    <x v="927"/>
    <x v="3185"/>
    <n v="12"/>
    <x v="70"/>
  </r>
  <r>
    <s v="Shire of Lake Grace"/>
    <x v="93"/>
    <x v="928"/>
    <x v="3185"/>
    <n v="13"/>
    <x v="70"/>
  </r>
  <r>
    <s v="Shire of Lake Grace"/>
    <x v="93"/>
    <x v="929"/>
    <x v="3183"/>
    <n v="27"/>
    <x v="70"/>
  </r>
  <r>
    <s v="Shire of Lake Grace"/>
    <x v="93"/>
    <x v="930"/>
    <x v="3184"/>
    <n v="39"/>
    <x v="70"/>
  </r>
  <r>
    <s v="Shire of Lake Grace"/>
    <x v="93"/>
    <x v="931"/>
    <x v="3185"/>
    <n v="14"/>
    <x v="70"/>
  </r>
  <r>
    <s v="Shire of Lake Grace"/>
    <x v="93"/>
    <x v="932"/>
    <x v="3186"/>
    <n v="202"/>
    <x v="70"/>
  </r>
  <r>
    <s v="Shire of Lake Grace"/>
    <x v="93"/>
    <x v="932"/>
    <x v="3187"/>
    <n v="145"/>
    <x v="70"/>
  </r>
  <r>
    <s v="Shire of Lake Grace"/>
    <x v="93"/>
    <x v="932"/>
    <x v="3183"/>
    <n v="24"/>
    <x v="70"/>
  </r>
  <r>
    <s v="Shire of Lake Grace"/>
    <x v="93"/>
    <x v="933"/>
    <x v="3185"/>
    <n v="49"/>
    <x v="70"/>
  </r>
  <r>
    <s v="Shire of Lake Grace"/>
    <x v="93"/>
    <x v="934"/>
    <x v="3185"/>
    <n v="13"/>
    <x v="70"/>
  </r>
  <r>
    <s v="Shire of Lake Grace"/>
    <x v="93"/>
    <x v="935"/>
    <x v="3183"/>
    <n v="28"/>
    <x v="70"/>
  </r>
  <r>
    <s v="Shire of Lake Grace"/>
    <x v="93"/>
    <x v="936"/>
    <x v="3185"/>
    <n v="17"/>
    <x v="70"/>
  </r>
  <r>
    <s v="Shire of Lake Grace"/>
    <x v="93"/>
    <x v="937"/>
    <x v="3185"/>
    <n v="19"/>
    <x v="70"/>
  </r>
  <r>
    <s v="Shire of Lake Grace"/>
    <x v="93"/>
    <x v="938"/>
    <x v="3183"/>
    <n v="16"/>
    <x v="70"/>
  </r>
  <r>
    <s v="Shire of Lake Grace"/>
    <x v="93"/>
    <x v="939"/>
    <x v="3188"/>
    <n v="82"/>
    <x v="70"/>
  </r>
  <r>
    <s v="Shire of Lake Grace"/>
    <x v="93"/>
    <x v="939"/>
    <x v="3184"/>
    <n v="17"/>
    <x v="70"/>
  </r>
  <r>
    <s v="Shire of Lake Grace"/>
    <x v="93"/>
    <x v="940"/>
    <x v="3184"/>
    <n v="18"/>
    <x v="70"/>
  </r>
  <r>
    <s v="Shire of Lake Grace"/>
    <x v="93"/>
    <x v="941"/>
    <x v="3183"/>
    <n v="25"/>
    <x v="70"/>
  </r>
  <r>
    <s v="Shire of Lake Grace"/>
    <x v="93"/>
    <x v="942"/>
    <x v="3183"/>
    <n v="29"/>
    <x v="70"/>
  </r>
  <r>
    <s v="Shire of Lake Grace"/>
    <x v="93"/>
    <x v="943"/>
    <x v="3184"/>
    <n v="34"/>
    <x v="70"/>
  </r>
  <r>
    <s v="Shire of Lake Grace"/>
    <x v="93"/>
    <x v="944"/>
    <x v="3185"/>
    <n v="28"/>
    <x v="70"/>
  </r>
  <r>
    <s v="Shire of Laverton"/>
    <x v="94"/>
    <x v="945"/>
    <x v="3189"/>
    <n v="19"/>
    <x v="71"/>
  </r>
  <r>
    <s v="Shire of Laverton"/>
    <x v="94"/>
    <x v="946"/>
    <x v="3190"/>
    <n v="41"/>
    <x v="71"/>
  </r>
  <r>
    <s v="Shire of Laverton"/>
    <x v="94"/>
    <x v="947"/>
    <x v="3191"/>
    <n v="188"/>
    <x v="71"/>
  </r>
  <r>
    <s v="Shire of Laverton"/>
    <x v="94"/>
    <x v="947"/>
    <x v="3192"/>
    <n v="8"/>
    <x v="71"/>
  </r>
  <r>
    <s v="Shire of Laverton"/>
    <x v="94"/>
    <x v="947"/>
    <x v="3193"/>
    <n v="39"/>
    <x v="71"/>
  </r>
  <r>
    <s v="Shire of Leonora"/>
    <x v="95"/>
    <x v="948"/>
    <x v="3194"/>
    <n v="5"/>
    <x v="72"/>
  </r>
  <r>
    <s v="Shire of Leonora"/>
    <x v="95"/>
    <x v="949"/>
    <x v="3194"/>
    <n v="10"/>
    <x v="72"/>
  </r>
  <r>
    <s v="Shire of Leonora"/>
    <x v="95"/>
    <x v="949"/>
    <x v="3195"/>
    <n v="31"/>
    <x v="72"/>
  </r>
  <r>
    <s v="Shire of Leonora"/>
    <x v="95"/>
    <x v="949"/>
    <x v="3196"/>
    <n v="68"/>
    <x v="72"/>
  </r>
  <r>
    <s v="Shire of Leonora"/>
    <x v="95"/>
    <x v="950"/>
    <x v="3197"/>
    <n v="285"/>
    <x v="72"/>
  </r>
  <r>
    <s v="Shire of Leonora"/>
    <x v="95"/>
    <x v="950"/>
    <x v="3198"/>
    <n v="31"/>
    <x v="72"/>
  </r>
  <r>
    <s v="Shire of Leonora"/>
    <x v="95"/>
    <x v="951"/>
    <x v="3194"/>
    <n v="1"/>
    <x v="72"/>
  </r>
  <r>
    <s v="City of Mandurah"/>
    <x v="67"/>
    <x v="952"/>
    <x v="3199"/>
    <n v="432"/>
    <x v="73"/>
  </r>
  <r>
    <s v="City of Mandurah"/>
    <x v="67"/>
    <x v="952"/>
    <x v="3200"/>
    <n v="361"/>
    <x v="73"/>
  </r>
  <r>
    <s v="City of Mandurah"/>
    <x v="67"/>
    <x v="952"/>
    <x v="3201"/>
    <n v="1"/>
    <x v="73"/>
  </r>
  <r>
    <s v="City of Mandurah"/>
    <x v="67"/>
    <x v="953"/>
    <x v="3202"/>
    <n v="634"/>
    <x v="73"/>
  </r>
  <r>
    <s v="City of Mandurah"/>
    <x v="67"/>
    <x v="953"/>
    <x v="3203"/>
    <n v="506"/>
    <x v="73"/>
  </r>
  <r>
    <s v="City of Mandurah"/>
    <x v="67"/>
    <x v="953"/>
    <x v="3204"/>
    <n v="456"/>
    <x v="73"/>
  </r>
  <r>
    <s v="City of Mandurah"/>
    <x v="67"/>
    <x v="953"/>
    <x v="3205"/>
    <n v="369"/>
    <x v="73"/>
  </r>
  <r>
    <s v="City of Mandurah"/>
    <x v="67"/>
    <x v="953"/>
    <x v="3206"/>
    <n v="322"/>
    <x v="73"/>
  </r>
  <r>
    <s v="City of Mandurah"/>
    <x v="67"/>
    <x v="953"/>
    <x v="3207"/>
    <n v="742"/>
    <x v="73"/>
  </r>
  <r>
    <s v="City of Mandurah"/>
    <x v="67"/>
    <x v="953"/>
    <x v="3208"/>
    <n v="591"/>
    <x v="73"/>
  </r>
  <r>
    <s v="City of Mandurah"/>
    <x v="67"/>
    <x v="953"/>
    <x v="3209"/>
    <n v="498"/>
    <x v="73"/>
  </r>
  <r>
    <s v="City of Mandurah"/>
    <x v="67"/>
    <x v="953"/>
    <x v="3210"/>
    <n v="746"/>
    <x v="73"/>
  </r>
  <r>
    <s v="City of Mandurah"/>
    <x v="67"/>
    <x v="953"/>
    <x v="3211"/>
    <n v="218"/>
    <x v="73"/>
  </r>
  <r>
    <s v="City of Mandurah"/>
    <x v="67"/>
    <x v="953"/>
    <x v="3212"/>
    <n v="591"/>
    <x v="73"/>
  </r>
  <r>
    <s v="City of Mandurah"/>
    <x v="67"/>
    <x v="953"/>
    <x v="3213"/>
    <n v="599"/>
    <x v="73"/>
  </r>
  <r>
    <s v="City of Mandurah"/>
    <x v="67"/>
    <x v="953"/>
    <x v="3214"/>
    <n v="216"/>
    <x v="73"/>
  </r>
  <r>
    <s v="City of Mandurah"/>
    <x v="67"/>
    <x v="954"/>
    <x v="3215"/>
    <n v="835"/>
    <x v="73"/>
  </r>
  <r>
    <s v="City of Mandurah"/>
    <x v="67"/>
    <x v="954"/>
    <x v="3216"/>
    <n v="415"/>
    <x v="73"/>
  </r>
  <r>
    <s v="City of Mandurah"/>
    <x v="67"/>
    <x v="954"/>
    <x v="3217"/>
    <n v="230"/>
    <x v="73"/>
  </r>
  <r>
    <s v="City of Mandurah"/>
    <x v="67"/>
    <x v="954"/>
    <x v="3218"/>
    <n v="419"/>
    <x v="73"/>
  </r>
  <r>
    <s v="City of Mandurah"/>
    <x v="67"/>
    <x v="954"/>
    <x v="3219"/>
    <n v="391"/>
    <x v="73"/>
  </r>
  <r>
    <s v="City of Mandurah"/>
    <x v="67"/>
    <x v="954"/>
    <x v="3220"/>
    <n v="365"/>
    <x v="73"/>
  </r>
  <r>
    <s v="City of Mandurah"/>
    <x v="67"/>
    <x v="955"/>
    <x v="3221"/>
    <n v="322"/>
    <x v="73"/>
  </r>
  <r>
    <s v="City of Mandurah"/>
    <x v="67"/>
    <x v="955"/>
    <x v="3222"/>
    <n v="271"/>
    <x v="73"/>
  </r>
  <r>
    <s v="City of Mandurah"/>
    <x v="67"/>
    <x v="955"/>
    <x v="3223"/>
    <n v="278"/>
    <x v="73"/>
  </r>
  <r>
    <s v="City of Mandurah"/>
    <x v="67"/>
    <x v="955"/>
    <x v="3224"/>
    <n v="349"/>
    <x v="73"/>
  </r>
  <r>
    <s v="City of Mandurah"/>
    <x v="67"/>
    <x v="955"/>
    <x v="3225"/>
    <n v="227"/>
    <x v="73"/>
  </r>
  <r>
    <s v="City of Mandurah"/>
    <x v="67"/>
    <x v="955"/>
    <x v="3226"/>
    <n v="362"/>
    <x v="73"/>
  </r>
  <r>
    <s v="City of Mandurah"/>
    <x v="67"/>
    <x v="955"/>
    <x v="3227"/>
    <n v="528"/>
    <x v="73"/>
  </r>
  <r>
    <s v="City of Mandurah"/>
    <x v="67"/>
    <x v="955"/>
    <x v="3228"/>
    <n v="399"/>
    <x v="73"/>
  </r>
  <r>
    <s v="City of Mandurah"/>
    <x v="67"/>
    <x v="955"/>
    <x v="3229"/>
    <n v="302"/>
    <x v="73"/>
  </r>
  <r>
    <s v="City of Mandurah"/>
    <x v="67"/>
    <x v="955"/>
    <x v="3230"/>
    <n v="292"/>
    <x v="73"/>
  </r>
  <r>
    <s v="City of Mandurah"/>
    <x v="67"/>
    <x v="955"/>
    <x v="3231"/>
    <n v="292"/>
    <x v="73"/>
  </r>
  <r>
    <s v="City of Mandurah"/>
    <x v="67"/>
    <x v="955"/>
    <x v="3232"/>
    <n v="464"/>
    <x v="73"/>
  </r>
  <r>
    <s v="City of Mandurah"/>
    <x v="67"/>
    <x v="955"/>
    <x v="3233"/>
    <n v="568"/>
    <x v="73"/>
  </r>
  <r>
    <s v="City of Mandurah"/>
    <x v="67"/>
    <x v="955"/>
    <x v="3234"/>
    <n v="294"/>
    <x v="73"/>
  </r>
  <r>
    <s v="City of Mandurah"/>
    <x v="67"/>
    <x v="956"/>
    <x v="3235"/>
    <n v="410"/>
    <x v="73"/>
  </r>
  <r>
    <s v="City of Mandurah"/>
    <x v="67"/>
    <x v="957"/>
    <x v="3236"/>
    <n v="802"/>
    <x v="73"/>
  </r>
  <r>
    <s v="City of Mandurah"/>
    <x v="67"/>
    <x v="957"/>
    <x v="3237"/>
    <n v="656"/>
    <x v="73"/>
  </r>
  <r>
    <s v="City of Mandurah"/>
    <x v="67"/>
    <x v="957"/>
    <x v="3238"/>
    <n v="357"/>
    <x v="73"/>
  </r>
  <r>
    <s v="City of Mandurah"/>
    <x v="67"/>
    <x v="957"/>
    <x v="3239"/>
    <n v="601"/>
    <x v="73"/>
  </r>
  <r>
    <s v="City of Mandurah"/>
    <x v="67"/>
    <x v="957"/>
    <x v="3240"/>
    <n v="545"/>
    <x v="73"/>
  </r>
  <r>
    <s v="City of Mandurah"/>
    <x v="67"/>
    <x v="957"/>
    <x v="3241"/>
    <n v="681"/>
    <x v="73"/>
  </r>
  <r>
    <s v="City of Mandurah"/>
    <x v="19"/>
    <x v="958"/>
    <x v="3242"/>
    <n v="299"/>
    <x v="73"/>
  </r>
  <r>
    <s v="City of Mandurah"/>
    <x v="19"/>
    <x v="958"/>
    <x v="3243"/>
    <n v="228"/>
    <x v="73"/>
  </r>
  <r>
    <s v="City of Mandurah"/>
    <x v="19"/>
    <x v="958"/>
    <x v="3244"/>
    <n v="422"/>
    <x v="73"/>
  </r>
  <r>
    <s v="City of Mandurah"/>
    <x v="19"/>
    <x v="958"/>
    <x v="3245"/>
    <n v="711"/>
    <x v="73"/>
  </r>
  <r>
    <s v="City of Mandurah"/>
    <x v="19"/>
    <x v="958"/>
    <x v="3246"/>
    <n v="506"/>
    <x v="73"/>
  </r>
  <r>
    <s v="City of Mandurah"/>
    <x v="19"/>
    <x v="958"/>
    <x v="3247"/>
    <n v="322"/>
    <x v="73"/>
  </r>
  <r>
    <s v="City of Mandurah"/>
    <x v="19"/>
    <x v="958"/>
    <x v="3248"/>
    <n v="676"/>
    <x v="73"/>
  </r>
  <r>
    <s v="City of Mandurah"/>
    <x v="19"/>
    <x v="958"/>
    <x v="3249"/>
    <n v="272"/>
    <x v="73"/>
  </r>
  <r>
    <s v="City of Mandurah"/>
    <x v="19"/>
    <x v="958"/>
    <x v="3250"/>
    <n v="283"/>
    <x v="73"/>
  </r>
  <r>
    <s v="City of Mandurah"/>
    <x v="19"/>
    <x v="959"/>
    <x v="3251"/>
    <n v="350"/>
    <x v="73"/>
  </r>
  <r>
    <s v="City of Mandurah"/>
    <x v="19"/>
    <x v="959"/>
    <x v="3252"/>
    <n v="174"/>
    <x v="73"/>
  </r>
  <r>
    <s v="City of Mandurah"/>
    <x v="19"/>
    <x v="959"/>
    <x v="3253"/>
    <n v="323"/>
    <x v="73"/>
  </r>
  <r>
    <s v="City of Mandurah"/>
    <x v="19"/>
    <x v="959"/>
    <x v="3254"/>
    <n v="380"/>
    <x v="73"/>
  </r>
  <r>
    <s v="City of Mandurah"/>
    <x v="19"/>
    <x v="959"/>
    <x v="3255"/>
    <n v="463"/>
    <x v="73"/>
  </r>
  <r>
    <s v="City of Mandurah"/>
    <x v="19"/>
    <x v="959"/>
    <x v="3256"/>
    <n v="400"/>
    <x v="73"/>
  </r>
  <r>
    <s v="City of Mandurah"/>
    <x v="19"/>
    <x v="959"/>
    <x v="3257"/>
    <n v="371"/>
    <x v="73"/>
  </r>
  <r>
    <s v="City of Mandurah"/>
    <x v="19"/>
    <x v="959"/>
    <x v="3258"/>
    <n v="306"/>
    <x v="73"/>
  </r>
  <r>
    <s v="City of Mandurah"/>
    <x v="19"/>
    <x v="959"/>
    <x v="3259"/>
    <n v="398"/>
    <x v="73"/>
  </r>
  <r>
    <s v="City of Mandurah"/>
    <x v="19"/>
    <x v="959"/>
    <x v="3260"/>
    <n v="269"/>
    <x v="73"/>
  </r>
  <r>
    <s v="City of Mandurah"/>
    <x v="19"/>
    <x v="959"/>
    <x v="3261"/>
    <n v="427"/>
    <x v="73"/>
  </r>
  <r>
    <s v="City of Mandurah"/>
    <x v="19"/>
    <x v="959"/>
    <x v="3262"/>
    <n v="226"/>
    <x v="73"/>
  </r>
  <r>
    <s v="City of Mandurah"/>
    <x v="19"/>
    <x v="959"/>
    <x v="3263"/>
    <n v="515"/>
    <x v="73"/>
  </r>
  <r>
    <s v="City of Mandurah"/>
    <x v="19"/>
    <x v="959"/>
    <x v="3264"/>
    <n v="228"/>
    <x v="73"/>
  </r>
  <r>
    <s v="City of Mandurah"/>
    <x v="19"/>
    <x v="959"/>
    <x v="3265"/>
    <n v="250"/>
    <x v="73"/>
  </r>
  <r>
    <s v="City of Mandurah"/>
    <x v="19"/>
    <x v="959"/>
    <x v="3266"/>
    <n v="687"/>
    <x v="73"/>
  </r>
  <r>
    <s v="City of Mandurah"/>
    <x v="19"/>
    <x v="960"/>
    <x v="3267"/>
    <n v="415"/>
    <x v="73"/>
  </r>
  <r>
    <s v="City of Mandurah"/>
    <x v="19"/>
    <x v="960"/>
    <x v="3268"/>
    <n v="158"/>
    <x v="73"/>
  </r>
  <r>
    <s v="City of Mandurah"/>
    <x v="19"/>
    <x v="960"/>
    <x v="3269"/>
    <n v="229"/>
    <x v="73"/>
  </r>
  <r>
    <s v="City of Mandurah"/>
    <x v="19"/>
    <x v="960"/>
    <x v="3270"/>
    <n v="508"/>
    <x v="73"/>
  </r>
  <r>
    <s v="City of Mandurah"/>
    <x v="19"/>
    <x v="960"/>
    <x v="3271"/>
    <n v="460"/>
    <x v="73"/>
  </r>
  <r>
    <s v="City of Mandurah"/>
    <x v="19"/>
    <x v="960"/>
    <x v="3272"/>
    <n v="293"/>
    <x v="73"/>
  </r>
  <r>
    <s v="City of Mandurah"/>
    <x v="19"/>
    <x v="960"/>
    <x v="3273"/>
    <n v="386"/>
    <x v="73"/>
  </r>
  <r>
    <s v="City of Mandurah"/>
    <x v="19"/>
    <x v="960"/>
    <x v="3274"/>
    <n v="430"/>
    <x v="73"/>
  </r>
  <r>
    <s v="City of Mandurah"/>
    <x v="19"/>
    <x v="960"/>
    <x v="3275"/>
    <n v="319"/>
    <x v="73"/>
  </r>
  <r>
    <s v="City of Mandurah"/>
    <x v="19"/>
    <x v="960"/>
    <x v="3276"/>
    <n v="411"/>
    <x v="73"/>
  </r>
  <r>
    <s v="City of Mandurah"/>
    <x v="19"/>
    <x v="960"/>
    <x v="3277"/>
    <n v="192"/>
    <x v="73"/>
  </r>
  <r>
    <s v="City of Mandurah"/>
    <x v="19"/>
    <x v="960"/>
    <x v="3278"/>
    <n v="299"/>
    <x v="73"/>
  </r>
  <r>
    <s v="City of Mandurah"/>
    <x v="19"/>
    <x v="960"/>
    <x v="3279"/>
    <n v="244"/>
    <x v="73"/>
  </r>
  <r>
    <s v="City of Mandurah"/>
    <x v="19"/>
    <x v="960"/>
    <x v="3280"/>
    <n v="413"/>
    <x v="73"/>
  </r>
  <r>
    <s v="City of Mandurah"/>
    <x v="19"/>
    <x v="960"/>
    <x v="3281"/>
    <n v="316"/>
    <x v="73"/>
  </r>
  <r>
    <s v="City of Mandurah"/>
    <x v="19"/>
    <x v="960"/>
    <x v="3282"/>
    <n v="376"/>
    <x v="73"/>
  </r>
  <r>
    <s v="City of Mandurah"/>
    <x v="19"/>
    <x v="960"/>
    <x v="3283"/>
    <n v="405"/>
    <x v="73"/>
  </r>
  <r>
    <s v="City of Mandurah"/>
    <x v="19"/>
    <x v="960"/>
    <x v="3284"/>
    <n v="377"/>
    <x v="73"/>
  </r>
  <r>
    <s v="City of Mandurah"/>
    <x v="19"/>
    <x v="960"/>
    <x v="3285"/>
    <n v="4"/>
    <x v="73"/>
  </r>
  <r>
    <s v="City of Mandurah"/>
    <x v="19"/>
    <x v="960"/>
    <x v="3286"/>
    <n v="520"/>
    <x v="73"/>
  </r>
  <r>
    <s v="City of Mandurah"/>
    <x v="19"/>
    <x v="960"/>
    <x v="3287"/>
    <n v="230"/>
    <x v="73"/>
  </r>
  <r>
    <s v="City of Mandurah"/>
    <x v="19"/>
    <x v="960"/>
    <x v="3288"/>
    <n v="214"/>
    <x v="73"/>
  </r>
  <r>
    <s v="City of Mandurah"/>
    <x v="19"/>
    <x v="960"/>
    <x v="3289"/>
    <n v="382"/>
    <x v="73"/>
  </r>
  <r>
    <s v="City of Mandurah"/>
    <x v="19"/>
    <x v="960"/>
    <x v="3290"/>
    <n v="299"/>
    <x v="73"/>
  </r>
  <r>
    <s v="City of Mandurah"/>
    <x v="19"/>
    <x v="960"/>
    <x v="3291"/>
    <n v="3"/>
    <x v="73"/>
  </r>
  <r>
    <s v="City of Mandurah"/>
    <x v="19"/>
    <x v="961"/>
    <x v="3292"/>
    <n v="134"/>
    <x v="73"/>
  </r>
  <r>
    <s v="City of Mandurah"/>
    <x v="19"/>
    <x v="961"/>
    <x v="3293"/>
    <n v="392"/>
    <x v="73"/>
  </r>
  <r>
    <s v="City of Mandurah"/>
    <x v="19"/>
    <x v="961"/>
    <x v="3294"/>
    <n v="324"/>
    <x v="73"/>
  </r>
  <r>
    <s v="City of Mandurah"/>
    <x v="19"/>
    <x v="961"/>
    <x v="3295"/>
    <n v="336"/>
    <x v="73"/>
  </r>
  <r>
    <s v="City of Mandurah"/>
    <x v="19"/>
    <x v="961"/>
    <x v="3296"/>
    <n v="406"/>
    <x v="73"/>
  </r>
  <r>
    <s v="City of Mandurah"/>
    <x v="16"/>
    <x v="962"/>
    <x v="3297"/>
    <n v="120"/>
    <x v="73"/>
  </r>
  <r>
    <s v="City of Mandurah"/>
    <x v="16"/>
    <x v="962"/>
    <x v="3298"/>
    <n v="291"/>
    <x v="73"/>
  </r>
  <r>
    <s v="City of Mandurah"/>
    <x v="16"/>
    <x v="962"/>
    <x v="3299"/>
    <n v="330"/>
    <x v="73"/>
  </r>
  <r>
    <s v="City of Mandurah"/>
    <x v="16"/>
    <x v="962"/>
    <x v="3300"/>
    <n v="340"/>
    <x v="73"/>
  </r>
  <r>
    <s v="City of Mandurah"/>
    <x v="16"/>
    <x v="962"/>
    <x v="3301"/>
    <n v="303"/>
    <x v="73"/>
  </r>
  <r>
    <s v="City of Mandurah"/>
    <x v="16"/>
    <x v="962"/>
    <x v="3302"/>
    <n v="320"/>
    <x v="73"/>
  </r>
  <r>
    <s v="City of Mandurah"/>
    <x v="16"/>
    <x v="962"/>
    <x v="3303"/>
    <n v="260"/>
    <x v="73"/>
  </r>
  <r>
    <s v="City of Mandurah"/>
    <x v="16"/>
    <x v="962"/>
    <x v="3304"/>
    <n v="911"/>
    <x v="73"/>
  </r>
  <r>
    <s v="City of Mandurah"/>
    <x v="16"/>
    <x v="962"/>
    <x v="3305"/>
    <n v="464"/>
    <x v="73"/>
  </r>
  <r>
    <s v="City of Mandurah"/>
    <x v="16"/>
    <x v="962"/>
    <x v="3306"/>
    <n v="340"/>
    <x v="73"/>
  </r>
  <r>
    <s v="City of Mandurah"/>
    <x v="16"/>
    <x v="962"/>
    <x v="3307"/>
    <n v="412"/>
    <x v="73"/>
  </r>
  <r>
    <s v="City of Mandurah"/>
    <x v="16"/>
    <x v="962"/>
    <x v="3308"/>
    <n v="474"/>
    <x v="73"/>
  </r>
  <r>
    <s v="City of Mandurah"/>
    <x v="16"/>
    <x v="962"/>
    <x v="3309"/>
    <n v="449"/>
    <x v="73"/>
  </r>
  <r>
    <s v="City of Mandurah"/>
    <x v="16"/>
    <x v="963"/>
    <x v="3310"/>
    <n v="1034"/>
    <x v="73"/>
  </r>
  <r>
    <s v="City of Mandurah"/>
    <x v="16"/>
    <x v="963"/>
    <x v="3311"/>
    <n v="573"/>
    <x v="73"/>
  </r>
  <r>
    <s v="City of Mandurah"/>
    <x v="16"/>
    <x v="963"/>
    <x v="3312"/>
    <n v="727"/>
    <x v="73"/>
  </r>
  <r>
    <s v="City of Mandurah"/>
    <x v="16"/>
    <x v="963"/>
    <x v="3313"/>
    <n v="203"/>
    <x v="73"/>
  </r>
  <r>
    <s v="City of Mandurah"/>
    <x v="16"/>
    <x v="963"/>
    <x v="3314"/>
    <n v="648"/>
    <x v="73"/>
  </r>
  <r>
    <s v="City of Mandurah"/>
    <x v="16"/>
    <x v="963"/>
    <x v="3315"/>
    <n v="212"/>
    <x v="73"/>
  </r>
  <r>
    <s v="City of Mandurah"/>
    <x v="16"/>
    <x v="963"/>
    <x v="3316"/>
    <n v="308"/>
    <x v="73"/>
  </r>
  <r>
    <s v="City of Mandurah"/>
    <x v="16"/>
    <x v="964"/>
    <x v="3317"/>
    <n v="311"/>
    <x v="73"/>
  </r>
  <r>
    <s v="City of Mandurah"/>
    <x v="16"/>
    <x v="964"/>
    <x v="3318"/>
    <n v="226"/>
    <x v="73"/>
  </r>
  <r>
    <s v="City of Mandurah"/>
    <x v="16"/>
    <x v="964"/>
    <x v="3319"/>
    <n v="303"/>
    <x v="73"/>
  </r>
  <r>
    <s v="City of Mandurah"/>
    <x v="16"/>
    <x v="964"/>
    <x v="3320"/>
    <n v="273"/>
    <x v="73"/>
  </r>
  <r>
    <s v="City of Mandurah"/>
    <x v="16"/>
    <x v="964"/>
    <x v="3321"/>
    <n v="212"/>
    <x v="73"/>
  </r>
  <r>
    <s v="City of Mandurah"/>
    <x v="16"/>
    <x v="964"/>
    <x v="3322"/>
    <n v="458"/>
    <x v="73"/>
  </r>
  <r>
    <s v="City of Mandurah"/>
    <x v="16"/>
    <x v="964"/>
    <x v="3323"/>
    <n v="193"/>
    <x v="73"/>
  </r>
  <r>
    <s v="City of Mandurah"/>
    <x v="16"/>
    <x v="964"/>
    <x v="3324"/>
    <n v="279"/>
    <x v="73"/>
  </r>
  <r>
    <s v="City of Mandurah"/>
    <x v="16"/>
    <x v="964"/>
    <x v="3325"/>
    <n v="408"/>
    <x v="73"/>
  </r>
  <r>
    <s v="City of Mandurah"/>
    <x v="16"/>
    <x v="964"/>
    <x v="3326"/>
    <n v="389"/>
    <x v="73"/>
  </r>
  <r>
    <s v="City of Mandurah"/>
    <x v="16"/>
    <x v="964"/>
    <x v="3298"/>
    <n v="192"/>
    <x v="73"/>
  </r>
  <r>
    <s v="City of Mandurah"/>
    <x v="16"/>
    <x v="964"/>
    <x v="3327"/>
    <n v="338"/>
    <x v="73"/>
  </r>
  <r>
    <s v="City of Mandurah"/>
    <x v="16"/>
    <x v="964"/>
    <x v="3328"/>
    <n v="388"/>
    <x v="73"/>
  </r>
  <r>
    <s v="City of Mandurah"/>
    <x v="16"/>
    <x v="964"/>
    <x v="3329"/>
    <n v="434"/>
    <x v="73"/>
  </r>
  <r>
    <s v="City of Mandurah"/>
    <x v="16"/>
    <x v="964"/>
    <x v="3330"/>
    <n v="204"/>
    <x v="73"/>
  </r>
  <r>
    <s v="City of Mandurah"/>
    <x v="16"/>
    <x v="964"/>
    <x v="3331"/>
    <n v="331"/>
    <x v="73"/>
  </r>
  <r>
    <s v="City of Mandurah"/>
    <x v="16"/>
    <x v="964"/>
    <x v="3332"/>
    <n v="284"/>
    <x v="73"/>
  </r>
  <r>
    <s v="City of Mandurah"/>
    <x v="16"/>
    <x v="964"/>
    <x v="3333"/>
    <n v="509"/>
    <x v="73"/>
  </r>
  <r>
    <s v="City of Mandurah"/>
    <x v="16"/>
    <x v="964"/>
    <x v="3334"/>
    <n v="584"/>
    <x v="73"/>
  </r>
  <r>
    <s v="City of Mandurah"/>
    <x v="16"/>
    <x v="964"/>
    <x v="3335"/>
    <n v="229"/>
    <x v="73"/>
  </r>
  <r>
    <s v="City of Mandurah"/>
    <x v="16"/>
    <x v="965"/>
    <x v="3291"/>
    <n v="519"/>
    <x v="73"/>
  </r>
  <r>
    <s v="City of Mandurah"/>
    <x v="16"/>
    <x v="966"/>
    <x v="3336"/>
    <n v="352"/>
    <x v="73"/>
  </r>
  <r>
    <s v="City of Mandurah"/>
    <x v="16"/>
    <x v="966"/>
    <x v="3337"/>
    <n v="455"/>
    <x v="73"/>
  </r>
  <r>
    <s v="City of Mandurah"/>
    <x v="16"/>
    <x v="967"/>
    <x v="3338"/>
    <n v="505"/>
    <x v="73"/>
  </r>
  <r>
    <s v="City of Mandurah"/>
    <x v="16"/>
    <x v="967"/>
    <x v="3339"/>
    <n v="296"/>
    <x v="73"/>
  </r>
  <r>
    <s v="City of Mandurah"/>
    <x v="16"/>
    <x v="967"/>
    <x v="3340"/>
    <n v="417"/>
    <x v="73"/>
  </r>
  <r>
    <s v="City of Mandurah"/>
    <x v="42"/>
    <x v="954"/>
    <x v="3341"/>
    <n v="346"/>
    <x v="73"/>
  </r>
  <r>
    <s v="City of Mandurah"/>
    <x v="42"/>
    <x v="954"/>
    <x v="3342"/>
    <n v="319"/>
    <x v="73"/>
  </r>
  <r>
    <s v="City of Mandurah"/>
    <x v="42"/>
    <x v="954"/>
    <x v="3343"/>
    <n v="1451"/>
    <x v="73"/>
  </r>
  <r>
    <s v="City of Mandurah"/>
    <x v="42"/>
    <x v="968"/>
    <x v="3344"/>
    <n v="528"/>
    <x v="73"/>
  </r>
  <r>
    <s v="City of Mandurah"/>
    <x v="42"/>
    <x v="968"/>
    <x v="3345"/>
    <n v="341"/>
    <x v="73"/>
  </r>
  <r>
    <s v="City of Mandurah"/>
    <x v="42"/>
    <x v="968"/>
    <x v="3346"/>
    <n v="327"/>
    <x v="73"/>
  </r>
  <r>
    <s v="City of Mandurah"/>
    <x v="42"/>
    <x v="968"/>
    <x v="3347"/>
    <n v="254"/>
    <x v="73"/>
  </r>
  <r>
    <s v="City of Mandurah"/>
    <x v="42"/>
    <x v="968"/>
    <x v="3348"/>
    <n v="314"/>
    <x v="73"/>
  </r>
  <r>
    <s v="City of Mandurah"/>
    <x v="42"/>
    <x v="968"/>
    <x v="3349"/>
    <n v="432"/>
    <x v="73"/>
  </r>
  <r>
    <s v="City of Mandurah"/>
    <x v="42"/>
    <x v="968"/>
    <x v="3350"/>
    <n v="375"/>
    <x v="73"/>
  </r>
  <r>
    <s v="City of Mandurah"/>
    <x v="42"/>
    <x v="968"/>
    <x v="3351"/>
    <n v="383"/>
    <x v="73"/>
  </r>
  <r>
    <s v="City of Mandurah"/>
    <x v="42"/>
    <x v="968"/>
    <x v="3352"/>
    <n v="353"/>
    <x v="73"/>
  </r>
  <r>
    <s v="City of Mandurah"/>
    <x v="42"/>
    <x v="968"/>
    <x v="3353"/>
    <n v="217"/>
    <x v="73"/>
  </r>
  <r>
    <s v="City of Mandurah"/>
    <x v="42"/>
    <x v="968"/>
    <x v="3354"/>
    <n v="282"/>
    <x v="73"/>
  </r>
  <r>
    <s v="City of Mandurah"/>
    <x v="42"/>
    <x v="968"/>
    <x v="3355"/>
    <n v="306"/>
    <x v="73"/>
  </r>
  <r>
    <s v="City of Mandurah"/>
    <x v="42"/>
    <x v="968"/>
    <x v="3356"/>
    <n v="358"/>
    <x v="73"/>
  </r>
  <r>
    <s v="City of Mandurah"/>
    <x v="42"/>
    <x v="968"/>
    <x v="3357"/>
    <n v="711"/>
    <x v="73"/>
  </r>
  <r>
    <s v="City of Mandurah"/>
    <x v="42"/>
    <x v="968"/>
    <x v="3358"/>
    <n v="423"/>
    <x v="73"/>
  </r>
  <r>
    <s v="City of Mandurah"/>
    <x v="42"/>
    <x v="968"/>
    <x v="3359"/>
    <n v="259"/>
    <x v="73"/>
  </r>
  <r>
    <s v="City of Mandurah"/>
    <x v="42"/>
    <x v="968"/>
    <x v="3360"/>
    <n v="351"/>
    <x v="73"/>
  </r>
  <r>
    <s v="City of Mandurah"/>
    <x v="42"/>
    <x v="968"/>
    <x v="3361"/>
    <n v="360"/>
    <x v="73"/>
  </r>
  <r>
    <s v="City of Mandurah"/>
    <x v="42"/>
    <x v="968"/>
    <x v="3362"/>
    <n v="333"/>
    <x v="73"/>
  </r>
  <r>
    <s v="City of Mandurah"/>
    <x v="42"/>
    <x v="968"/>
    <x v="3363"/>
    <n v="385"/>
    <x v="73"/>
  </r>
  <r>
    <s v="City of Mandurah"/>
    <x v="42"/>
    <x v="968"/>
    <x v="3364"/>
    <n v="249"/>
    <x v="73"/>
  </r>
  <r>
    <s v="City of Mandurah"/>
    <x v="42"/>
    <x v="968"/>
    <x v="3365"/>
    <n v="1087"/>
    <x v="73"/>
  </r>
  <r>
    <s v="City of Mandurah"/>
    <x v="42"/>
    <x v="968"/>
    <x v="3366"/>
    <n v="308"/>
    <x v="73"/>
  </r>
  <r>
    <s v="City of Mandurah"/>
    <x v="42"/>
    <x v="968"/>
    <x v="3367"/>
    <n v="487"/>
    <x v="73"/>
  </r>
  <r>
    <s v="City of Mandurah"/>
    <x v="42"/>
    <x v="968"/>
    <x v="3368"/>
    <n v="655"/>
    <x v="73"/>
  </r>
  <r>
    <s v="City of Mandurah"/>
    <x v="42"/>
    <x v="968"/>
    <x v="3369"/>
    <n v="247"/>
    <x v="73"/>
  </r>
  <r>
    <s v="City of Mandurah"/>
    <x v="42"/>
    <x v="968"/>
    <x v="3370"/>
    <n v="273"/>
    <x v="73"/>
  </r>
  <r>
    <s v="City of Mandurah"/>
    <x v="42"/>
    <x v="968"/>
    <x v="3371"/>
    <n v="302"/>
    <x v="73"/>
  </r>
  <r>
    <s v="City of Mandurah"/>
    <x v="42"/>
    <x v="968"/>
    <x v="3372"/>
    <n v="444"/>
    <x v="73"/>
  </r>
  <r>
    <s v="City of Mandurah"/>
    <x v="42"/>
    <x v="961"/>
    <x v="3373"/>
    <n v="396"/>
    <x v="73"/>
  </r>
  <r>
    <s v="City of Mandurah"/>
    <x v="42"/>
    <x v="961"/>
    <x v="3374"/>
    <n v="251"/>
    <x v="73"/>
  </r>
  <r>
    <s v="City of Mandurah"/>
    <x v="42"/>
    <x v="961"/>
    <x v="3375"/>
    <n v="428"/>
    <x v="73"/>
  </r>
  <r>
    <s v="City of Mandurah"/>
    <x v="42"/>
    <x v="961"/>
    <x v="3376"/>
    <n v="330"/>
    <x v="73"/>
  </r>
  <r>
    <s v="City of Mandurah"/>
    <x v="42"/>
    <x v="961"/>
    <x v="3292"/>
    <n v="113"/>
    <x v="73"/>
  </r>
  <r>
    <s v="City of Mandurah"/>
    <x v="42"/>
    <x v="961"/>
    <x v="3377"/>
    <n v="395"/>
    <x v="73"/>
  </r>
  <r>
    <s v="City of Mandurah"/>
    <x v="42"/>
    <x v="961"/>
    <x v="3378"/>
    <n v="323"/>
    <x v="73"/>
  </r>
  <r>
    <s v="City of Mandurah"/>
    <x v="42"/>
    <x v="961"/>
    <x v="3379"/>
    <n v="325"/>
    <x v="73"/>
  </r>
  <r>
    <s v="City of Mandurah"/>
    <x v="42"/>
    <x v="961"/>
    <x v="3296"/>
    <n v="37"/>
    <x v="73"/>
  </r>
  <r>
    <s v="City of Mandurah"/>
    <x v="42"/>
    <x v="961"/>
    <x v="3380"/>
    <n v="321"/>
    <x v="73"/>
  </r>
  <r>
    <s v="City of Mandurah"/>
    <x v="42"/>
    <x v="961"/>
    <x v="3381"/>
    <n v="382"/>
    <x v="73"/>
  </r>
  <r>
    <s v="City of Mandurah"/>
    <x v="42"/>
    <x v="961"/>
    <x v="3382"/>
    <n v="322"/>
    <x v="73"/>
  </r>
  <r>
    <s v="City of Mandurah"/>
    <x v="42"/>
    <x v="961"/>
    <x v="3383"/>
    <n v="528"/>
    <x v="73"/>
  </r>
  <r>
    <s v="City of Mandurah"/>
    <x v="42"/>
    <x v="961"/>
    <x v="3384"/>
    <n v="78"/>
    <x v="73"/>
  </r>
  <r>
    <s v="City of Mandurah"/>
    <x v="42"/>
    <x v="961"/>
    <x v="3385"/>
    <n v="724"/>
    <x v="73"/>
  </r>
  <r>
    <s v="City of Mandurah"/>
    <x v="42"/>
    <x v="961"/>
    <x v="3386"/>
    <n v="5"/>
    <x v="73"/>
  </r>
  <r>
    <s v="City of Mandurah"/>
    <x v="42"/>
    <x v="961"/>
    <x v="3387"/>
    <n v="439"/>
    <x v="73"/>
  </r>
  <r>
    <s v="Shire of Manjimup"/>
    <x v="65"/>
    <x v="969"/>
    <x v="3388"/>
    <n v="113"/>
    <x v="74"/>
  </r>
  <r>
    <s v="Shire of Manjimup"/>
    <x v="65"/>
    <x v="969"/>
    <x v="3389"/>
    <n v="11"/>
    <x v="74"/>
  </r>
  <r>
    <s v="Shire of Manjimup"/>
    <x v="65"/>
    <x v="970"/>
    <x v="3390"/>
    <n v="14"/>
    <x v="74"/>
  </r>
  <r>
    <s v="Shire of Manjimup"/>
    <x v="65"/>
    <x v="971"/>
    <x v="3391"/>
    <n v="113"/>
    <x v="74"/>
  </r>
  <r>
    <s v="Shire of Manjimup"/>
    <x v="65"/>
    <x v="972"/>
    <x v="3391"/>
    <n v="10"/>
    <x v="74"/>
  </r>
  <r>
    <s v="Shire of Manjimup"/>
    <x v="65"/>
    <x v="973"/>
    <x v="3391"/>
    <n v="15"/>
    <x v="74"/>
  </r>
  <r>
    <s v="Shire of Manjimup"/>
    <x v="65"/>
    <x v="974"/>
    <x v="3390"/>
    <n v="76"/>
    <x v="74"/>
  </r>
  <r>
    <s v="Shire of Manjimup"/>
    <x v="65"/>
    <x v="975"/>
    <x v="3392"/>
    <n v="44"/>
    <x v="74"/>
  </r>
  <r>
    <s v="Shire of Manjimup"/>
    <x v="65"/>
    <x v="976"/>
    <x v="3391"/>
    <n v="108"/>
    <x v="74"/>
  </r>
  <r>
    <s v="Shire of Manjimup"/>
    <x v="65"/>
    <x v="977"/>
    <x v="3393"/>
    <n v="1"/>
    <x v="74"/>
  </r>
  <r>
    <s v="Shire of Manjimup"/>
    <x v="65"/>
    <x v="978"/>
    <x v="3392"/>
    <n v="21"/>
    <x v="74"/>
  </r>
  <r>
    <s v="Shire of Manjimup"/>
    <x v="65"/>
    <x v="979"/>
    <x v="3388"/>
    <n v="139"/>
    <x v="74"/>
  </r>
  <r>
    <s v="Shire of Manjimup"/>
    <x v="65"/>
    <x v="980"/>
    <x v="3393"/>
    <n v="33"/>
    <x v="74"/>
  </r>
  <r>
    <s v="Shire of Manjimup"/>
    <x v="65"/>
    <x v="981"/>
    <x v="3392"/>
    <n v="97"/>
    <x v="74"/>
  </r>
  <r>
    <s v="Shire of Manjimup"/>
    <x v="65"/>
    <x v="982"/>
    <x v="3394"/>
    <n v="1"/>
    <x v="74"/>
  </r>
  <r>
    <s v="Shire of Manjimup"/>
    <x v="65"/>
    <x v="982"/>
    <x v="3393"/>
    <n v="74"/>
    <x v="74"/>
  </r>
  <r>
    <s v="Shire of Manjimup"/>
    <x v="65"/>
    <x v="983"/>
    <x v="3395"/>
    <n v="82"/>
    <x v="74"/>
  </r>
  <r>
    <s v="Shire of Manjimup"/>
    <x v="65"/>
    <x v="984"/>
    <x v="3389"/>
    <n v="7"/>
    <x v="74"/>
  </r>
  <r>
    <s v="Shire of Manjimup"/>
    <x v="65"/>
    <x v="985"/>
    <x v="3393"/>
    <n v="51"/>
    <x v="74"/>
  </r>
  <r>
    <s v="Shire of Manjimup"/>
    <x v="65"/>
    <x v="986"/>
    <x v="3391"/>
    <n v="142"/>
    <x v="74"/>
  </r>
  <r>
    <s v="Shire of Manjimup"/>
    <x v="65"/>
    <x v="987"/>
    <x v="3395"/>
    <n v="166"/>
    <x v="74"/>
  </r>
  <r>
    <s v="Shire of Manjimup"/>
    <x v="65"/>
    <x v="988"/>
    <x v="3389"/>
    <n v="12"/>
    <x v="74"/>
  </r>
  <r>
    <s v="Shire of Manjimup"/>
    <x v="65"/>
    <x v="989"/>
    <x v="3396"/>
    <n v="90"/>
    <x v="74"/>
  </r>
  <r>
    <s v="Shire of Manjimup"/>
    <x v="65"/>
    <x v="990"/>
    <x v="3391"/>
    <n v="2"/>
    <x v="74"/>
  </r>
  <r>
    <s v="Shire of Manjimup"/>
    <x v="65"/>
    <x v="990"/>
    <x v="3397"/>
    <n v="196"/>
    <x v="74"/>
  </r>
  <r>
    <s v="Shire of Manjimup"/>
    <x v="65"/>
    <x v="991"/>
    <x v="3393"/>
    <n v="97"/>
    <x v="74"/>
  </r>
  <r>
    <s v="Shire of Manjimup"/>
    <x v="65"/>
    <x v="992"/>
    <x v="3398"/>
    <n v="163"/>
    <x v="74"/>
  </r>
  <r>
    <s v="Shire of Manjimup"/>
    <x v="65"/>
    <x v="992"/>
    <x v="3399"/>
    <n v="193"/>
    <x v="74"/>
  </r>
  <r>
    <s v="Shire of Manjimup"/>
    <x v="65"/>
    <x v="992"/>
    <x v="3400"/>
    <n v="351"/>
    <x v="74"/>
  </r>
  <r>
    <s v="Shire of Manjimup"/>
    <x v="65"/>
    <x v="993"/>
    <x v="3389"/>
    <n v="124"/>
    <x v="74"/>
  </r>
  <r>
    <s v="Shire of Manjimup"/>
    <x v="65"/>
    <x v="994"/>
    <x v="3391"/>
    <n v="36"/>
    <x v="74"/>
  </r>
  <r>
    <s v="Shire of Manjimup"/>
    <x v="65"/>
    <x v="994"/>
    <x v="3389"/>
    <n v="99"/>
    <x v="74"/>
  </r>
  <r>
    <s v="Shire of Manjimup"/>
    <x v="65"/>
    <x v="995"/>
    <x v="3394"/>
    <n v="88"/>
    <x v="74"/>
  </r>
  <r>
    <s v="Shire of Manjimup"/>
    <x v="65"/>
    <x v="996"/>
    <x v="3391"/>
    <n v="7"/>
    <x v="74"/>
  </r>
  <r>
    <s v="Shire of Manjimup"/>
    <x v="65"/>
    <x v="997"/>
    <x v="3392"/>
    <n v="35"/>
    <x v="74"/>
  </r>
  <r>
    <s v="Shire of Manjimup"/>
    <x v="65"/>
    <x v="998"/>
    <x v="3389"/>
    <n v="49"/>
    <x v="74"/>
  </r>
  <r>
    <s v="Shire of Manjimup"/>
    <x v="65"/>
    <x v="999"/>
    <x v="3401"/>
    <n v="307"/>
    <x v="74"/>
  </r>
  <r>
    <s v="Shire of Manjimup"/>
    <x v="65"/>
    <x v="999"/>
    <x v="3396"/>
    <n v="80"/>
    <x v="74"/>
  </r>
  <r>
    <s v="Shire of Manjimup"/>
    <x v="65"/>
    <x v="1000"/>
    <x v="3393"/>
    <n v="16"/>
    <x v="74"/>
  </r>
  <r>
    <s v="Shire of Manjimup"/>
    <x v="65"/>
    <x v="1001"/>
    <x v="3391"/>
    <n v="31"/>
    <x v="74"/>
  </r>
  <r>
    <s v="Shire of Manjimup"/>
    <x v="65"/>
    <x v="1002"/>
    <x v="3393"/>
    <n v="109"/>
    <x v="74"/>
  </r>
  <r>
    <s v="Shire of Manjimup"/>
    <x v="65"/>
    <x v="1003"/>
    <x v="3390"/>
    <n v="73"/>
    <x v="74"/>
  </r>
  <r>
    <s v="Shire of Manjimup"/>
    <x v="96"/>
    <x v="977"/>
    <x v="3394"/>
    <n v="230"/>
    <x v="74"/>
  </r>
  <r>
    <s v="Shire of Manjimup"/>
    <x v="96"/>
    <x v="983"/>
    <x v="3395"/>
    <n v="47"/>
    <x v="74"/>
  </r>
  <r>
    <s v="Shire of Manjimup"/>
    <x v="96"/>
    <x v="1004"/>
    <x v="3402"/>
    <n v="360"/>
    <x v="74"/>
  </r>
  <r>
    <s v="Shire of Manjimup"/>
    <x v="96"/>
    <x v="1004"/>
    <x v="3403"/>
    <n v="164"/>
    <x v="74"/>
  </r>
  <r>
    <s v="Shire of Manjimup"/>
    <x v="96"/>
    <x v="1004"/>
    <x v="3404"/>
    <n v="336"/>
    <x v="74"/>
  </r>
  <r>
    <s v="Shire of Manjimup"/>
    <x v="96"/>
    <x v="1004"/>
    <x v="3405"/>
    <n v="210"/>
    <x v="74"/>
  </r>
  <r>
    <s v="Shire of Manjimup"/>
    <x v="96"/>
    <x v="1004"/>
    <x v="3406"/>
    <n v="293"/>
    <x v="74"/>
  </r>
  <r>
    <s v="Shire of Manjimup"/>
    <x v="96"/>
    <x v="1004"/>
    <x v="3407"/>
    <n v="109"/>
    <x v="74"/>
  </r>
  <r>
    <s v="Shire of Manjimup"/>
    <x v="96"/>
    <x v="1004"/>
    <x v="3408"/>
    <n v="342"/>
    <x v="74"/>
  </r>
  <r>
    <s v="Shire of Manjimup"/>
    <x v="96"/>
    <x v="1004"/>
    <x v="3409"/>
    <n v="217"/>
    <x v="74"/>
  </r>
  <r>
    <s v="Shire of Manjimup"/>
    <x v="96"/>
    <x v="1004"/>
    <x v="3410"/>
    <n v="182"/>
    <x v="74"/>
  </r>
  <r>
    <s v="Shire of Manjimup"/>
    <x v="96"/>
    <x v="1004"/>
    <x v="3411"/>
    <n v="300"/>
    <x v="74"/>
  </r>
  <r>
    <s v="Shire of Manjimup"/>
    <x v="96"/>
    <x v="1004"/>
    <x v="3412"/>
    <n v="323"/>
    <x v="74"/>
  </r>
  <r>
    <s v="Shire of Manjimup"/>
    <x v="96"/>
    <x v="1004"/>
    <x v="3413"/>
    <n v="196"/>
    <x v="74"/>
  </r>
  <r>
    <s v="Shire of Manjimup"/>
    <x v="96"/>
    <x v="1004"/>
    <x v="3414"/>
    <n v="153"/>
    <x v="74"/>
  </r>
  <r>
    <s v="Shire of Manjimup"/>
    <x v="96"/>
    <x v="987"/>
    <x v="3395"/>
    <n v="11"/>
    <x v="74"/>
  </r>
  <r>
    <s v="Shire of Meekatharra"/>
    <x v="97"/>
    <x v="1005"/>
    <x v="3415"/>
    <n v="1"/>
    <x v="75"/>
  </r>
  <r>
    <s v="Shire of Meekatharra"/>
    <x v="97"/>
    <x v="1006"/>
    <x v="3415"/>
    <n v="19"/>
    <x v="75"/>
  </r>
  <r>
    <s v="Shire of Meekatharra"/>
    <x v="97"/>
    <x v="1007"/>
    <x v="3415"/>
    <n v="11"/>
    <x v="75"/>
  </r>
  <r>
    <s v="Shire of Meekatharra"/>
    <x v="97"/>
    <x v="1008"/>
    <x v="3416"/>
    <n v="8"/>
    <x v="75"/>
  </r>
  <r>
    <s v="Shire of Meekatharra"/>
    <x v="97"/>
    <x v="1009"/>
    <x v="3415"/>
    <n v="4"/>
    <x v="75"/>
  </r>
  <r>
    <s v="Shire of Meekatharra"/>
    <x v="97"/>
    <x v="1010"/>
    <x v="3417"/>
    <n v="191"/>
    <x v="75"/>
  </r>
  <r>
    <s v="Shire of Meekatharra"/>
    <x v="97"/>
    <x v="1010"/>
    <x v="3415"/>
    <n v="23"/>
    <x v="75"/>
  </r>
  <r>
    <s v="Shire of Meekatharra"/>
    <x v="97"/>
    <x v="1010"/>
    <x v="3418"/>
    <n v="113"/>
    <x v="75"/>
  </r>
  <r>
    <s v="Shire of Meekatharra"/>
    <x v="97"/>
    <x v="1011"/>
    <x v="3415"/>
    <n v="28"/>
    <x v="75"/>
  </r>
  <r>
    <s v="City of Melville"/>
    <x v="98"/>
    <x v="1012"/>
    <x v="3419"/>
    <n v="321"/>
    <x v="76"/>
  </r>
  <r>
    <s v="City of Melville"/>
    <x v="98"/>
    <x v="1012"/>
    <x v="3420"/>
    <n v="348"/>
    <x v="76"/>
  </r>
  <r>
    <s v="City of Melville"/>
    <x v="98"/>
    <x v="1012"/>
    <x v="3421"/>
    <n v="821"/>
    <x v="76"/>
  </r>
  <r>
    <s v="City of Melville"/>
    <x v="98"/>
    <x v="1012"/>
    <x v="3422"/>
    <n v="412"/>
    <x v="76"/>
  </r>
  <r>
    <s v="City of Melville"/>
    <x v="98"/>
    <x v="1012"/>
    <x v="3423"/>
    <n v="297"/>
    <x v="76"/>
  </r>
  <r>
    <s v="City of Melville"/>
    <x v="98"/>
    <x v="1012"/>
    <x v="3424"/>
    <n v="302"/>
    <x v="76"/>
  </r>
  <r>
    <s v="City of Melville"/>
    <x v="98"/>
    <x v="1012"/>
    <x v="3425"/>
    <n v="272"/>
    <x v="76"/>
  </r>
  <r>
    <s v="City of Melville"/>
    <x v="98"/>
    <x v="1012"/>
    <x v="3426"/>
    <n v="369"/>
    <x v="76"/>
  </r>
  <r>
    <s v="City of Melville"/>
    <x v="98"/>
    <x v="1012"/>
    <x v="3427"/>
    <n v="351"/>
    <x v="76"/>
  </r>
  <r>
    <s v="City of Melville"/>
    <x v="98"/>
    <x v="1012"/>
    <x v="3428"/>
    <n v="382"/>
    <x v="76"/>
  </r>
  <r>
    <s v="City of Melville"/>
    <x v="98"/>
    <x v="1012"/>
    <x v="3429"/>
    <n v="365"/>
    <x v="76"/>
  </r>
  <r>
    <s v="City of Melville"/>
    <x v="98"/>
    <x v="1012"/>
    <x v="3430"/>
    <n v="317"/>
    <x v="76"/>
  </r>
  <r>
    <s v="City of Melville"/>
    <x v="98"/>
    <x v="1012"/>
    <x v="3431"/>
    <n v="276"/>
    <x v="76"/>
  </r>
  <r>
    <s v="City of Melville"/>
    <x v="98"/>
    <x v="1012"/>
    <x v="3432"/>
    <n v="291"/>
    <x v="76"/>
  </r>
  <r>
    <s v="City of Melville"/>
    <x v="98"/>
    <x v="1012"/>
    <x v="3433"/>
    <n v="380"/>
    <x v="76"/>
  </r>
  <r>
    <s v="City of Melville"/>
    <x v="98"/>
    <x v="1012"/>
    <x v="3434"/>
    <n v="18"/>
    <x v="76"/>
  </r>
  <r>
    <s v="City of Melville"/>
    <x v="98"/>
    <x v="1012"/>
    <x v="3435"/>
    <n v="43"/>
    <x v="76"/>
  </r>
  <r>
    <s v="City of Melville"/>
    <x v="98"/>
    <x v="1012"/>
    <x v="3436"/>
    <n v="24"/>
    <x v="76"/>
  </r>
  <r>
    <s v="City of Melville"/>
    <x v="98"/>
    <x v="1012"/>
    <x v="3437"/>
    <n v="44"/>
    <x v="76"/>
  </r>
  <r>
    <s v="City of Melville"/>
    <x v="98"/>
    <x v="1013"/>
    <x v="3434"/>
    <n v="2"/>
    <x v="76"/>
  </r>
  <r>
    <s v="City of Melville"/>
    <x v="98"/>
    <x v="1014"/>
    <x v="3438"/>
    <n v="461"/>
    <x v="76"/>
  </r>
  <r>
    <s v="City of Melville"/>
    <x v="98"/>
    <x v="1014"/>
    <x v="3439"/>
    <n v="416"/>
    <x v="76"/>
  </r>
  <r>
    <s v="City of Melville"/>
    <x v="98"/>
    <x v="1014"/>
    <x v="3440"/>
    <n v="241"/>
    <x v="76"/>
  </r>
  <r>
    <s v="City of Melville"/>
    <x v="98"/>
    <x v="1014"/>
    <x v="3441"/>
    <n v="347"/>
    <x v="76"/>
  </r>
  <r>
    <s v="City of Melville"/>
    <x v="98"/>
    <x v="1015"/>
    <x v="3442"/>
    <n v="30"/>
    <x v="76"/>
  </r>
  <r>
    <s v="City of Melville"/>
    <x v="98"/>
    <x v="1015"/>
    <x v="3443"/>
    <n v="258"/>
    <x v="76"/>
  </r>
  <r>
    <s v="City of Melville"/>
    <x v="98"/>
    <x v="1015"/>
    <x v="3444"/>
    <n v="10"/>
    <x v="76"/>
  </r>
  <r>
    <s v="City of Melville"/>
    <x v="98"/>
    <x v="1015"/>
    <x v="3436"/>
    <n v="406"/>
    <x v="76"/>
  </r>
  <r>
    <s v="City of Melville"/>
    <x v="98"/>
    <x v="1015"/>
    <x v="3437"/>
    <n v="334"/>
    <x v="76"/>
  </r>
  <r>
    <s v="City of Melville"/>
    <x v="98"/>
    <x v="1015"/>
    <x v="3445"/>
    <n v="248"/>
    <x v="76"/>
  </r>
  <r>
    <s v="City of Melville"/>
    <x v="98"/>
    <x v="1015"/>
    <x v="3446"/>
    <n v="190"/>
    <x v="76"/>
  </r>
  <r>
    <s v="City of Melville"/>
    <x v="98"/>
    <x v="1015"/>
    <x v="3447"/>
    <n v="380"/>
    <x v="76"/>
  </r>
  <r>
    <s v="City of Melville"/>
    <x v="98"/>
    <x v="1015"/>
    <x v="3448"/>
    <n v="243"/>
    <x v="76"/>
  </r>
  <r>
    <s v="City of Melville"/>
    <x v="98"/>
    <x v="1015"/>
    <x v="3449"/>
    <n v="341"/>
    <x v="76"/>
  </r>
  <r>
    <s v="City of Melville"/>
    <x v="98"/>
    <x v="1015"/>
    <x v="3450"/>
    <n v="326"/>
    <x v="76"/>
  </r>
  <r>
    <s v="City of Melville"/>
    <x v="98"/>
    <x v="1015"/>
    <x v="3451"/>
    <n v="356"/>
    <x v="76"/>
  </r>
  <r>
    <s v="City of Melville"/>
    <x v="98"/>
    <x v="1015"/>
    <x v="3452"/>
    <n v="316"/>
    <x v="76"/>
  </r>
  <r>
    <s v="City of Melville"/>
    <x v="98"/>
    <x v="1015"/>
    <x v="3453"/>
    <n v="470"/>
    <x v="76"/>
  </r>
  <r>
    <s v="City of Melville"/>
    <x v="98"/>
    <x v="1015"/>
    <x v="3454"/>
    <n v="558"/>
    <x v="76"/>
  </r>
  <r>
    <s v="City of Melville"/>
    <x v="98"/>
    <x v="1015"/>
    <x v="3455"/>
    <n v="143"/>
    <x v="76"/>
  </r>
  <r>
    <s v="City of Melville"/>
    <x v="98"/>
    <x v="1015"/>
    <x v="3456"/>
    <n v="315"/>
    <x v="76"/>
  </r>
  <r>
    <s v="City of Melville"/>
    <x v="98"/>
    <x v="1015"/>
    <x v="3457"/>
    <n v="230"/>
    <x v="76"/>
  </r>
  <r>
    <s v="City of Melville"/>
    <x v="98"/>
    <x v="1015"/>
    <x v="3458"/>
    <n v="223"/>
    <x v="76"/>
  </r>
  <r>
    <s v="City of Melville"/>
    <x v="99"/>
    <x v="1016"/>
    <x v="3459"/>
    <n v="294"/>
    <x v="76"/>
  </r>
  <r>
    <s v="City of Melville"/>
    <x v="99"/>
    <x v="1016"/>
    <x v="3460"/>
    <n v="267"/>
    <x v="76"/>
  </r>
  <r>
    <s v="City of Melville"/>
    <x v="99"/>
    <x v="1016"/>
    <x v="3461"/>
    <n v="334"/>
    <x v="76"/>
  </r>
  <r>
    <s v="City of Melville"/>
    <x v="99"/>
    <x v="1016"/>
    <x v="3462"/>
    <n v="226"/>
    <x v="76"/>
  </r>
  <r>
    <s v="City of Melville"/>
    <x v="99"/>
    <x v="1016"/>
    <x v="3463"/>
    <n v="148"/>
    <x v="76"/>
  </r>
  <r>
    <s v="City of Melville"/>
    <x v="99"/>
    <x v="1016"/>
    <x v="3464"/>
    <n v="356"/>
    <x v="76"/>
  </r>
  <r>
    <s v="City of Melville"/>
    <x v="99"/>
    <x v="1016"/>
    <x v="3465"/>
    <n v="442"/>
    <x v="76"/>
  </r>
  <r>
    <s v="City of Melville"/>
    <x v="99"/>
    <x v="1016"/>
    <x v="3466"/>
    <n v="183"/>
    <x v="76"/>
  </r>
  <r>
    <s v="City of Melville"/>
    <x v="99"/>
    <x v="1016"/>
    <x v="3467"/>
    <n v="334"/>
    <x v="76"/>
  </r>
  <r>
    <s v="City of Melville"/>
    <x v="99"/>
    <x v="1017"/>
    <x v="3468"/>
    <n v="400"/>
    <x v="76"/>
  </r>
  <r>
    <s v="City of Melville"/>
    <x v="99"/>
    <x v="1017"/>
    <x v="3469"/>
    <n v="370"/>
    <x v="76"/>
  </r>
  <r>
    <s v="City of Melville"/>
    <x v="99"/>
    <x v="1017"/>
    <x v="3470"/>
    <n v="295"/>
    <x v="76"/>
  </r>
  <r>
    <s v="City of Melville"/>
    <x v="99"/>
    <x v="1017"/>
    <x v="3471"/>
    <n v="322"/>
    <x v="76"/>
  </r>
  <r>
    <s v="City of Melville"/>
    <x v="99"/>
    <x v="1017"/>
    <x v="3472"/>
    <n v="235"/>
    <x v="76"/>
  </r>
  <r>
    <s v="City of Melville"/>
    <x v="99"/>
    <x v="1017"/>
    <x v="3473"/>
    <n v="297"/>
    <x v="76"/>
  </r>
  <r>
    <s v="City of Melville"/>
    <x v="99"/>
    <x v="1017"/>
    <x v="3474"/>
    <n v="353"/>
    <x v="76"/>
  </r>
  <r>
    <s v="City of Melville"/>
    <x v="99"/>
    <x v="1017"/>
    <x v="3475"/>
    <n v="230"/>
    <x v="76"/>
  </r>
  <r>
    <s v="City of Melville"/>
    <x v="99"/>
    <x v="1017"/>
    <x v="3476"/>
    <n v="346"/>
    <x v="76"/>
  </r>
  <r>
    <s v="City of Melville"/>
    <x v="99"/>
    <x v="1017"/>
    <x v="3477"/>
    <n v="380"/>
    <x v="76"/>
  </r>
  <r>
    <s v="City of Melville"/>
    <x v="99"/>
    <x v="1017"/>
    <x v="3478"/>
    <n v="185"/>
    <x v="76"/>
  </r>
  <r>
    <s v="City of Melville"/>
    <x v="99"/>
    <x v="1017"/>
    <x v="3479"/>
    <n v="287"/>
    <x v="76"/>
  </r>
  <r>
    <s v="City of Melville"/>
    <x v="99"/>
    <x v="1017"/>
    <x v="3480"/>
    <n v="207"/>
    <x v="76"/>
  </r>
  <r>
    <s v="City of Melville"/>
    <x v="99"/>
    <x v="1017"/>
    <x v="3481"/>
    <n v="301"/>
    <x v="76"/>
  </r>
  <r>
    <s v="City of Melville"/>
    <x v="99"/>
    <x v="1017"/>
    <x v="3482"/>
    <n v="349"/>
    <x v="76"/>
  </r>
  <r>
    <s v="City of Melville"/>
    <x v="99"/>
    <x v="1017"/>
    <x v="3483"/>
    <n v="321"/>
    <x v="76"/>
  </r>
  <r>
    <s v="City of Melville"/>
    <x v="99"/>
    <x v="1017"/>
    <x v="3484"/>
    <n v="275"/>
    <x v="76"/>
  </r>
  <r>
    <s v="City of Melville"/>
    <x v="99"/>
    <x v="1017"/>
    <x v="3485"/>
    <n v="286"/>
    <x v="76"/>
  </r>
  <r>
    <s v="City of Melville"/>
    <x v="99"/>
    <x v="1017"/>
    <x v="3486"/>
    <n v="408"/>
    <x v="76"/>
  </r>
  <r>
    <s v="City of Melville"/>
    <x v="99"/>
    <x v="1017"/>
    <x v="3487"/>
    <n v="250"/>
    <x v="76"/>
  </r>
  <r>
    <s v="City of Melville"/>
    <x v="99"/>
    <x v="1017"/>
    <x v="3488"/>
    <n v="363"/>
    <x v="76"/>
  </r>
  <r>
    <s v="City of Melville"/>
    <x v="99"/>
    <x v="1017"/>
    <x v="3489"/>
    <n v="269"/>
    <x v="76"/>
  </r>
  <r>
    <s v="City of Melville"/>
    <x v="99"/>
    <x v="1018"/>
    <x v="3490"/>
    <n v="250"/>
    <x v="76"/>
  </r>
  <r>
    <s v="City of Melville"/>
    <x v="99"/>
    <x v="1018"/>
    <x v="3491"/>
    <n v="675"/>
    <x v="76"/>
  </r>
  <r>
    <s v="City of Melville"/>
    <x v="99"/>
    <x v="1018"/>
    <x v="3492"/>
    <n v="438"/>
    <x v="76"/>
  </r>
  <r>
    <s v="City of Melville"/>
    <x v="99"/>
    <x v="1018"/>
    <x v="3493"/>
    <n v="173"/>
    <x v="76"/>
  </r>
  <r>
    <s v="City of Melville"/>
    <x v="99"/>
    <x v="1018"/>
    <x v="3494"/>
    <n v="171"/>
    <x v="76"/>
  </r>
  <r>
    <s v="City of Melville"/>
    <x v="99"/>
    <x v="1018"/>
    <x v="3495"/>
    <n v="426"/>
    <x v="76"/>
  </r>
  <r>
    <s v="City of Melville"/>
    <x v="100"/>
    <x v="1019"/>
    <x v="3496"/>
    <n v="38"/>
    <x v="76"/>
  </r>
  <r>
    <s v="City of Melville"/>
    <x v="100"/>
    <x v="1019"/>
    <x v="3497"/>
    <n v="363"/>
    <x v="76"/>
  </r>
  <r>
    <s v="City of Melville"/>
    <x v="100"/>
    <x v="1019"/>
    <x v="3498"/>
    <n v="406"/>
    <x v="76"/>
  </r>
  <r>
    <s v="City of Melville"/>
    <x v="100"/>
    <x v="1019"/>
    <x v="3499"/>
    <n v="396"/>
    <x v="76"/>
  </r>
  <r>
    <s v="City of Melville"/>
    <x v="100"/>
    <x v="1019"/>
    <x v="3500"/>
    <n v="471"/>
    <x v="76"/>
  </r>
  <r>
    <s v="City of Melville"/>
    <x v="100"/>
    <x v="1019"/>
    <x v="3501"/>
    <n v="67"/>
    <x v="76"/>
  </r>
  <r>
    <s v="City of Melville"/>
    <x v="100"/>
    <x v="1019"/>
    <x v="3502"/>
    <n v="86"/>
    <x v="76"/>
  </r>
  <r>
    <s v="City of Melville"/>
    <x v="100"/>
    <x v="1019"/>
    <x v="3503"/>
    <n v="340"/>
    <x v="76"/>
  </r>
  <r>
    <s v="City of Melville"/>
    <x v="100"/>
    <x v="1020"/>
    <x v="3504"/>
    <n v="37"/>
    <x v="76"/>
  </r>
  <r>
    <s v="City of Melville"/>
    <x v="100"/>
    <x v="1020"/>
    <x v="3505"/>
    <n v="81"/>
    <x v="76"/>
  </r>
  <r>
    <s v="City of Melville"/>
    <x v="100"/>
    <x v="1020"/>
    <x v="3506"/>
    <n v="13"/>
    <x v="76"/>
  </r>
  <r>
    <s v="City of Melville"/>
    <x v="100"/>
    <x v="1020"/>
    <x v="3507"/>
    <n v="81"/>
    <x v="76"/>
  </r>
  <r>
    <s v="City of Melville"/>
    <x v="100"/>
    <x v="1020"/>
    <x v="3508"/>
    <n v="442"/>
    <x v="76"/>
  </r>
  <r>
    <s v="City of Melville"/>
    <x v="100"/>
    <x v="1020"/>
    <x v="3509"/>
    <n v="320"/>
    <x v="76"/>
  </r>
  <r>
    <s v="City of Melville"/>
    <x v="100"/>
    <x v="1020"/>
    <x v="3510"/>
    <n v="398"/>
    <x v="76"/>
  </r>
  <r>
    <s v="City of Melville"/>
    <x v="100"/>
    <x v="1020"/>
    <x v="3511"/>
    <n v="445"/>
    <x v="76"/>
  </r>
  <r>
    <s v="City of Melville"/>
    <x v="100"/>
    <x v="1020"/>
    <x v="3512"/>
    <n v="374"/>
    <x v="76"/>
  </r>
  <r>
    <s v="City of Melville"/>
    <x v="100"/>
    <x v="1020"/>
    <x v="3513"/>
    <n v="460"/>
    <x v="76"/>
  </r>
  <r>
    <s v="City of Melville"/>
    <x v="100"/>
    <x v="1020"/>
    <x v="3514"/>
    <n v="462"/>
    <x v="76"/>
  </r>
  <r>
    <s v="City of Melville"/>
    <x v="100"/>
    <x v="1020"/>
    <x v="3515"/>
    <n v="324"/>
    <x v="76"/>
  </r>
  <r>
    <s v="City of Melville"/>
    <x v="100"/>
    <x v="1020"/>
    <x v="3516"/>
    <n v="329"/>
    <x v="76"/>
  </r>
  <r>
    <s v="City of Melville"/>
    <x v="100"/>
    <x v="1020"/>
    <x v="3517"/>
    <n v="507"/>
    <x v="76"/>
  </r>
  <r>
    <s v="City of Melville"/>
    <x v="100"/>
    <x v="1020"/>
    <x v="3518"/>
    <n v="471"/>
    <x v="76"/>
  </r>
  <r>
    <s v="City of Melville"/>
    <x v="100"/>
    <x v="1020"/>
    <x v="3519"/>
    <n v="357"/>
    <x v="76"/>
  </r>
  <r>
    <s v="City of Melville"/>
    <x v="100"/>
    <x v="1021"/>
    <x v="3504"/>
    <n v="251"/>
    <x v="76"/>
  </r>
  <r>
    <s v="City of Melville"/>
    <x v="100"/>
    <x v="1021"/>
    <x v="3505"/>
    <n v="296"/>
    <x v="76"/>
  </r>
  <r>
    <s v="City of Melville"/>
    <x v="100"/>
    <x v="1021"/>
    <x v="3520"/>
    <n v="371"/>
    <x v="76"/>
  </r>
  <r>
    <s v="City of Melville"/>
    <x v="100"/>
    <x v="1021"/>
    <x v="3521"/>
    <n v="322"/>
    <x v="76"/>
  </r>
  <r>
    <s v="City of Melville"/>
    <x v="100"/>
    <x v="1021"/>
    <x v="3522"/>
    <n v="332"/>
    <x v="76"/>
  </r>
  <r>
    <s v="City of Melville"/>
    <x v="100"/>
    <x v="1021"/>
    <x v="3523"/>
    <n v="326"/>
    <x v="76"/>
  </r>
  <r>
    <s v="City of Melville"/>
    <x v="100"/>
    <x v="1021"/>
    <x v="3524"/>
    <n v="636"/>
    <x v="76"/>
  </r>
  <r>
    <s v="City of Melville"/>
    <x v="100"/>
    <x v="1021"/>
    <x v="3525"/>
    <n v="359"/>
    <x v="76"/>
  </r>
  <r>
    <s v="City of Melville"/>
    <x v="100"/>
    <x v="1021"/>
    <x v="3506"/>
    <n v="381"/>
    <x v="76"/>
  </r>
  <r>
    <s v="City of Melville"/>
    <x v="100"/>
    <x v="1021"/>
    <x v="3526"/>
    <n v="438"/>
    <x v="76"/>
  </r>
  <r>
    <s v="City of Melville"/>
    <x v="100"/>
    <x v="1021"/>
    <x v="3527"/>
    <n v="478"/>
    <x v="76"/>
  </r>
  <r>
    <s v="City of Melville"/>
    <x v="100"/>
    <x v="1021"/>
    <x v="3507"/>
    <n v="422"/>
    <x v="76"/>
  </r>
  <r>
    <s v="City of Melville"/>
    <x v="100"/>
    <x v="1021"/>
    <x v="3528"/>
    <n v="392"/>
    <x v="76"/>
  </r>
  <r>
    <s v="City of Melville"/>
    <x v="100"/>
    <x v="1021"/>
    <x v="3529"/>
    <n v="351"/>
    <x v="76"/>
  </r>
  <r>
    <s v="City of Melville"/>
    <x v="101"/>
    <x v="1022"/>
    <x v="3530"/>
    <n v="181"/>
    <x v="76"/>
  </r>
  <r>
    <s v="City of Melville"/>
    <x v="101"/>
    <x v="1022"/>
    <x v="3531"/>
    <n v="300"/>
    <x v="76"/>
  </r>
  <r>
    <s v="City of Melville"/>
    <x v="101"/>
    <x v="1022"/>
    <x v="3532"/>
    <n v="320"/>
    <x v="76"/>
  </r>
  <r>
    <s v="City of Melville"/>
    <x v="101"/>
    <x v="1022"/>
    <x v="3533"/>
    <n v="122"/>
    <x v="76"/>
  </r>
  <r>
    <s v="City of Melville"/>
    <x v="101"/>
    <x v="1022"/>
    <x v="3534"/>
    <n v="366"/>
    <x v="76"/>
  </r>
  <r>
    <s v="City of Melville"/>
    <x v="101"/>
    <x v="1022"/>
    <x v="3535"/>
    <n v="289"/>
    <x v="76"/>
  </r>
  <r>
    <s v="City of Melville"/>
    <x v="101"/>
    <x v="1022"/>
    <x v="3536"/>
    <n v="485"/>
    <x v="76"/>
  </r>
  <r>
    <s v="City of Melville"/>
    <x v="101"/>
    <x v="1022"/>
    <x v="3537"/>
    <n v="309"/>
    <x v="76"/>
  </r>
  <r>
    <s v="City of Melville"/>
    <x v="101"/>
    <x v="1022"/>
    <x v="3538"/>
    <n v="235"/>
    <x v="76"/>
  </r>
  <r>
    <s v="City of Melville"/>
    <x v="101"/>
    <x v="1022"/>
    <x v="3539"/>
    <n v="248"/>
    <x v="76"/>
  </r>
  <r>
    <s v="City of Melville"/>
    <x v="101"/>
    <x v="1022"/>
    <x v="3540"/>
    <n v="340"/>
    <x v="76"/>
  </r>
  <r>
    <s v="City of Melville"/>
    <x v="101"/>
    <x v="1022"/>
    <x v="3541"/>
    <n v="422"/>
    <x v="76"/>
  </r>
  <r>
    <s v="City of Melville"/>
    <x v="101"/>
    <x v="1022"/>
    <x v="3542"/>
    <n v="386"/>
    <x v="76"/>
  </r>
  <r>
    <s v="City of Melville"/>
    <x v="101"/>
    <x v="1022"/>
    <x v="3543"/>
    <n v="293"/>
    <x v="76"/>
  </r>
  <r>
    <s v="City of Melville"/>
    <x v="101"/>
    <x v="1022"/>
    <x v="3544"/>
    <n v="258"/>
    <x v="76"/>
  </r>
  <r>
    <s v="City of Melville"/>
    <x v="101"/>
    <x v="1022"/>
    <x v="3545"/>
    <n v="341"/>
    <x v="76"/>
  </r>
  <r>
    <s v="City of Melville"/>
    <x v="101"/>
    <x v="1022"/>
    <x v="3546"/>
    <n v="412"/>
    <x v="76"/>
  </r>
  <r>
    <s v="City of Melville"/>
    <x v="101"/>
    <x v="279"/>
    <x v="3547"/>
    <n v="213"/>
    <x v="76"/>
  </r>
  <r>
    <s v="City of Melville"/>
    <x v="101"/>
    <x v="279"/>
    <x v="3548"/>
    <n v="315"/>
    <x v="76"/>
  </r>
  <r>
    <s v="City of Melville"/>
    <x v="101"/>
    <x v="279"/>
    <x v="3549"/>
    <n v="221"/>
    <x v="76"/>
  </r>
  <r>
    <s v="City of Melville"/>
    <x v="101"/>
    <x v="279"/>
    <x v="3550"/>
    <n v="169"/>
    <x v="76"/>
  </r>
  <r>
    <s v="City of Melville"/>
    <x v="101"/>
    <x v="279"/>
    <x v="3551"/>
    <n v="279"/>
    <x v="76"/>
  </r>
  <r>
    <s v="City of Melville"/>
    <x v="101"/>
    <x v="279"/>
    <x v="3552"/>
    <n v="197"/>
    <x v="76"/>
  </r>
  <r>
    <s v="City of Melville"/>
    <x v="101"/>
    <x v="279"/>
    <x v="3553"/>
    <n v="271"/>
    <x v="76"/>
  </r>
  <r>
    <s v="City of Melville"/>
    <x v="101"/>
    <x v="279"/>
    <x v="3554"/>
    <n v="359"/>
    <x v="76"/>
  </r>
  <r>
    <s v="City of Melville"/>
    <x v="101"/>
    <x v="279"/>
    <x v="3555"/>
    <n v="246"/>
    <x v="76"/>
  </r>
  <r>
    <s v="City of Melville"/>
    <x v="101"/>
    <x v="279"/>
    <x v="3556"/>
    <n v="221"/>
    <x v="76"/>
  </r>
  <r>
    <s v="City of Melville"/>
    <x v="101"/>
    <x v="279"/>
    <x v="3557"/>
    <n v="428"/>
    <x v="76"/>
  </r>
  <r>
    <s v="City of Melville"/>
    <x v="101"/>
    <x v="279"/>
    <x v="3558"/>
    <n v="289"/>
    <x v="76"/>
  </r>
  <r>
    <s v="City of Melville"/>
    <x v="101"/>
    <x v="279"/>
    <x v="3559"/>
    <n v="359"/>
    <x v="76"/>
  </r>
  <r>
    <s v="City of Melville"/>
    <x v="101"/>
    <x v="279"/>
    <x v="3560"/>
    <n v="166"/>
    <x v="76"/>
  </r>
  <r>
    <s v="City of Melville"/>
    <x v="101"/>
    <x v="279"/>
    <x v="3561"/>
    <n v="280"/>
    <x v="76"/>
  </r>
  <r>
    <s v="City of Melville"/>
    <x v="101"/>
    <x v="279"/>
    <x v="3562"/>
    <n v="439"/>
    <x v="76"/>
  </r>
  <r>
    <s v="City of Melville"/>
    <x v="101"/>
    <x v="279"/>
    <x v="3563"/>
    <n v="335"/>
    <x v="76"/>
  </r>
  <r>
    <s v="City of Melville"/>
    <x v="101"/>
    <x v="279"/>
    <x v="1443"/>
    <n v="268"/>
    <x v="76"/>
  </r>
  <r>
    <s v="City of Melville"/>
    <x v="101"/>
    <x v="279"/>
    <x v="3564"/>
    <n v="149"/>
    <x v="76"/>
  </r>
  <r>
    <s v="City of Melville"/>
    <x v="101"/>
    <x v="279"/>
    <x v="3565"/>
    <n v="167"/>
    <x v="76"/>
  </r>
  <r>
    <s v="City of Melville"/>
    <x v="101"/>
    <x v="279"/>
    <x v="3566"/>
    <n v="134"/>
    <x v="76"/>
  </r>
  <r>
    <s v="City of Melville"/>
    <x v="101"/>
    <x v="279"/>
    <x v="3567"/>
    <n v="170"/>
    <x v="76"/>
  </r>
  <r>
    <s v="City of Melville"/>
    <x v="101"/>
    <x v="279"/>
    <x v="3568"/>
    <n v="195"/>
    <x v="76"/>
  </r>
  <r>
    <s v="City of Melville"/>
    <x v="101"/>
    <x v="279"/>
    <x v="3569"/>
    <n v="205"/>
    <x v="76"/>
  </r>
  <r>
    <s v="City of Melville"/>
    <x v="15"/>
    <x v="1013"/>
    <x v="3434"/>
    <n v="512"/>
    <x v="76"/>
  </r>
  <r>
    <s v="City of Melville"/>
    <x v="15"/>
    <x v="1013"/>
    <x v="3435"/>
    <n v="404"/>
    <x v="76"/>
  </r>
  <r>
    <s v="City of Melville"/>
    <x v="15"/>
    <x v="1013"/>
    <x v="3570"/>
    <n v="419"/>
    <x v="76"/>
  </r>
  <r>
    <s v="City of Melville"/>
    <x v="15"/>
    <x v="1013"/>
    <x v="3571"/>
    <n v="318"/>
    <x v="76"/>
  </r>
  <r>
    <s v="City of Melville"/>
    <x v="15"/>
    <x v="1013"/>
    <x v="3572"/>
    <n v="431"/>
    <x v="76"/>
  </r>
  <r>
    <s v="City of Melville"/>
    <x v="15"/>
    <x v="1013"/>
    <x v="3573"/>
    <n v="288"/>
    <x v="76"/>
  </r>
  <r>
    <s v="City of Melville"/>
    <x v="15"/>
    <x v="1013"/>
    <x v="3574"/>
    <n v="298"/>
    <x v="76"/>
  </r>
  <r>
    <s v="City of Melville"/>
    <x v="15"/>
    <x v="1013"/>
    <x v="3575"/>
    <n v="428"/>
    <x v="76"/>
  </r>
  <r>
    <s v="City of Melville"/>
    <x v="15"/>
    <x v="1013"/>
    <x v="3576"/>
    <n v="229"/>
    <x v="76"/>
  </r>
  <r>
    <s v="City of Melville"/>
    <x v="15"/>
    <x v="1023"/>
    <x v="3577"/>
    <n v="430"/>
    <x v="76"/>
  </r>
  <r>
    <s v="City of Melville"/>
    <x v="15"/>
    <x v="1023"/>
    <x v="3578"/>
    <n v="450"/>
    <x v="76"/>
  </r>
  <r>
    <s v="City of Melville"/>
    <x v="15"/>
    <x v="1023"/>
    <x v="3579"/>
    <n v="207"/>
    <x v="76"/>
  </r>
  <r>
    <s v="City of Melville"/>
    <x v="15"/>
    <x v="1023"/>
    <x v="3580"/>
    <n v="340"/>
    <x v="76"/>
  </r>
  <r>
    <s v="City of Melville"/>
    <x v="15"/>
    <x v="1023"/>
    <x v="3581"/>
    <n v="405"/>
    <x v="76"/>
  </r>
  <r>
    <s v="City of Melville"/>
    <x v="15"/>
    <x v="1023"/>
    <x v="3442"/>
    <n v="359"/>
    <x v="76"/>
  </r>
  <r>
    <s v="City of Melville"/>
    <x v="15"/>
    <x v="1023"/>
    <x v="3444"/>
    <n v="449"/>
    <x v="76"/>
  </r>
  <r>
    <s v="City of Melville"/>
    <x v="15"/>
    <x v="1023"/>
    <x v="3582"/>
    <n v="297"/>
    <x v="76"/>
  </r>
  <r>
    <s v="City of Melville"/>
    <x v="15"/>
    <x v="1023"/>
    <x v="3583"/>
    <n v="188"/>
    <x v="76"/>
  </r>
  <r>
    <s v="City of Melville"/>
    <x v="15"/>
    <x v="1023"/>
    <x v="3584"/>
    <n v="485"/>
    <x v="76"/>
  </r>
  <r>
    <s v="City of Melville"/>
    <x v="15"/>
    <x v="1023"/>
    <x v="3496"/>
    <n v="219"/>
    <x v="76"/>
  </r>
  <r>
    <s v="City of Melville"/>
    <x v="15"/>
    <x v="1023"/>
    <x v="3585"/>
    <n v="384"/>
    <x v="76"/>
  </r>
  <r>
    <s v="City of Melville"/>
    <x v="15"/>
    <x v="1015"/>
    <x v="3442"/>
    <n v="3"/>
    <x v="76"/>
  </r>
  <r>
    <s v="City of Melville"/>
    <x v="15"/>
    <x v="1024"/>
    <x v="3501"/>
    <n v="338"/>
    <x v="76"/>
  </r>
  <r>
    <s v="City of Melville"/>
    <x v="15"/>
    <x v="1024"/>
    <x v="3586"/>
    <n v="201"/>
    <x v="76"/>
  </r>
  <r>
    <s v="City of Melville"/>
    <x v="15"/>
    <x v="1024"/>
    <x v="3587"/>
    <n v="449"/>
    <x v="76"/>
  </r>
  <r>
    <s v="City of Melville"/>
    <x v="15"/>
    <x v="1024"/>
    <x v="3502"/>
    <n v="400"/>
    <x v="76"/>
  </r>
  <r>
    <s v="City of Melville"/>
    <x v="15"/>
    <x v="1025"/>
    <x v="3588"/>
    <n v="196"/>
    <x v="76"/>
  </r>
  <r>
    <s v="City of Melville"/>
    <x v="15"/>
    <x v="1025"/>
    <x v="3589"/>
    <n v="188"/>
    <x v="76"/>
  </r>
  <r>
    <s v="City of Melville"/>
    <x v="15"/>
    <x v="1025"/>
    <x v="3590"/>
    <n v="381"/>
    <x v="76"/>
  </r>
  <r>
    <s v="City of Melville"/>
    <x v="15"/>
    <x v="1025"/>
    <x v="3591"/>
    <n v="308"/>
    <x v="76"/>
  </r>
  <r>
    <s v="City of Melville"/>
    <x v="15"/>
    <x v="1025"/>
    <x v="3592"/>
    <n v="150"/>
    <x v="76"/>
  </r>
  <r>
    <s v="City of Melville"/>
    <x v="15"/>
    <x v="1025"/>
    <x v="3593"/>
    <n v="179"/>
    <x v="76"/>
  </r>
  <r>
    <s v="City of Melville"/>
    <x v="15"/>
    <x v="1025"/>
    <x v="3594"/>
    <n v="242"/>
    <x v="76"/>
  </r>
  <r>
    <s v="City of Melville"/>
    <x v="15"/>
    <x v="1025"/>
    <x v="3595"/>
    <n v="379"/>
    <x v="76"/>
  </r>
  <r>
    <s v="City of Melville"/>
    <x v="15"/>
    <x v="1025"/>
    <x v="3596"/>
    <n v="349"/>
    <x v="76"/>
  </r>
  <r>
    <s v="City of Melville"/>
    <x v="15"/>
    <x v="1025"/>
    <x v="3597"/>
    <n v="266"/>
    <x v="76"/>
  </r>
  <r>
    <s v="City of Melville"/>
    <x v="15"/>
    <x v="1025"/>
    <x v="3598"/>
    <n v="154"/>
    <x v="76"/>
  </r>
  <r>
    <s v="City of Melville"/>
    <x v="15"/>
    <x v="1025"/>
    <x v="3599"/>
    <n v="230"/>
    <x v="76"/>
  </r>
  <r>
    <s v="City of Melville"/>
    <x v="15"/>
    <x v="1025"/>
    <x v="3600"/>
    <n v="250"/>
    <x v="76"/>
  </r>
  <r>
    <s v="City of Melville"/>
    <x v="15"/>
    <x v="1025"/>
    <x v="3601"/>
    <n v="201"/>
    <x v="76"/>
  </r>
  <r>
    <s v="City of Melville"/>
    <x v="15"/>
    <x v="1025"/>
    <x v="3602"/>
    <n v="167"/>
    <x v="76"/>
  </r>
  <r>
    <s v="City of Melville"/>
    <x v="15"/>
    <x v="1025"/>
    <x v="3603"/>
    <n v="211"/>
    <x v="76"/>
  </r>
  <r>
    <s v="City of Melville"/>
    <x v="15"/>
    <x v="1025"/>
    <x v="3604"/>
    <n v="412"/>
    <x v="76"/>
  </r>
  <r>
    <s v="City of Melville"/>
    <x v="102"/>
    <x v="1026"/>
    <x v="3605"/>
    <n v="414"/>
    <x v="76"/>
  </r>
  <r>
    <s v="City of Melville"/>
    <x v="102"/>
    <x v="1026"/>
    <x v="3606"/>
    <n v="388"/>
    <x v="76"/>
  </r>
  <r>
    <s v="City of Melville"/>
    <x v="102"/>
    <x v="1026"/>
    <x v="3587"/>
    <n v="72"/>
    <x v="76"/>
  </r>
  <r>
    <s v="City of Melville"/>
    <x v="102"/>
    <x v="1026"/>
    <x v="3607"/>
    <n v="544"/>
    <x v="76"/>
  </r>
  <r>
    <s v="City of Melville"/>
    <x v="102"/>
    <x v="1026"/>
    <x v="3608"/>
    <n v="471"/>
    <x v="76"/>
  </r>
  <r>
    <s v="City of Melville"/>
    <x v="102"/>
    <x v="1026"/>
    <x v="3609"/>
    <n v="464"/>
    <x v="76"/>
  </r>
  <r>
    <s v="City of Melville"/>
    <x v="102"/>
    <x v="1026"/>
    <x v="3610"/>
    <n v="398"/>
    <x v="76"/>
  </r>
  <r>
    <s v="City of Melville"/>
    <x v="102"/>
    <x v="1026"/>
    <x v="3611"/>
    <n v="594"/>
    <x v="76"/>
  </r>
  <r>
    <s v="City of Melville"/>
    <x v="102"/>
    <x v="1026"/>
    <x v="3612"/>
    <n v="536"/>
    <x v="76"/>
  </r>
  <r>
    <s v="City of Melville"/>
    <x v="102"/>
    <x v="1026"/>
    <x v="3613"/>
    <n v="478"/>
    <x v="76"/>
  </r>
  <r>
    <s v="City of Melville"/>
    <x v="102"/>
    <x v="1026"/>
    <x v="3614"/>
    <n v="202"/>
    <x v="76"/>
  </r>
  <r>
    <s v="City of Melville"/>
    <x v="102"/>
    <x v="1026"/>
    <x v="3615"/>
    <n v="335"/>
    <x v="76"/>
  </r>
  <r>
    <s v="City of Melville"/>
    <x v="102"/>
    <x v="1027"/>
    <x v="3616"/>
    <n v="322"/>
    <x v="76"/>
  </r>
  <r>
    <s v="City of Melville"/>
    <x v="102"/>
    <x v="1027"/>
    <x v="3617"/>
    <n v="413"/>
    <x v="76"/>
  </r>
  <r>
    <s v="City of Melville"/>
    <x v="102"/>
    <x v="1027"/>
    <x v="3618"/>
    <n v="389"/>
    <x v="76"/>
  </r>
  <r>
    <s v="City of Melville"/>
    <x v="102"/>
    <x v="1027"/>
    <x v="3619"/>
    <n v="343"/>
    <x v="76"/>
  </r>
  <r>
    <s v="City of Melville"/>
    <x v="102"/>
    <x v="1027"/>
    <x v="3620"/>
    <n v="287"/>
    <x v="76"/>
  </r>
  <r>
    <s v="City of Melville"/>
    <x v="102"/>
    <x v="1027"/>
    <x v="3621"/>
    <n v="285"/>
    <x v="76"/>
  </r>
  <r>
    <s v="City of Melville"/>
    <x v="102"/>
    <x v="1027"/>
    <x v="3622"/>
    <n v="237"/>
    <x v="76"/>
  </r>
  <r>
    <s v="City of Melville"/>
    <x v="102"/>
    <x v="1027"/>
    <x v="3623"/>
    <n v="342"/>
    <x v="76"/>
  </r>
  <r>
    <s v="City of Melville"/>
    <x v="102"/>
    <x v="1027"/>
    <x v="3624"/>
    <n v="302"/>
    <x v="76"/>
  </r>
  <r>
    <s v="City of Melville"/>
    <x v="102"/>
    <x v="1027"/>
    <x v="3625"/>
    <n v="444"/>
    <x v="76"/>
  </r>
  <r>
    <s v="City of Melville"/>
    <x v="102"/>
    <x v="1027"/>
    <x v="3626"/>
    <n v="413"/>
    <x v="76"/>
  </r>
  <r>
    <s v="City of Melville"/>
    <x v="102"/>
    <x v="1027"/>
    <x v="3627"/>
    <n v="352"/>
    <x v="76"/>
  </r>
  <r>
    <s v="City of Melville"/>
    <x v="102"/>
    <x v="1027"/>
    <x v="3628"/>
    <n v="368"/>
    <x v="76"/>
  </r>
  <r>
    <s v="City of Melville"/>
    <x v="102"/>
    <x v="1027"/>
    <x v="3629"/>
    <n v="513"/>
    <x v="76"/>
  </r>
  <r>
    <s v="City of Melville"/>
    <x v="102"/>
    <x v="1027"/>
    <x v="3630"/>
    <n v="357"/>
    <x v="76"/>
  </r>
  <r>
    <s v="City of Melville"/>
    <x v="102"/>
    <x v="1027"/>
    <x v="3631"/>
    <n v="443"/>
    <x v="76"/>
  </r>
  <r>
    <s v="City of Melville"/>
    <x v="102"/>
    <x v="1028"/>
    <x v="3632"/>
    <n v="402"/>
    <x v="76"/>
  </r>
  <r>
    <s v="City of Melville"/>
    <x v="102"/>
    <x v="1028"/>
    <x v="3633"/>
    <n v="584"/>
    <x v="76"/>
  </r>
  <r>
    <s v="City of Melville"/>
    <x v="102"/>
    <x v="1028"/>
    <x v="3634"/>
    <n v="443"/>
    <x v="76"/>
  </r>
  <r>
    <s v="City of Melville"/>
    <x v="102"/>
    <x v="1028"/>
    <x v="3635"/>
    <n v="358"/>
    <x v="76"/>
  </r>
  <r>
    <s v="City of Melville"/>
    <x v="102"/>
    <x v="1028"/>
    <x v="3636"/>
    <n v="337"/>
    <x v="76"/>
  </r>
  <r>
    <s v="City of Melville"/>
    <x v="102"/>
    <x v="1028"/>
    <x v="3637"/>
    <n v="416"/>
    <x v="76"/>
  </r>
  <r>
    <s v="City of Melville"/>
    <x v="102"/>
    <x v="1028"/>
    <x v="3638"/>
    <n v="256"/>
    <x v="76"/>
  </r>
  <r>
    <s v="City of Melville"/>
    <x v="102"/>
    <x v="1028"/>
    <x v="3639"/>
    <n v="502"/>
    <x v="76"/>
  </r>
  <r>
    <s v="City of Melville"/>
    <x v="102"/>
    <x v="1028"/>
    <x v="3640"/>
    <n v="286"/>
    <x v="76"/>
  </r>
  <r>
    <s v="City of Melville"/>
    <x v="102"/>
    <x v="1028"/>
    <x v="3641"/>
    <n v="413"/>
    <x v="76"/>
  </r>
  <r>
    <s v="Shire of Menzies"/>
    <x v="103"/>
    <x v="1029"/>
    <x v="3642"/>
    <n v="31"/>
    <x v="77"/>
  </r>
  <r>
    <s v="Shire of Menzies"/>
    <x v="103"/>
    <x v="1030"/>
    <x v="3642"/>
    <n v="64"/>
    <x v="77"/>
  </r>
  <r>
    <s v="Shire of Menzies"/>
    <x v="103"/>
    <x v="1031"/>
    <x v="3643"/>
    <n v="109"/>
    <x v="77"/>
  </r>
  <r>
    <s v="Shire of Menzies"/>
    <x v="103"/>
    <x v="1032"/>
    <x v="3642"/>
    <n v="1"/>
    <x v="77"/>
  </r>
  <r>
    <s v="Shire of Merredin"/>
    <x v="104"/>
    <x v="1033"/>
    <x v="3644"/>
    <n v="89"/>
    <x v="78"/>
  </r>
  <r>
    <s v="Shire of Merredin"/>
    <x v="104"/>
    <x v="1033"/>
    <x v="3645"/>
    <n v="4"/>
    <x v="78"/>
  </r>
  <r>
    <s v="Shire of Merredin"/>
    <x v="104"/>
    <x v="1034"/>
    <x v="3644"/>
    <n v="11"/>
    <x v="78"/>
  </r>
  <r>
    <s v="Shire of Merredin"/>
    <x v="104"/>
    <x v="1035"/>
    <x v="3646"/>
    <n v="37"/>
    <x v="78"/>
  </r>
  <r>
    <s v="Shire of Merredin"/>
    <x v="104"/>
    <x v="1036"/>
    <x v="3646"/>
    <n v="38"/>
    <x v="78"/>
  </r>
  <r>
    <s v="Shire of Merredin"/>
    <x v="104"/>
    <x v="1037"/>
    <x v="3647"/>
    <n v="373"/>
    <x v="78"/>
  </r>
  <r>
    <s v="Shire of Merredin"/>
    <x v="104"/>
    <x v="1037"/>
    <x v="3648"/>
    <n v="214"/>
    <x v="78"/>
  </r>
  <r>
    <s v="Shire of Merredin"/>
    <x v="104"/>
    <x v="1037"/>
    <x v="3649"/>
    <n v="433"/>
    <x v="78"/>
  </r>
  <r>
    <s v="Shire of Merredin"/>
    <x v="104"/>
    <x v="1037"/>
    <x v="3650"/>
    <n v="442"/>
    <x v="78"/>
  </r>
  <r>
    <s v="Shire of Merredin"/>
    <x v="104"/>
    <x v="1037"/>
    <x v="3651"/>
    <n v="323"/>
    <x v="78"/>
  </r>
  <r>
    <s v="Shire of Merredin"/>
    <x v="104"/>
    <x v="1037"/>
    <x v="3644"/>
    <n v="2"/>
    <x v="78"/>
  </r>
  <r>
    <s v="Shire of Merredin"/>
    <x v="104"/>
    <x v="1037"/>
    <x v="3645"/>
    <n v="131"/>
    <x v="78"/>
  </r>
  <r>
    <s v="Shire of Merredin"/>
    <x v="104"/>
    <x v="1038"/>
    <x v="3645"/>
    <n v="24"/>
    <x v="78"/>
  </r>
  <r>
    <s v="Shire of Merredin"/>
    <x v="104"/>
    <x v="1039"/>
    <x v="3646"/>
    <n v="37"/>
    <x v="78"/>
  </r>
  <r>
    <s v="Shire of Merredin"/>
    <x v="104"/>
    <x v="1040"/>
    <x v="3644"/>
    <n v="36"/>
    <x v="78"/>
  </r>
  <r>
    <s v="Shire of Merredin"/>
    <x v="104"/>
    <x v="1041"/>
    <x v="3645"/>
    <n v="17"/>
    <x v="78"/>
  </r>
  <r>
    <s v="Shire of Merredin"/>
    <x v="104"/>
    <x v="1042"/>
    <x v="3644"/>
    <n v="33"/>
    <x v="78"/>
  </r>
  <r>
    <s v="Shire of Merredin"/>
    <x v="104"/>
    <x v="1043"/>
    <x v="3645"/>
    <n v="15"/>
    <x v="78"/>
  </r>
  <r>
    <s v="Shire of Merredin"/>
    <x v="104"/>
    <x v="1044"/>
    <x v="3645"/>
    <n v="11"/>
    <x v="78"/>
  </r>
  <r>
    <s v="Shire of Mingenew"/>
    <x v="105"/>
    <x v="1045"/>
    <x v="3652"/>
    <n v="9"/>
    <x v="79"/>
  </r>
  <r>
    <s v="Shire of Mingenew"/>
    <x v="105"/>
    <x v="1046"/>
    <x v="3652"/>
    <n v="7"/>
    <x v="79"/>
  </r>
  <r>
    <s v="Shire of Mingenew"/>
    <x v="105"/>
    <x v="1047"/>
    <x v="3652"/>
    <n v="12"/>
    <x v="79"/>
  </r>
  <r>
    <s v="Shire of Mingenew"/>
    <x v="105"/>
    <x v="1048"/>
    <x v="3652"/>
    <n v="9"/>
    <x v="79"/>
  </r>
  <r>
    <s v="Shire of Mingenew"/>
    <x v="105"/>
    <x v="1049"/>
    <x v="3653"/>
    <n v="179"/>
    <x v="79"/>
  </r>
  <r>
    <s v="Shire of Mingenew"/>
    <x v="105"/>
    <x v="1049"/>
    <x v="3652"/>
    <n v="7"/>
    <x v="79"/>
  </r>
  <r>
    <s v="Shire of Mingenew"/>
    <x v="105"/>
    <x v="1050"/>
    <x v="3652"/>
    <n v="5"/>
    <x v="79"/>
  </r>
  <r>
    <s v="Shire of Mingenew"/>
    <x v="105"/>
    <x v="1051"/>
    <x v="3652"/>
    <n v="12"/>
    <x v="79"/>
  </r>
  <r>
    <s v="Shire of Mingenew"/>
    <x v="105"/>
    <x v="1052"/>
    <x v="3652"/>
    <n v="13"/>
    <x v="79"/>
  </r>
  <r>
    <s v="Shire of Mingenew"/>
    <x v="105"/>
    <x v="1053"/>
    <x v="3652"/>
    <n v="27"/>
    <x v="79"/>
  </r>
  <r>
    <s v="Shire of Mingenew"/>
    <x v="105"/>
    <x v="1054"/>
    <x v="3652"/>
    <n v="21"/>
    <x v="79"/>
  </r>
  <r>
    <s v="Shire of Moora"/>
    <x v="106"/>
    <x v="1055"/>
    <x v="3654"/>
    <n v="16"/>
    <x v="80"/>
  </r>
  <r>
    <s v="Shire of Moora"/>
    <x v="106"/>
    <x v="1056"/>
    <x v="3654"/>
    <n v="21"/>
    <x v="80"/>
  </r>
  <r>
    <s v="Shire of Moora"/>
    <x v="106"/>
    <x v="1057"/>
    <x v="3654"/>
    <n v="38"/>
    <x v="80"/>
  </r>
  <r>
    <s v="Shire of Moora"/>
    <x v="106"/>
    <x v="1058"/>
    <x v="3655"/>
    <n v="55"/>
    <x v="80"/>
  </r>
  <r>
    <s v="Shire of Moora"/>
    <x v="106"/>
    <x v="1059"/>
    <x v="3654"/>
    <n v="7"/>
    <x v="80"/>
  </r>
  <r>
    <s v="Shire of Moora"/>
    <x v="106"/>
    <x v="1060"/>
    <x v="3654"/>
    <n v="28"/>
    <x v="80"/>
  </r>
  <r>
    <s v="Shire of Moora"/>
    <x v="106"/>
    <x v="1061"/>
    <x v="3655"/>
    <n v="83"/>
    <x v="80"/>
  </r>
  <r>
    <s v="Shire of Moora"/>
    <x v="106"/>
    <x v="1062"/>
    <x v="3656"/>
    <n v="370"/>
    <x v="80"/>
  </r>
  <r>
    <s v="Shire of Moora"/>
    <x v="106"/>
    <x v="1062"/>
    <x v="3657"/>
    <n v="411"/>
    <x v="80"/>
  </r>
  <r>
    <s v="Shire of Moora"/>
    <x v="106"/>
    <x v="1062"/>
    <x v="3658"/>
    <n v="131"/>
    <x v="80"/>
  </r>
  <r>
    <s v="Shire of Moora"/>
    <x v="106"/>
    <x v="1062"/>
    <x v="3659"/>
    <n v="408"/>
    <x v="80"/>
  </r>
  <r>
    <s v="Shire of Moora"/>
    <x v="106"/>
    <x v="1063"/>
    <x v="3660"/>
    <n v="1"/>
    <x v="80"/>
  </r>
  <r>
    <s v="Shire of Moora"/>
    <x v="106"/>
    <x v="1063"/>
    <x v="3655"/>
    <n v="29"/>
    <x v="80"/>
  </r>
  <r>
    <s v="Shire of Moora"/>
    <x v="106"/>
    <x v="1064"/>
    <x v="3654"/>
    <n v="34"/>
    <x v="80"/>
  </r>
  <r>
    <s v="Shire of Moora"/>
    <x v="106"/>
    <x v="1065"/>
    <x v="3660"/>
    <n v="96"/>
    <x v="80"/>
  </r>
  <r>
    <s v="Shire of Moora"/>
    <x v="106"/>
    <x v="1065"/>
    <x v="3655"/>
    <n v="2"/>
    <x v="80"/>
  </r>
  <r>
    <s v="Shire of Morawa"/>
    <x v="107"/>
    <x v="1066"/>
    <x v="3661"/>
    <n v="22"/>
    <x v="81"/>
  </r>
  <r>
    <s v="Shire of Morawa"/>
    <x v="107"/>
    <x v="1067"/>
    <x v="3661"/>
    <n v="25"/>
    <x v="81"/>
  </r>
  <r>
    <s v="Shire of Morawa"/>
    <x v="107"/>
    <x v="1068"/>
    <x v="3661"/>
    <n v="14"/>
    <x v="81"/>
  </r>
  <r>
    <s v="Shire of Morawa"/>
    <x v="107"/>
    <x v="1069"/>
    <x v="3661"/>
    <n v="33"/>
    <x v="81"/>
  </r>
  <r>
    <s v="Shire of Morawa"/>
    <x v="107"/>
    <x v="1070"/>
    <x v="3662"/>
    <n v="159"/>
    <x v="81"/>
  </r>
  <r>
    <s v="Shire of Morawa"/>
    <x v="107"/>
    <x v="1070"/>
    <x v="3661"/>
    <n v="17"/>
    <x v="81"/>
  </r>
  <r>
    <s v="Shire of Morawa"/>
    <x v="107"/>
    <x v="1070"/>
    <x v="3663"/>
    <n v="121"/>
    <x v="81"/>
  </r>
  <r>
    <s v="Shire of Morawa"/>
    <x v="107"/>
    <x v="1071"/>
    <x v="3661"/>
    <n v="13"/>
    <x v="81"/>
  </r>
  <r>
    <s v="Town of Mosman Park"/>
    <x v="108"/>
    <x v="1072"/>
    <x v="3664"/>
    <n v="203"/>
    <x v="82"/>
  </r>
  <r>
    <s v="Town of Mosman Park"/>
    <x v="108"/>
    <x v="1072"/>
    <x v="3665"/>
    <n v="385"/>
    <x v="82"/>
  </r>
  <r>
    <s v="Town of Mosman Park"/>
    <x v="108"/>
    <x v="1072"/>
    <x v="3666"/>
    <n v="402"/>
    <x v="82"/>
  </r>
  <r>
    <s v="Town of Mosman Park"/>
    <x v="108"/>
    <x v="1072"/>
    <x v="3667"/>
    <n v="441"/>
    <x v="82"/>
  </r>
  <r>
    <s v="Town of Mosman Park"/>
    <x v="108"/>
    <x v="1072"/>
    <x v="3668"/>
    <n v="275"/>
    <x v="82"/>
  </r>
  <r>
    <s v="Town of Mosman Park"/>
    <x v="108"/>
    <x v="1072"/>
    <x v="3669"/>
    <n v="374"/>
    <x v="82"/>
  </r>
  <r>
    <s v="Town of Mosman Park"/>
    <x v="108"/>
    <x v="1072"/>
    <x v="3670"/>
    <n v="464"/>
    <x v="82"/>
  </r>
  <r>
    <s v="Town of Mosman Park"/>
    <x v="108"/>
    <x v="1072"/>
    <x v="3671"/>
    <n v="256"/>
    <x v="82"/>
  </r>
  <r>
    <s v="Town of Mosman Park"/>
    <x v="108"/>
    <x v="1072"/>
    <x v="3672"/>
    <n v="212"/>
    <x v="82"/>
  </r>
  <r>
    <s v="Town of Mosman Park"/>
    <x v="108"/>
    <x v="1072"/>
    <x v="3673"/>
    <n v="414"/>
    <x v="82"/>
  </r>
  <r>
    <s v="Town of Mosman Park"/>
    <x v="108"/>
    <x v="1072"/>
    <x v="3674"/>
    <n v="257"/>
    <x v="82"/>
  </r>
  <r>
    <s v="Town of Mosman Park"/>
    <x v="108"/>
    <x v="1072"/>
    <x v="3675"/>
    <n v="279"/>
    <x v="82"/>
  </r>
  <r>
    <s v="Town of Mosman Park"/>
    <x v="108"/>
    <x v="1072"/>
    <x v="3676"/>
    <n v="330"/>
    <x v="82"/>
  </r>
  <r>
    <s v="Town of Mosman Park"/>
    <x v="108"/>
    <x v="1072"/>
    <x v="3677"/>
    <n v="283"/>
    <x v="82"/>
  </r>
  <r>
    <s v="Town of Mosman Park"/>
    <x v="108"/>
    <x v="1072"/>
    <x v="3678"/>
    <n v="202"/>
    <x v="82"/>
  </r>
  <r>
    <s v="Town of Mosman Park"/>
    <x v="108"/>
    <x v="1072"/>
    <x v="3679"/>
    <n v="355"/>
    <x v="82"/>
  </r>
  <r>
    <s v="Town of Mosman Park"/>
    <x v="108"/>
    <x v="1072"/>
    <x v="3680"/>
    <n v="514"/>
    <x v="82"/>
  </r>
  <r>
    <s v="Town of Mosman Park"/>
    <x v="108"/>
    <x v="1072"/>
    <x v="3681"/>
    <n v="302"/>
    <x v="82"/>
  </r>
  <r>
    <s v="Town of Mosman Park"/>
    <x v="108"/>
    <x v="1072"/>
    <x v="3682"/>
    <n v="286"/>
    <x v="82"/>
  </r>
  <r>
    <s v="Town of Mosman Park"/>
    <x v="108"/>
    <x v="1072"/>
    <x v="3683"/>
    <n v="365"/>
    <x v="82"/>
  </r>
  <r>
    <s v="Shire of Mount Magnet"/>
    <x v="109"/>
    <x v="1073"/>
    <x v="3684"/>
    <n v="6"/>
    <x v="83"/>
  </r>
  <r>
    <s v="Shire of Mount Magnet"/>
    <x v="109"/>
    <x v="1074"/>
    <x v="3684"/>
    <n v="15"/>
    <x v="83"/>
  </r>
  <r>
    <s v="Shire of Mount Magnet"/>
    <x v="109"/>
    <x v="1075"/>
    <x v="3685"/>
    <n v="230"/>
    <x v="83"/>
  </r>
  <r>
    <s v="Shire of Mount Magnet"/>
    <x v="109"/>
    <x v="1076"/>
    <x v="3684"/>
    <n v="7"/>
    <x v="83"/>
  </r>
  <r>
    <s v="Shire of Mount Marshall"/>
    <x v="110"/>
    <x v="1077"/>
    <x v="3686"/>
    <n v="108"/>
    <x v="84"/>
  </r>
  <r>
    <s v="Shire of Mount Marshall"/>
    <x v="110"/>
    <x v="1078"/>
    <x v="3687"/>
    <n v="125"/>
    <x v="84"/>
  </r>
  <r>
    <s v="Shire of Mount Marshall"/>
    <x v="110"/>
    <x v="1079"/>
    <x v="3686"/>
    <n v="1"/>
    <x v="84"/>
  </r>
  <r>
    <s v="Shire of Mount Marshall"/>
    <x v="110"/>
    <x v="1080"/>
    <x v="3686"/>
    <n v="9"/>
    <x v="84"/>
  </r>
  <r>
    <s v="Shire of Mount Marshall"/>
    <x v="110"/>
    <x v="1081"/>
    <x v="3687"/>
    <n v="39"/>
    <x v="84"/>
  </r>
  <r>
    <s v="Shire of Mount Marshall"/>
    <x v="110"/>
    <x v="1082"/>
    <x v="3686"/>
    <n v="2"/>
    <x v="84"/>
  </r>
  <r>
    <s v="Shire of Mount Marshall"/>
    <x v="110"/>
    <x v="1083"/>
    <x v="3686"/>
    <n v="11"/>
    <x v="84"/>
  </r>
  <r>
    <s v="Shire of Mount Marshall"/>
    <x v="110"/>
    <x v="1084"/>
    <x v="3687"/>
    <n v="28"/>
    <x v="84"/>
  </r>
  <r>
    <s v="Shire of Mount Marshall"/>
    <x v="110"/>
    <x v="1085"/>
    <x v="3686"/>
    <n v="15"/>
    <x v="84"/>
  </r>
  <r>
    <s v="Shire of Mukinbudin"/>
    <x v="111"/>
    <x v="1086"/>
    <x v="3688"/>
    <n v="14"/>
    <x v="85"/>
  </r>
  <r>
    <s v="Shire of Mukinbudin"/>
    <x v="111"/>
    <x v="1087"/>
    <x v="3688"/>
    <n v="33"/>
    <x v="85"/>
  </r>
  <r>
    <s v="Shire of Mukinbudin"/>
    <x v="111"/>
    <x v="1088"/>
    <x v="3688"/>
    <n v="9"/>
    <x v="85"/>
  </r>
  <r>
    <s v="Shire of Mukinbudin"/>
    <x v="111"/>
    <x v="1089"/>
    <x v="3688"/>
    <n v="23"/>
    <x v="85"/>
  </r>
  <r>
    <s v="Shire of Mukinbudin"/>
    <x v="111"/>
    <x v="1090"/>
    <x v="3688"/>
    <n v="6"/>
    <x v="85"/>
  </r>
  <r>
    <s v="Shire of Mukinbudin"/>
    <x v="111"/>
    <x v="1091"/>
    <x v="3689"/>
    <n v="190"/>
    <x v="85"/>
  </r>
  <r>
    <s v="Shire of Mukinbudin"/>
    <x v="111"/>
    <x v="1091"/>
    <x v="3688"/>
    <n v="40"/>
    <x v="85"/>
  </r>
  <r>
    <s v="Shire of Mukinbudin"/>
    <x v="111"/>
    <x v="1092"/>
    <x v="3688"/>
    <n v="3"/>
    <x v="85"/>
  </r>
  <r>
    <s v="Shire of Mukinbudin"/>
    <x v="111"/>
    <x v="1093"/>
    <x v="3688"/>
    <n v="11"/>
    <x v="85"/>
  </r>
  <r>
    <s v="Shire of Mukinbudin"/>
    <x v="111"/>
    <x v="1085"/>
    <x v="3688"/>
    <n v="12"/>
    <x v="85"/>
  </r>
  <r>
    <s v="Shire of Mukinbudin"/>
    <x v="111"/>
    <x v="1094"/>
    <x v="3688"/>
    <n v="32"/>
    <x v="85"/>
  </r>
  <r>
    <s v="Shire of Mundaring"/>
    <x v="15"/>
    <x v="1095"/>
    <x v="3690"/>
    <n v="265"/>
    <x v="86"/>
  </r>
  <r>
    <s v="Shire of Mundaring"/>
    <x v="15"/>
    <x v="1095"/>
    <x v="3691"/>
    <n v="310"/>
    <x v="86"/>
  </r>
  <r>
    <s v="Shire of Mundaring"/>
    <x v="15"/>
    <x v="1095"/>
    <x v="3692"/>
    <n v="255"/>
    <x v="86"/>
  </r>
  <r>
    <s v="Shire of Mundaring"/>
    <x v="15"/>
    <x v="1095"/>
    <x v="3693"/>
    <n v="36"/>
    <x v="86"/>
  </r>
  <r>
    <s v="Shire of Mundaring"/>
    <x v="15"/>
    <x v="1095"/>
    <x v="3694"/>
    <n v="383"/>
    <x v="86"/>
  </r>
  <r>
    <s v="Shire of Mundaring"/>
    <x v="15"/>
    <x v="1095"/>
    <x v="3695"/>
    <n v="234"/>
    <x v="86"/>
  </r>
  <r>
    <s v="Shire of Mundaring"/>
    <x v="15"/>
    <x v="1095"/>
    <x v="3696"/>
    <n v="437"/>
    <x v="86"/>
  </r>
  <r>
    <s v="Shire of Mundaring"/>
    <x v="15"/>
    <x v="1096"/>
    <x v="3697"/>
    <n v="252"/>
    <x v="86"/>
  </r>
  <r>
    <s v="Shire of Mundaring"/>
    <x v="15"/>
    <x v="1096"/>
    <x v="3698"/>
    <n v="282"/>
    <x v="86"/>
  </r>
  <r>
    <s v="Shire of Mundaring"/>
    <x v="15"/>
    <x v="1097"/>
    <x v="3699"/>
    <n v="226"/>
    <x v="86"/>
  </r>
  <r>
    <s v="Shire of Mundaring"/>
    <x v="15"/>
    <x v="1097"/>
    <x v="3700"/>
    <n v="8"/>
    <x v="86"/>
  </r>
  <r>
    <s v="Shire of Mundaring"/>
    <x v="15"/>
    <x v="1097"/>
    <x v="3701"/>
    <n v="148"/>
    <x v="86"/>
  </r>
  <r>
    <s v="Shire of Mundaring"/>
    <x v="15"/>
    <x v="1097"/>
    <x v="3702"/>
    <n v="311"/>
    <x v="86"/>
  </r>
  <r>
    <s v="Shire of Mundaring"/>
    <x v="15"/>
    <x v="1097"/>
    <x v="3703"/>
    <n v="23"/>
    <x v="86"/>
  </r>
  <r>
    <s v="Shire of Mundaring"/>
    <x v="15"/>
    <x v="1098"/>
    <x v="3704"/>
    <n v="9"/>
    <x v="86"/>
  </r>
  <r>
    <s v="Shire of Mundaring"/>
    <x v="15"/>
    <x v="1098"/>
    <x v="3705"/>
    <n v="497"/>
    <x v="86"/>
  </r>
  <r>
    <s v="Shire of Mundaring"/>
    <x v="15"/>
    <x v="1098"/>
    <x v="3706"/>
    <n v="146"/>
    <x v="86"/>
  </r>
  <r>
    <s v="Shire of Mundaring"/>
    <x v="15"/>
    <x v="1098"/>
    <x v="3700"/>
    <n v="22"/>
    <x v="86"/>
  </r>
  <r>
    <s v="Shire of Mundaring"/>
    <x v="15"/>
    <x v="1098"/>
    <x v="3707"/>
    <n v="381"/>
    <x v="86"/>
  </r>
  <r>
    <s v="Shire of Mundaring"/>
    <x v="15"/>
    <x v="1098"/>
    <x v="3708"/>
    <n v="3"/>
    <x v="86"/>
  </r>
  <r>
    <s v="Shire of Mundaring"/>
    <x v="15"/>
    <x v="1098"/>
    <x v="3709"/>
    <n v="286"/>
    <x v="86"/>
  </r>
  <r>
    <s v="Shire of Mundaring"/>
    <x v="15"/>
    <x v="1098"/>
    <x v="3710"/>
    <n v="480"/>
    <x v="86"/>
  </r>
  <r>
    <s v="Shire of Mundaring"/>
    <x v="15"/>
    <x v="1098"/>
    <x v="3711"/>
    <n v="184"/>
    <x v="86"/>
  </r>
  <r>
    <s v="Shire of Mundaring"/>
    <x v="15"/>
    <x v="1098"/>
    <x v="3712"/>
    <n v="311"/>
    <x v="86"/>
  </r>
  <r>
    <s v="Shire of Mundaring"/>
    <x v="15"/>
    <x v="1098"/>
    <x v="3703"/>
    <n v="279"/>
    <x v="86"/>
  </r>
  <r>
    <s v="Shire of Mundaring"/>
    <x v="15"/>
    <x v="1099"/>
    <x v="3713"/>
    <n v="239"/>
    <x v="86"/>
  </r>
  <r>
    <s v="Shire of Mundaring"/>
    <x v="15"/>
    <x v="1099"/>
    <x v="3714"/>
    <n v="427"/>
    <x v="86"/>
  </r>
  <r>
    <s v="Shire of Mundaring"/>
    <x v="15"/>
    <x v="1099"/>
    <x v="3715"/>
    <n v="576"/>
    <x v="86"/>
  </r>
  <r>
    <s v="Shire of Mundaring"/>
    <x v="15"/>
    <x v="1099"/>
    <x v="3716"/>
    <n v="373"/>
    <x v="86"/>
  </r>
  <r>
    <s v="Shire of Mundaring"/>
    <x v="15"/>
    <x v="1099"/>
    <x v="3717"/>
    <n v="176"/>
    <x v="86"/>
  </r>
  <r>
    <s v="Shire of Mundaring"/>
    <x v="15"/>
    <x v="1099"/>
    <x v="3718"/>
    <n v="174"/>
    <x v="86"/>
  </r>
  <r>
    <s v="Shire of Mundaring"/>
    <x v="15"/>
    <x v="1099"/>
    <x v="3710"/>
    <n v="1"/>
    <x v="86"/>
  </r>
  <r>
    <s v="Shire of Mundaring"/>
    <x v="19"/>
    <x v="1100"/>
    <x v="3719"/>
    <n v="32"/>
    <x v="86"/>
  </r>
  <r>
    <s v="Shire of Mundaring"/>
    <x v="19"/>
    <x v="1101"/>
    <x v="3720"/>
    <n v="94"/>
    <x v="86"/>
  </r>
  <r>
    <s v="Shire of Mundaring"/>
    <x v="19"/>
    <x v="1101"/>
    <x v="3721"/>
    <n v="24"/>
    <x v="86"/>
  </r>
  <r>
    <s v="Shire of Mundaring"/>
    <x v="19"/>
    <x v="1101"/>
    <x v="3722"/>
    <n v="3"/>
    <x v="86"/>
  </r>
  <r>
    <s v="Shire of Mundaring"/>
    <x v="19"/>
    <x v="1102"/>
    <x v="3720"/>
    <n v="176"/>
    <x v="86"/>
  </r>
  <r>
    <s v="Shire of Mundaring"/>
    <x v="19"/>
    <x v="1102"/>
    <x v="3723"/>
    <n v="320"/>
    <x v="86"/>
  </r>
  <r>
    <s v="Shire of Mundaring"/>
    <x v="19"/>
    <x v="1102"/>
    <x v="3724"/>
    <n v="268"/>
    <x v="86"/>
  </r>
  <r>
    <s v="Shire of Mundaring"/>
    <x v="19"/>
    <x v="1102"/>
    <x v="3725"/>
    <n v="419"/>
    <x v="86"/>
  </r>
  <r>
    <s v="Shire of Mundaring"/>
    <x v="19"/>
    <x v="1102"/>
    <x v="3726"/>
    <n v="315"/>
    <x v="86"/>
  </r>
  <r>
    <s v="Shire of Mundaring"/>
    <x v="19"/>
    <x v="1102"/>
    <x v="3721"/>
    <n v="39"/>
    <x v="86"/>
  </r>
  <r>
    <s v="Shire of Mundaring"/>
    <x v="19"/>
    <x v="1103"/>
    <x v="3726"/>
    <n v="7"/>
    <x v="86"/>
  </r>
  <r>
    <s v="Shire of Mundaring"/>
    <x v="19"/>
    <x v="1103"/>
    <x v="3727"/>
    <n v="185"/>
    <x v="86"/>
  </r>
  <r>
    <s v="Shire of Mundaring"/>
    <x v="19"/>
    <x v="1103"/>
    <x v="3728"/>
    <n v="316"/>
    <x v="86"/>
  </r>
  <r>
    <s v="Shire of Mundaring"/>
    <x v="19"/>
    <x v="1103"/>
    <x v="3729"/>
    <n v="407"/>
    <x v="86"/>
  </r>
  <r>
    <s v="Shire of Mundaring"/>
    <x v="19"/>
    <x v="1103"/>
    <x v="3730"/>
    <n v="208"/>
    <x v="86"/>
  </r>
  <r>
    <s v="Shire of Mundaring"/>
    <x v="19"/>
    <x v="1103"/>
    <x v="3731"/>
    <n v="242"/>
    <x v="86"/>
  </r>
  <r>
    <s v="Shire of Mundaring"/>
    <x v="19"/>
    <x v="1103"/>
    <x v="3732"/>
    <n v="226"/>
    <x v="86"/>
  </r>
  <r>
    <s v="Shire of Mundaring"/>
    <x v="19"/>
    <x v="1103"/>
    <x v="3733"/>
    <n v="301"/>
    <x v="86"/>
  </r>
  <r>
    <s v="Shire of Mundaring"/>
    <x v="19"/>
    <x v="1103"/>
    <x v="3734"/>
    <n v="189"/>
    <x v="86"/>
  </r>
  <r>
    <s v="Shire of Mundaring"/>
    <x v="19"/>
    <x v="1103"/>
    <x v="3735"/>
    <n v="150"/>
    <x v="86"/>
  </r>
  <r>
    <s v="Shire of Mundaring"/>
    <x v="19"/>
    <x v="1103"/>
    <x v="3736"/>
    <n v="173"/>
    <x v="86"/>
  </r>
  <r>
    <s v="Shire of Mundaring"/>
    <x v="19"/>
    <x v="1098"/>
    <x v="3704"/>
    <n v="6"/>
    <x v="86"/>
  </r>
  <r>
    <s v="Shire of Mundaring"/>
    <x v="19"/>
    <x v="1099"/>
    <x v="3718"/>
    <n v="4"/>
    <x v="86"/>
  </r>
  <r>
    <s v="Shire of Mundaring"/>
    <x v="19"/>
    <x v="1104"/>
    <x v="3737"/>
    <n v="8"/>
    <x v="86"/>
  </r>
  <r>
    <s v="Shire of Mundaring"/>
    <x v="19"/>
    <x v="1104"/>
    <x v="3738"/>
    <n v="492"/>
    <x v="86"/>
  </r>
  <r>
    <s v="Shire of Mundaring"/>
    <x v="19"/>
    <x v="1104"/>
    <x v="3736"/>
    <n v="29"/>
    <x v="86"/>
  </r>
  <r>
    <s v="Shire of Mundaring"/>
    <x v="19"/>
    <x v="1104"/>
    <x v="3739"/>
    <n v="308"/>
    <x v="86"/>
  </r>
  <r>
    <s v="Shire of Mundaring"/>
    <x v="19"/>
    <x v="1105"/>
    <x v="3704"/>
    <n v="324"/>
    <x v="86"/>
  </r>
  <r>
    <s v="Shire of Mundaring"/>
    <x v="19"/>
    <x v="1105"/>
    <x v="3740"/>
    <n v="247"/>
    <x v="86"/>
  </r>
  <r>
    <s v="Shire of Mundaring"/>
    <x v="19"/>
    <x v="1105"/>
    <x v="3741"/>
    <n v="393"/>
    <x v="86"/>
  </r>
  <r>
    <s v="Shire of Mundaring"/>
    <x v="19"/>
    <x v="1105"/>
    <x v="3742"/>
    <n v="176"/>
    <x v="86"/>
  </r>
  <r>
    <s v="Shire of Mundaring"/>
    <x v="19"/>
    <x v="1105"/>
    <x v="3743"/>
    <n v="273"/>
    <x v="86"/>
  </r>
  <r>
    <s v="Shire of Mundaring"/>
    <x v="19"/>
    <x v="1105"/>
    <x v="3744"/>
    <n v="310"/>
    <x v="86"/>
  </r>
  <r>
    <s v="Shire of Mundaring"/>
    <x v="19"/>
    <x v="1105"/>
    <x v="3745"/>
    <n v="285"/>
    <x v="86"/>
  </r>
  <r>
    <s v="Shire of Mundaring"/>
    <x v="19"/>
    <x v="1106"/>
    <x v="3721"/>
    <n v="7"/>
    <x v="86"/>
  </r>
  <r>
    <s v="Shire of Mundaring"/>
    <x v="19"/>
    <x v="1106"/>
    <x v="3722"/>
    <n v="27"/>
    <x v="86"/>
  </r>
  <r>
    <s v="Shire of Mundaring"/>
    <x v="19"/>
    <x v="1106"/>
    <x v="3737"/>
    <n v="2"/>
    <x v="86"/>
  </r>
  <r>
    <s v="Shire of Mundaring"/>
    <x v="19"/>
    <x v="1107"/>
    <x v="3746"/>
    <n v="339"/>
    <x v="86"/>
  </r>
  <r>
    <s v="Shire of Mundaring"/>
    <x v="19"/>
    <x v="1107"/>
    <x v="3747"/>
    <n v="125"/>
    <x v="86"/>
  </r>
  <r>
    <s v="Shire of Mundaring"/>
    <x v="19"/>
    <x v="1107"/>
    <x v="3719"/>
    <n v="136"/>
    <x v="86"/>
  </r>
  <r>
    <s v="Shire of Mundaring"/>
    <x v="19"/>
    <x v="1107"/>
    <x v="3748"/>
    <n v="74"/>
    <x v="86"/>
  </r>
  <r>
    <s v="Shire of Mundaring"/>
    <x v="19"/>
    <x v="1107"/>
    <x v="3749"/>
    <n v="25"/>
    <x v="86"/>
  </r>
  <r>
    <s v="Shire of Mundaring"/>
    <x v="17"/>
    <x v="1108"/>
    <x v="3750"/>
    <n v="217"/>
    <x v="86"/>
  </r>
  <r>
    <s v="Shire of Mundaring"/>
    <x v="17"/>
    <x v="1108"/>
    <x v="3751"/>
    <n v="305"/>
    <x v="86"/>
  </r>
  <r>
    <s v="Shire of Mundaring"/>
    <x v="17"/>
    <x v="1108"/>
    <x v="3752"/>
    <n v="2"/>
    <x v="86"/>
  </r>
  <r>
    <s v="Shire of Mundaring"/>
    <x v="17"/>
    <x v="1109"/>
    <x v="3753"/>
    <n v="225"/>
    <x v="86"/>
  </r>
  <r>
    <s v="Shire of Mundaring"/>
    <x v="17"/>
    <x v="1109"/>
    <x v="3754"/>
    <n v="309"/>
    <x v="86"/>
  </r>
  <r>
    <s v="Shire of Mundaring"/>
    <x v="17"/>
    <x v="1109"/>
    <x v="3755"/>
    <n v="321"/>
    <x v="86"/>
  </r>
  <r>
    <s v="Shire of Mundaring"/>
    <x v="17"/>
    <x v="1109"/>
    <x v="3756"/>
    <n v="291"/>
    <x v="86"/>
  </r>
  <r>
    <s v="Shire of Mundaring"/>
    <x v="17"/>
    <x v="1109"/>
    <x v="3757"/>
    <n v="228"/>
    <x v="86"/>
  </r>
  <r>
    <s v="Shire of Mundaring"/>
    <x v="17"/>
    <x v="1109"/>
    <x v="3758"/>
    <n v="405"/>
    <x v="86"/>
  </r>
  <r>
    <s v="Shire of Mundaring"/>
    <x v="17"/>
    <x v="1109"/>
    <x v="3759"/>
    <n v="271"/>
    <x v="86"/>
  </r>
  <r>
    <s v="Shire of Mundaring"/>
    <x v="17"/>
    <x v="1109"/>
    <x v="3760"/>
    <n v="468"/>
    <x v="86"/>
  </r>
  <r>
    <s v="Shire of Mundaring"/>
    <x v="17"/>
    <x v="1109"/>
    <x v="3761"/>
    <n v="373"/>
    <x v="86"/>
  </r>
  <r>
    <s v="Shire of Mundaring"/>
    <x v="17"/>
    <x v="1109"/>
    <x v="3752"/>
    <n v="7"/>
    <x v="86"/>
  </r>
  <r>
    <s v="Shire of Mundaring"/>
    <x v="17"/>
    <x v="1095"/>
    <x v="3691"/>
    <n v="41"/>
    <x v="86"/>
  </r>
  <r>
    <s v="Shire of Mundaring"/>
    <x v="17"/>
    <x v="1095"/>
    <x v="3762"/>
    <n v="190"/>
    <x v="86"/>
  </r>
  <r>
    <s v="Shire of Mundaring"/>
    <x v="17"/>
    <x v="1095"/>
    <x v="3693"/>
    <n v="100"/>
    <x v="86"/>
  </r>
  <r>
    <s v="Shire of Mundaring"/>
    <x v="17"/>
    <x v="1110"/>
    <x v="3763"/>
    <n v="227"/>
    <x v="86"/>
  </r>
  <r>
    <s v="Shire of Mundaring"/>
    <x v="17"/>
    <x v="1110"/>
    <x v="3764"/>
    <n v="294"/>
    <x v="86"/>
  </r>
  <r>
    <s v="Shire of Mundaring"/>
    <x v="17"/>
    <x v="1110"/>
    <x v="3752"/>
    <n v="1210"/>
    <x v="86"/>
  </r>
  <r>
    <s v="Shire of Mundaring"/>
    <x v="17"/>
    <x v="1110"/>
    <x v="3765"/>
    <n v="266"/>
    <x v="86"/>
  </r>
  <r>
    <s v="Shire of Mundaring"/>
    <x v="17"/>
    <x v="1110"/>
    <x v="3766"/>
    <n v="331"/>
    <x v="86"/>
  </r>
  <r>
    <s v="Shire of Mundaring"/>
    <x v="17"/>
    <x v="1110"/>
    <x v="3767"/>
    <n v="278"/>
    <x v="86"/>
  </r>
  <r>
    <s v="Shire of Mundaring"/>
    <x v="17"/>
    <x v="1110"/>
    <x v="3768"/>
    <n v="250"/>
    <x v="86"/>
  </r>
  <r>
    <s v="Shire of Mundaring"/>
    <x v="17"/>
    <x v="1110"/>
    <x v="3769"/>
    <n v="331"/>
    <x v="86"/>
  </r>
  <r>
    <s v="Shire of Mundaring"/>
    <x v="17"/>
    <x v="1110"/>
    <x v="3770"/>
    <n v="320"/>
    <x v="86"/>
  </r>
  <r>
    <s v="Shire of Mundaring"/>
    <x v="17"/>
    <x v="1110"/>
    <x v="3771"/>
    <n v="6"/>
    <x v="86"/>
  </r>
  <r>
    <s v="Shire of Mundaring"/>
    <x v="18"/>
    <x v="1111"/>
    <x v="3772"/>
    <n v="7"/>
    <x v="86"/>
  </r>
  <r>
    <s v="Shire of Mundaring"/>
    <x v="18"/>
    <x v="1111"/>
    <x v="3773"/>
    <n v="219"/>
    <x v="86"/>
  </r>
  <r>
    <s v="Shire of Mundaring"/>
    <x v="18"/>
    <x v="1111"/>
    <x v="3774"/>
    <n v="275"/>
    <x v="86"/>
  </r>
  <r>
    <s v="Shire of Mundaring"/>
    <x v="18"/>
    <x v="1112"/>
    <x v="3775"/>
    <n v="386"/>
    <x v="86"/>
  </r>
  <r>
    <s v="Shire of Mundaring"/>
    <x v="18"/>
    <x v="1112"/>
    <x v="3776"/>
    <n v="389"/>
    <x v="86"/>
  </r>
  <r>
    <s v="Shire of Mundaring"/>
    <x v="18"/>
    <x v="1112"/>
    <x v="3777"/>
    <n v="316"/>
    <x v="86"/>
  </r>
  <r>
    <s v="Shire of Mundaring"/>
    <x v="18"/>
    <x v="1112"/>
    <x v="3778"/>
    <n v="424"/>
    <x v="86"/>
  </r>
  <r>
    <s v="Shire of Mundaring"/>
    <x v="18"/>
    <x v="1112"/>
    <x v="3779"/>
    <n v="216"/>
    <x v="86"/>
  </r>
  <r>
    <s v="Shire of Mundaring"/>
    <x v="18"/>
    <x v="1112"/>
    <x v="3780"/>
    <n v="329"/>
    <x v="86"/>
  </r>
  <r>
    <s v="Shire of Mundaring"/>
    <x v="18"/>
    <x v="1096"/>
    <x v="3781"/>
    <n v="1"/>
    <x v="86"/>
  </r>
  <r>
    <s v="Shire of Mundaring"/>
    <x v="18"/>
    <x v="1113"/>
    <x v="3782"/>
    <n v="209"/>
    <x v="86"/>
  </r>
  <r>
    <s v="Shire of Mundaring"/>
    <x v="18"/>
    <x v="1113"/>
    <x v="3783"/>
    <n v="243"/>
    <x v="86"/>
  </r>
  <r>
    <s v="Shire of Mundaring"/>
    <x v="18"/>
    <x v="1113"/>
    <x v="3784"/>
    <n v="211"/>
    <x v="86"/>
  </r>
  <r>
    <s v="Shire of Mundaring"/>
    <x v="18"/>
    <x v="1114"/>
    <x v="3785"/>
    <n v="257"/>
    <x v="86"/>
  </r>
  <r>
    <s v="Shire of Mundaring"/>
    <x v="18"/>
    <x v="1114"/>
    <x v="3786"/>
    <n v="168"/>
    <x v="86"/>
  </r>
  <r>
    <s v="Shire of Mundaring"/>
    <x v="18"/>
    <x v="1114"/>
    <x v="3787"/>
    <n v="466"/>
    <x v="86"/>
  </r>
  <r>
    <s v="Shire of Mundaring"/>
    <x v="18"/>
    <x v="1114"/>
    <x v="3788"/>
    <n v="410"/>
    <x v="86"/>
  </r>
  <r>
    <s v="Shire of Mundaring"/>
    <x v="18"/>
    <x v="1114"/>
    <x v="3789"/>
    <n v="313"/>
    <x v="86"/>
  </r>
  <r>
    <s v="Shire of Mundaring"/>
    <x v="18"/>
    <x v="1114"/>
    <x v="3790"/>
    <n v="188"/>
    <x v="86"/>
  </r>
  <r>
    <s v="Shire of Mundaring"/>
    <x v="18"/>
    <x v="1114"/>
    <x v="3791"/>
    <n v="324"/>
    <x v="86"/>
  </r>
  <r>
    <s v="Shire of Mundaring"/>
    <x v="18"/>
    <x v="1114"/>
    <x v="3792"/>
    <n v="185"/>
    <x v="86"/>
  </r>
  <r>
    <s v="Shire of Mundaring"/>
    <x v="18"/>
    <x v="1114"/>
    <x v="3793"/>
    <n v="434"/>
    <x v="86"/>
  </r>
  <r>
    <s v="Shire of Mundaring"/>
    <x v="18"/>
    <x v="1114"/>
    <x v="3794"/>
    <n v="347"/>
    <x v="86"/>
  </r>
  <r>
    <s v="Shire of Mundaring"/>
    <x v="18"/>
    <x v="1114"/>
    <x v="3795"/>
    <n v="374"/>
    <x v="86"/>
  </r>
  <r>
    <s v="Shire of Mundaring"/>
    <x v="18"/>
    <x v="1114"/>
    <x v="3796"/>
    <n v="510"/>
    <x v="86"/>
  </r>
  <r>
    <s v="Shire of Mundaring"/>
    <x v="18"/>
    <x v="1114"/>
    <x v="3797"/>
    <n v="261"/>
    <x v="86"/>
  </r>
  <r>
    <s v="Shire of Murchison"/>
    <x v="112"/>
    <x v="1115"/>
    <x v="3798"/>
    <n v="3"/>
    <x v="87"/>
  </r>
  <r>
    <s v="Shire of Murchison"/>
    <x v="112"/>
    <x v="1116"/>
    <x v="3798"/>
    <n v="21"/>
    <x v="87"/>
  </r>
  <r>
    <s v="Shire of Murchison"/>
    <x v="112"/>
    <x v="1117"/>
    <x v="3798"/>
    <n v="24"/>
    <x v="87"/>
  </r>
  <r>
    <s v="Shire of Murchison"/>
    <x v="112"/>
    <x v="1118"/>
    <x v="3798"/>
    <n v="5"/>
    <x v="87"/>
  </r>
  <r>
    <s v="Shire of Murray"/>
    <x v="113"/>
    <x v="1119"/>
    <x v="3799"/>
    <n v="193"/>
    <x v="88"/>
  </r>
  <r>
    <s v="Shire of Murray"/>
    <x v="113"/>
    <x v="1119"/>
    <x v="3800"/>
    <n v="351"/>
    <x v="88"/>
  </r>
  <r>
    <s v="Shire of Murray"/>
    <x v="113"/>
    <x v="1119"/>
    <x v="3801"/>
    <n v="184"/>
    <x v="88"/>
  </r>
  <r>
    <s v="Shire of Murray"/>
    <x v="113"/>
    <x v="1119"/>
    <x v="3802"/>
    <n v="46"/>
    <x v="88"/>
  </r>
  <r>
    <s v="Shire of Murray"/>
    <x v="113"/>
    <x v="1119"/>
    <x v="3803"/>
    <n v="95"/>
    <x v="88"/>
  </r>
  <r>
    <s v="Shire of Murray"/>
    <x v="113"/>
    <x v="1120"/>
    <x v="3804"/>
    <n v="81"/>
    <x v="88"/>
  </r>
  <r>
    <s v="Shire of Murray"/>
    <x v="113"/>
    <x v="1121"/>
    <x v="3804"/>
    <n v="54"/>
    <x v="88"/>
  </r>
  <r>
    <s v="Shire of Murray"/>
    <x v="113"/>
    <x v="1122"/>
    <x v="3805"/>
    <n v="139"/>
    <x v="88"/>
  </r>
  <r>
    <s v="Shire of Murray"/>
    <x v="113"/>
    <x v="1122"/>
    <x v="3806"/>
    <n v="151"/>
    <x v="88"/>
  </r>
  <r>
    <s v="Shire of Murray"/>
    <x v="113"/>
    <x v="1122"/>
    <x v="3804"/>
    <n v="3"/>
    <x v="88"/>
  </r>
  <r>
    <s v="Shire of Murray"/>
    <x v="113"/>
    <x v="1123"/>
    <x v="3807"/>
    <n v="251"/>
    <x v="88"/>
  </r>
  <r>
    <s v="Shire of Murray"/>
    <x v="113"/>
    <x v="1123"/>
    <x v="3808"/>
    <n v="186"/>
    <x v="88"/>
  </r>
  <r>
    <s v="Shire of Murray"/>
    <x v="113"/>
    <x v="1124"/>
    <x v="3809"/>
    <n v="2"/>
    <x v="88"/>
  </r>
  <r>
    <s v="Shire of Murray"/>
    <x v="113"/>
    <x v="1124"/>
    <x v="3810"/>
    <n v="42"/>
    <x v="88"/>
  </r>
  <r>
    <s v="Shire of Murray"/>
    <x v="113"/>
    <x v="1125"/>
    <x v="3811"/>
    <n v="240"/>
    <x v="88"/>
  </r>
  <r>
    <s v="Shire of Murray"/>
    <x v="113"/>
    <x v="1125"/>
    <x v="3812"/>
    <n v="549"/>
    <x v="88"/>
  </r>
  <r>
    <s v="Shire of Murray"/>
    <x v="113"/>
    <x v="1125"/>
    <x v="3813"/>
    <n v="164"/>
    <x v="88"/>
  </r>
  <r>
    <s v="Shire of Murray"/>
    <x v="113"/>
    <x v="1126"/>
    <x v="3807"/>
    <n v="7"/>
    <x v="88"/>
  </r>
  <r>
    <s v="Shire of Murray"/>
    <x v="113"/>
    <x v="1126"/>
    <x v="3808"/>
    <n v="4"/>
    <x v="88"/>
  </r>
  <r>
    <s v="Shire of Murray"/>
    <x v="113"/>
    <x v="1127"/>
    <x v="3808"/>
    <n v="18"/>
    <x v="88"/>
  </r>
  <r>
    <s v="Shire of Murray"/>
    <x v="113"/>
    <x v="1128"/>
    <x v="3814"/>
    <n v="49"/>
    <x v="88"/>
  </r>
  <r>
    <s v="Shire of Murray"/>
    <x v="113"/>
    <x v="1129"/>
    <x v="3808"/>
    <n v="3"/>
    <x v="88"/>
  </r>
  <r>
    <s v="Shire of Murray"/>
    <x v="113"/>
    <x v="1130"/>
    <x v="3815"/>
    <n v="125"/>
    <x v="88"/>
  </r>
  <r>
    <s v="Shire of Murray"/>
    <x v="113"/>
    <x v="1131"/>
    <x v="3809"/>
    <n v="1"/>
    <x v="88"/>
  </r>
  <r>
    <s v="Shire of Murray"/>
    <x v="113"/>
    <x v="1132"/>
    <x v="3803"/>
    <n v="198"/>
    <x v="88"/>
  </r>
  <r>
    <s v="Shire of Murray"/>
    <x v="113"/>
    <x v="1133"/>
    <x v="3804"/>
    <n v="47"/>
    <x v="88"/>
  </r>
  <r>
    <s v="Shire of Murray"/>
    <x v="113"/>
    <x v="1133"/>
    <x v="3816"/>
    <n v="1"/>
    <x v="88"/>
  </r>
  <r>
    <s v="Shire of Murray"/>
    <x v="113"/>
    <x v="1134"/>
    <x v="3817"/>
    <n v="256"/>
    <x v="88"/>
  </r>
  <r>
    <s v="Shire of Murray"/>
    <x v="113"/>
    <x v="1134"/>
    <x v="3809"/>
    <n v="657"/>
    <x v="88"/>
  </r>
  <r>
    <s v="Shire of Murray"/>
    <x v="113"/>
    <x v="1135"/>
    <x v="3818"/>
    <n v="437"/>
    <x v="88"/>
  </r>
  <r>
    <s v="Shire of Murray"/>
    <x v="113"/>
    <x v="1135"/>
    <x v="3819"/>
    <n v="303"/>
    <x v="88"/>
  </r>
  <r>
    <s v="Shire of Murray"/>
    <x v="113"/>
    <x v="1136"/>
    <x v="3810"/>
    <n v="2"/>
    <x v="88"/>
  </r>
  <r>
    <s v="Shire of Murray"/>
    <x v="113"/>
    <x v="1137"/>
    <x v="3820"/>
    <n v="409"/>
    <x v="88"/>
  </r>
  <r>
    <s v="Shire of Murray"/>
    <x v="113"/>
    <x v="1137"/>
    <x v="3821"/>
    <n v="565"/>
    <x v="88"/>
  </r>
  <r>
    <s v="Shire of Murray"/>
    <x v="113"/>
    <x v="1137"/>
    <x v="3822"/>
    <n v="620"/>
    <x v="88"/>
  </r>
  <r>
    <s v="Shire of Murray"/>
    <x v="113"/>
    <x v="1137"/>
    <x v="3823"/>
    <n v="337"/>
    <x v="88"/>
  </r>
  <r>
    <s v="Shire of Murray"/>
    <x v="113"/>
    <x v="1137"/>
    <x v="3824"/>
    <n v="349"/>
    <x v="88"/>
  </r>
  <r>
    <s v="Shire of Murray"/>
    <x v="113"/>
    <x v="1137"/>
    <x v="3825"/>
    <n v="255"/>
    <x v="88"/>
  </r>
  <r>
    <s v="Shire of Murray"/>
    <x v="113"/>
    <x v="1137"/>
    <x v="3810"/>
    <n v="51"/>
    <x v="88"/>
  </r>
  <r>
    <s v="Shire of Murray"/>
    <x v="113"/>
    <x v="1137"/>
    <x v="3826"/>
    <n v="297"/>
    <x v="88"/>
  </r>
  <r>
    <s v="Shire of Murray"/>
    <x v="113"/>
    <x v="1137"/>
    <x v="3827"/>
    <n v="388"/>
    <x v="88"/>
  </r>
  <r>
    <s v="Shire of Murray"/>
    <x v="113"/>
    <x v="1137"/>
    <x v="3828"/>
    <n v="319"/>
    <x v="88"/>
  </r>
  <r>
    <s v="Shire of Murray"/>
    <x v="113"/>
    <x v="1137"/>
    <x v="3829"/>
    <n v="323"/>
    <x v="88"/>
  </r>
  <r>
    <s v="Shire of Murray"/>
    <x v="113"/>
    <x v="1137"/>
    <x v="3816"/>
    <n v="1"/>
    <x v="88"/>
  </r>
  <r>
    <s v="Shire of Murray"/>
    <x v="113"/>
    <x v="1138"/>
    <x v="3804"/>
    <n v="1"/>
    <x v="88"/>
  </r>
  <r>
    <s v="Shire of Murray"/>
    <x v="113"/>
    <x v="1139"/>
    <x v="3830"/>
    <n v="341"/>
    <x v="88"/>
  </r>
  <r>
    <s v="Shire of Murray"/>
    <x v="113"/>
    <x v="1139"/>
    <x v="3831"/>
    <n v="410"/>
    <x v="88"/>
  </r>
  <r>
    <s v="Shire of Murray"/>
    <x v="113"/>
    <x v="1139"/>
    <x v="3802"/>
    <n v="215"/>
    <x v="88"/>
  </r>
  <r>
    <s v="Shire of Murray"/>
    <x v="113"/>
    <x v="1139"/>
    <x v="3832"/>
    <n v="830"/>
    <x v="88"/>
  </r>
  <r>
    <s v="Shire of Murray"/>
    <x v="113"/>
    <x v="1139"/>
    <x v="3833"/>
    <n v="259"/>
    <x v="88"/>
  </r>
  <r>
    <s v="Shire of Murray"/>
    <x v="113"/>
    <x v="1139"/>
    <x v="3816"/>
    <n v="160"/>
    <x v="88"/>
  </r>
  <r>
    <s v="Shire of Murray"/>
    <x v="113"/>
    <x v="1140"/>
    <x v="3834"/>
    <n v="521"/>
    <x v="88"/>
  </r>
  <r>
    <s v="Shire of Murray"/>
    <x v="113"/>
    <x v="1140"/>
    <x v="3835"/>
    <n v="474"/>
    <x v="88"/>
  </r>
  <r>
    <s v="Shire of Murray"/>
    <x v="113"/>
    <x v="1140"/>
    <x v="3836"/>
    <n v="264"/>
    <x v="88"/>
  </r>
  <r>
    <s v="Shire of Murray"/>
    <x v="113"/>
    <x v="1140"/>
    <x v="3837"/>
    <n v="297"/>
    <x v="88"/>
  </r>
  <r>
    <s v="Shire of Murray"/>
    <x v="113"/>
    <x v="1140"/>
    <x v="3838"/>
    <n v="292"/>
    <x v="88"/>
  </r>
  <r>
    <s v="Shire of Murray"/>
    <x v="113"/>
    <x v="1140"/>
    <x v="3839"/>
    <n v="276"/>
    <x v="88"/>
  </r>
  <r>
    <s v="Shire of Murray"/>
    <x v="113"/>
    <x v="1140"/>
    <x v="3840"/>
    <n v="398"/>
    <x v="88"/>
  </r>
  <r>
    <s v="Shire of Murray"/>
    <x v="113"/>
    <x v="1140"/>
    <x v="3841"/>
    <n v="2"/>
    <x v="88"/>
  </r>
  <r>
    <s v="Shire of Murray"/>
    <x v="113"/>
    <x v="1140"/>
    <x v="3842"/>
    <n v="508"/>
    <x v="88"/>
  </r>
  <r>
    <s v="Shire of Murray"/>
    <x v="113"/>
    <x v="1140"/>
    <x v="3843"/>
    <n v="551"/>
    <x v="88"/>
  </r>
  <r>
    <s v="Shire of Murray"/>
    <x v="113"/>
    <x v="1140"/>
    <x v="3816"/>
    <n v="4"/>
    <x v="88"/>
  </r>
  <r>
    <s v="Shire of Murray"/>
    <x v="113"/>
    <x v="1141"/>
    <x v="3844"/>
    <n v="386"/>
    <x v="88"/>
  </r>
  <r>
    <s v="Shire of Murray"/>
    <x v="113"/>
    <x v="1141"/>
    <x v="3803"/>
    <n v="29"/>
    <x v="88"/>
  </r>
  <r>
    <s v="Shire of Murray"/>
    <x v="113"/>
    <x v="1142"/>
    <x v="3808"/>
    <n v="32"/>
    <x v="88"/>
  </r>
  <r>
    <s v="Shire of Murray"/>
    <x v="113"/>
    <x v="1143"/>
    <x v="3804"/>
    <n v="125"/>
    <x v="88"/>
  </r>
  <r>
    <s v="Shire of Murray"/>
    <x v="113"/>
    <x v="1144"/>
    <x v="3804"/>
    <n v="82"/>
    <x v="88"/>
  </r>
  <r>
    <s v="Shire of Murray"/>
    <x v="113"/>
    <x v="1144"/>
    <x v="3816"/>
    <n v="264"/>
    <x v="88"/>
  </r>
  <r>
    <s v="Shire of Murray"/>
    <x v="113"/>
    <x v="1145"/>
    <x v="3808"/>
    <n v="10"/>
    <x v="88"/>
  </r>
  <r>
    <s v="Shire of Nannup"/>
    <x v="114"/>
    <x v="1146"/>
    <x v="3845"/>
    <n v="22"/>
    <x v="89"/>
  </r>
  <r>
    <s v="Shire of Nannup"/>
    <x v="114"/>
    <x v="1147"/>
    <x v="3846"/>
    <n v="9"/>
    <x v="89"/>
  </r>
  <r>
    <s v="Shire of Nannup"/>
    <x v="114"/>
    <x v="1148"/>
    <x v="3845"/>
    <n v="80"/>
    <x v="89"/>
  </r>
  <r>
    <s v="Shire of Nannup"/>
    <x v="114"/>
    <x v="517"/>
    <x v="3845"/>
    <n v="46"/>
    <x v="89"/>
  </r>
  <r>
    <s v="Shire of Nannup"/>
    <x v="114"/>
    <x v="1149"/>
    <x v="3846"/>
    <n v="23"/>
    <x v="89"/>
  </r>
  <r>
    <s v="Shire of Nannup"/>
    <x v="114"/>
    <x v="1150"/>
    <x v="3845"/>
    <n v="1"/>
    <x v="89"/>
  </r>
  <r>
    <s v="Shire of Nannup"/>
    <x v="114"/>
    <x v="1151"/>
    <x v="3845"/>
    <n v="53"/>
    <x v="89"/>
  </r>
  <r>
    <s v="Shire of Nannup"/>
    <x v="114"/>
    <x v="1152"/>
    <x v="3846"/>
    <n v="141"/>
    <x v="89"/>
  </r>
  <r>
    <s v="Shire of Nannup"/>
    <x v="114"/>
    <x v="1152"/>
    <x v="3845"/>
    <n v="3"/>
    <x v="89"/>
  </r>
  <r>
    <s v="Shire of Nannup"/>
    <x v="114"/>
    <x v="1153"/>
    <x v="3846"/>
    <n v="3"/>
    <x v="89"/>
  </r>
  <r>
    <s v="Shire of Nannup"/>
    <x v="114"/>
    <x v="1154"/>
    <x v="3847"/>
    <n v="437"/>
    <x v="89"/>
  </r>
  <r>
    <s v="Shire of Nannup"/>
    <x v="114"/>
    <x v="1154"/>
    <x v="3845"/>
    <n v="344"/>
    <x v="89"/>
  </r>
  <r>
    <s v="Shire of Nannup"/>
    <x v="114"/>
    <x v="1155"/>
    <x v="3846"/>
    <n v="9"/>
    <x v="89"/>
  </r>
  <r>
    <s v="Shire of Nannup"/>
    <x v="114"/>
    <x v="1156"/>
    <x v="3846"/>
    <n v="20"/>
    <x v="89"/>
  </r>
  <r>
    <s v="Shire of Narembeen"/>
    <x v="115"/>
    <x v="211"/>
    <x v="3848"/>
    <n v="39"/>
    <x v="90"/>
  </r>
  <r>
    <s v="Shire of Narembeen"/>
    <x v="115"/>
    <x v="1157"/>
    <x v="3848"/>
    <n v="36"/>
    <x v="90"/>
  </r>
  <r>
    <s v="Shire of Narembeen"/>
    <x v="115"/>
    <x v="1158"/>
    <x v="3849"/>
    <n v="275"/>
    <x v="90"/>
  </r>
  <r>
    <s v="Shire of Narembeen"/>
    <x v="115"/>
    <x v="1159"/>
    <x v="3850"/>
    <n v="58"/>
    <x v="90"/>
  </r>
  <r>
    <s v="Shire of Narembeen"/>
    <x v="115"/>
    <x v="1159"/>
    <x v="3073"/>
    <n v="1"/>
    <x v="90"/>
  </r>
  <r>
    <s v="Shire of Narembeen"/>
    <x v="115"/>
    <x v="1160"/>
    <x v="3849"/>
    <n v="1"/>
    <x v="90"/>
  </r>
  <r>
    <s v="Shire of Narembeen"/>
    <x v="115"/>
    <x v="1160"/>
    <x v="3850"/>
    <n v="77"/>
    <x v="90"/>
  </r>
  <r>
    <s v="Shire of Narembeen"/>
    <x v="115"/>
    <x v="1161"/>
    <x v="3848"/>
    <n v="11"/>
    <x v="90"/>
  </r>
  <r>
    <s v="Shire of Narembeen"/>
    <x v="115"/>
    <x v="1162"/>
    <x v="3848"/>
    <n v="25"/>
    <x v="90"/>
  </r>
  <r>
    <s v="Shire of Narembeen"/>
    <x v="115"/>
    <x v="1162"/>
    <x v="3073"/>
    <n v="1"/>
    <x v="90"/>
  </r>
  <r>
    <s v="Shire of Narrogin"/>
    <x v="116"/>
    <x v="1163"/>
    <x v="3851"/>
    <n v="2"/>
    <x v="91"/>
  </r>
  <r>
    <s v="Shire of Narrogin"/>
    <x v="116"/>
    <x v="1163"/>
    <x v="3852"/>
    <n v="43"/>
    <x v="91"/>
  </r>
  <r>
    <s v="Shire of Narrogin"/>
    <x v="116"/>
    <x v="1164"/>
    <x v="3853"/>
    <n v="114"/>
    <x v="91"/>
  </r>
  <r>
    <s v="Shire of Narrogin"/>
    <x v="116"/>
    <x v="1165"/>
    <x v="3852"/>
    <n v="183"/>
    <x v="91"/>
  </r>
  <r>
    <s v="Shire of Narrogin"/>
    <x v="116"/>
    <x v="1166"/>
    <x v="3851"/>
    <n v="51"/>
    <x v="91"/>
  </r>
  <r>
    <s v="Shire of Narrogin"/>
    <x v="116"/>
    <x v="1167"/>
    <x v="3851"/>
    <n v="53"/>
    <x v="91"/>
  </r>
  <r>
    <s v="Shire of Narrogin"/>
    <x v="116"/>
    <x v="1168"/>
    <x v="3854"/>
    <n v="173"/>
    <x v="91"/>
  </r>
  <r>
    <s v="Shire of Narrogin"/>
    <x v="116"/>
    <x v="1168"/>
    <x v="3855"/>
    <n v="289"/>
    <x v="91"/>
  </r>
  <r>
    <s v="Shire of Narrogin"/>
    <x v="116"/>
    <x v="1168"/>
    <x v="3851"/>
    <n v="1"/>
    <x v="91"/>
  </r>
  <r>
    <s v="Shire of Narrogin"/>
    <x v="116"/>
    <x v="1168"/>
    <x v="3856"/>
    <n v="455"/>
    <x v="91"/>
  </r>
  <r>
    <s v="Shire of Narrogin"/>
    <x v="116"/>
    <x v="1168"/>
    <x v="3857"/>
    <n v="130"/>
    <x v="91"/>
  </r>
  <r>
    <s v="Shire of Narrogin"/>
    <x v="116"/>
    <x v="1168"/>
    <x v="3858"/>
    <n v="140"/>
    <x v="91"/>
  </r>
  <r>
    <s v="Shire of Narrogin"/>
    <x v="116"/>
    <x v="1168"/>
    <x v="3859"/>
    <n v="280"/>
    <x v="91"/>
  </r>
  <r>
    <s v="Shire of Narrogin"/>
    <x v="116"/>
    <x v="1168"/>
    <x v="3860"/>
    <n v="58"/>
    <x v="91"/>
  </r>
  <r>
    <s v="Shire of Narrogin"/>
    <x v="116"/>
    <x v="1168"/>
    <x v="3861"/>
    <n v="241"/>
    <x v="91"/>
  </r>
  <r>
    <s v="Shire of Narrogin"/>
    <x v="116"/>
    <x v="1168"/>
    <x v="3862"/>
    <n v="403"/>
    <x v="91"/>
  </r>
  <r>
    <s v="Shire of Narrogin"/>
    <x v="116"/>
    <x v="1168"/>
    <x v="3863"/>
    <n v="325"/>
    <x v="91"/>
  </r>
  <r>
    <s v="Shire of Narrogin"/>
    <x v="116"/>
    <x v="1168"/>
    <x v="3864"/>
    <n v="360"/>
    <x v="91"/>
  </r>
  <r>
    <s v="Shire of Narrogin"/>
    <x v="116"/>
    <x v="1169"/>
    <x v="3851"/>
    <n v="79"/>
    <x v="91"/>
  </r>
  <r>
    <s v="Shire of Narrogin"/>
    <x v="116"/>
    <x v="1170"/>
    <x v="3852"/>
    <n v="30"/>
    <x v="91"/>
  </r>
  <r>
    <s v="Shire of Narrogin"/>
    <x v="116"/>
    <x v="1171"/>
    <x v="3852"/>
    <n v="35"/>
    <x v="91"/>
  </r>
  <r>
    <s v="City of Nedlands"/>
    <x v="67"/>
    <x v="270"/>
    <x v="3865"/>
    <n v="362"/>
    <x v="92"/>
  </r>
  <r>
    <s v="City of Nedlands"/>
    <x v="67"/>
    <x v="270"/>
    <x v="3866"/>
    <n v="337"/>
    <x v="92"/>
  </r>
  <r>
    <s v="City of Nedlands"/>
    <x v="67"/>
    <x v="270"/>
    <x v="3867"/>
    <n v="195"/>
    <x v="92"/>
  </r>
  <r>
    <s v="City of Nedlands"/>
    <x v="67"/>
    <x v="270"/>
    <x v="3868"/>
    <n v="270"/>
    <x v="92"/>
  </r>
  <r>
    <s v="City of Nedlands"/>
    <x v="67"/>
    <x v="270"/>
    <x v="3869"/>
    <n v="409"/>
    <x v="92"/>
  </r>
  <r>
    <s v="City of Nedlands"/>
    <x v="67"/>
    <x v="270"/>
    <x v="3870"/>
    <n v="483"/>
    <x v="92"/>
  </r>
  <r>
    <s v="City of Nedlands"/>
    <x v="67"/>
    <x v="270"/>
    <x v="3871"/>
    <n v="418"/>
    <x v="92"/>
  </r>
  <r>
    <s v="City of Nedlands"/>
    <x v="67"/>
    <x v="270"/>
    <x v="3872"/>
    <n v="282"/>
    <x v="92"/>
  </r>
  <r>
    <s v="City of Nedlands"/>
    <x v="67"/>
    <x v="270"/>
    <x v="3873"/>
    <n v="9"/>
    <x v="92"/>
  </r>
  <r>
    <s v="City of Nedlands"/>
    <x v="67"/>
    <x v="356"/>
    <x v="3874"/>
    <n v="176"/>
    <x v="92"/>
  </r>
  <r>
    <s v="City of Nedlands"/>
    <x v="67"/>
    <x v="356"/>
    <x v="1297"/>
    <n v="341"/>
    <x v="92"/>
  </r>
  <r>
    <s v="City of Nedlands"/>
    <x v="67"/>
    <x v="356"/>
    <x v="3875"/>
    <n v="243"/>
    <x v="92"/>
  </r>
  <r>
    <s v="City of Nedlands"/>
    <x v="67"/>
    <x v="356"/>
    <x v="3876"/>
    <n v="369"/>
    <x v="92"/>
  </r>
  <r>
    <s v="City of Nedlands"/>
    <x v="67"/>
    <x v="356"/>
    <x v="3877"/>
    <n v="114"/>
    <x v="92"/>
  </r>
  <r>
    <s v="City of Nedlands"/>
    <x v="67"/>
    <x v="356"/>
    <x v="3878"/>
    <n v="390"/>
    <x v="92"/>
  </r>
  <r>
    <s v="City of Nedlands"/>
    <x v="117"/>
    <x v="1172"/>
    <x v="3879"/>
    <n v="202"/>
    <x v="92"/>
  </r>
  <r>
    <s v="City of Nedlands"/>
    <x v="117"/>
    <x v="1172"/>
    <x v="3880"/>
    <n v="2"/>
    <x v="92"/>
  </r>
  <r>
    <s v="City of Nedlands"/>
    <x v="117"/>
    <x v="1172"/>
    <x v="3881"/>
    <n v="286"/>
    <x v="92"/>
  </r>
  <r>
    <s v="City of Nedlands"/>
    <x v="117"/>
    <x v="1172"/>
    <x v="3882"/>
    <n v="212"/>
    <x v="92"/>
  </r>
  <r>
    <s v="City of Nedlands"/>
    <x v="117"/>
    <x v="1172"/>
    <x v="3883"/>
    <n v="307"/>
    <x v="92"/>
  </r>
  <r>
    <s v="City of Nedlands"/>
    <x v="117"/>
    <x v="1172"/>
    <x v="3884"/>
    <n v="421"/>
    <x v="92"/>
  </r>
  <r>
    <s v="City of Nedlands"/>
    <x v="117"/>
    <x v="1172"/>
    <x v="3885"/>
    <n v="254"/>
    <x v="92"/>
  </r>
  <r>
    <s v="City of Nedlands"/>
    <x v="117"/>
    <x v="1172"/>
    <x v="3886"/>
    <n v="278"/>
    <x v="92"/>
  </r>
  <r>
    <s v="City of Nedlands"/>
    <x v="117"/>
    <x v="1172"/>
    <x v="3887"/>
    <n v="332"/>
    <x v="92"/>
  </r>
  <r>
    <s v="City of Nedlands"/>
    <x v="117"/>
    <x v="1172"/>
    <x v="3888"/>
    <n v="472"/>
    <x v="92"/>
  </r>
  <r>
    <s v="City of Nedlands"/>
    <x v="117"/>
    <x v="1172"/>
    <x v="3889"/>
    <n v="592"/>
    <x v="92"/>
  </r>
  <r>
    <s v="City of Nedlands"/>
    <x v="117"/>
    <x v="1173"/>
    <x v="3890"/>
    <n v="411"/>
    <x v="92"/>
  </r>
  <r>
    <s v="City of Nedlands"/>
    <x v="117"/>
    <x v="1173"/>
    <x v="3891"/>
    <n v="3"/>
    <x v="92"/>
  </r>
  <r>
    <s v="City of Nedlands"/>
    <x v="118"/>
    <x v="355"/>
    <x v="1291"/>
    <n v="98"/>
    <x v="92"/>
  </r>
  <r>
    <s v="City of Nedlands"/>
    <x v="118"/>
    <x v="269"/>
    <x v="3892"/>
    <n v="334"/>
    <x v="92"/>
  </r>
  <r>
    <s v="City of Nedlands"/>
    <x v="118"/>
    <x v="269"/>
    <x v="3893"/>
    <n v="443"/>
    <x v="92"/>
  </r>
  <r>
    <s v="City of Nedlands"/>
    <x v="118"/>
    <x v="1174"/>
    <x v="3894"/>
    <n v="3"/>
    <x v="92"/>
  </r>
  <r>
    <s v="City of Nedlands"/>
    <x v="118"/>
    <x v="270"/>
    <x v="3895"/>
    <n v="245"/>
    <x v="92"/>
  </r>
  <r>
    <s v="City of Nedlands"/>
    <x v="118"/>
    <x v="270"/>
    <x v="3873"/>
    <n v="238"/>
    <x v="92"/>
  </r>
  <r>
    <s v="City of Nedlands"/>
    <x v="118"/>
    <x v="1173"/>
    <x v="3896"/>
    <n v="448"/>
    <x v="92"/>
  </r>
  <r>
    <s v="City of Nedlands"/>
    <x v="118"/>
    <x v="1173"/>
    <x v="3897"/>
    <n v="378"/>
    <x v="92"/>
  </r>
  <r>
    <s v="City of Nedlands"/>
    <x v="118"/>
    <x v="1173"/>
    <x v="3898"/>
    <n v="234"/>
    <x v="92"/>
  </r>
  <r>
    <s v="City of Nedlands"/>
    <x v="118"/>
    <x v="1173"/>
    <x v="3899"/>
    <n v="265"/>
    <x v="92"/>
  </r>
  <r>
    <s v="City of Nedlands"/>
    <x v="118"/>
    <x v="1173"/>
    <x v="3900"/>
    <n v="178"/>
    <x v="92"/>
  </r>
  <r>
    <s v="City of Nedlands"/>
    <x v="118"/>
    <x v="1173"/>
    <x v="3901"/>
    <n v="414"/>
    <x v="92"/>
  </r>
  <r>
    <s v="City of Nedlands"/>
    <x v="118"/>
    <x v="1173"/>
    <x v="3902"/>
    <n v="359"/>
    <x v="92"/>
  </r>
  <r>
    <s v="City of Nedlands"/>
    <x v="118"/>
    <x v="1173"/>
    <x v="3903"/>
    <n v="298"/>
    <x v="92"/>
  </r>
  <r>
    <s v="City of Nedlands"/>
    <x v="118"/>
    <x v="1173"/>
    <x v="3904"/>
    <n v="359"/>
    <x v="92"/>
  </r>
  <r>
    <s v="City of Nedlands"/>
    <x v="118"/>
    <x v="1175"/>
    <x v="3894"/>
    <n v="1"/>
    <x v="92"/>
  </r>
  <r>
    <s v="City of Nedlands"/>
    <x v="118"/>
    <x v="1175"/>
    <x v="3905"/>
    <n v="318"/>
    <x v="92"/>
  </r>
  <r>
    <s v="City of Nedlands"/>
    <x v="119"/>
    <x v="1173"/>
    <x v="3906"/>
    <n v="338"/>
    <x v="92"/>
  </r>
  <r>
    <s v="City of Nedlands"/>
    <x v="119"/>
    <x v="1173"/>
    <x v="3907"/>
    <n v="109"/>
    <x v="92"/>
  </r>
  <r>
    <s v="City of Nedlands"/>
    <x v="119"/>
    <x v="1173"/>
    <x v="3890"/>
    <n v="59"/>
    <x v="92"/>
  </r>
  <r>
    <s v="City of Nedlands"/>
    <x v="119"/>
    <x v="1173"/>
    <x v="3908"/>
    <n v="357"/>
    <x v="92"/>
  </r>
  <r>
    <s v="City of Nedlands"/>
    <x v="119"/>
    <x v="1173"/>
    <x v="3891"/>
    <n v="456"/>
    <x v="92"/>
  </r>
  <r>
    <s v="City of Nedlands"/>
    <x v="119"/>
    <x v="1173"/>
    <x v="3909"/>
    <n v="363"/>
    <x v="92"/>
  </r>
  <r>
    <s v="City of Nedlands"/>
    <x v="119"/>
    <x v="1173"/>
    <x v="3910"/>
    <n v="246"/>
    <x v="92"/>
  </r>
  <r>
    <s v="City of Nedlands"/>
    <x v="119"/>
    <x v="1173"/>
    <x v="3911"/>
    <n v="298"/>
    <x v="92"/>
  </r>
  <r>
    <s v="City of Nedlands"/>
    <x v="119"/>
    <x v="1173"/>
    <x v="3912"/>
    <n v="349"/>
    <x v="92"/>
  </r>
  <r>
    <s v="City of Nedlands"/>
    <x v="119"/>
    <x v="1173"/>
    <x v="3913"/>
    <n v="331"/>
    <x v="92"/>
  </r>
  <r>
    <s v="City of Nedlands"/>
    <x v="119"/>
    <x v="1173"/>
    <x v="3914"/>
    <n v="366"/>
    <x v="92"/>
  </r>
  <r>
    <s v="City of Nedlands"/>
    <x v="119"/>
    <x v="1173"/>
    <x v="3915"/>
    <n v="376"/>
    <x v="92"/>
  </r>
  <r>
    <s v="Shire of Ngaanyatjarraku"/>
    <x v="120"/>
    <x v="1176"/>
    <x v="3916"/>
    <n v="3"/>
    <x v="93"/>
  </r>
  <r>
    <s v="Shire of Ngaanyatjarraku"/>
    <x v="120"/>
    <x v="1177"/>
    <x v="3917"/>
    <n v="96"/>
    <x v="93"/>
  </r>
  <r>
    <s v="Shire of Ngaanyatjarraku"/>
    <x v="120"/>
    <x v="1177"/>
    <x v="3918"/>
    <n v="77"/>
    <x v="93"/>
  </r>
  <r>
    <s v="Shire of Ngaanyatjarraku"/>
    <x v="120"/>
    <x v="1177"/>
    <x v="3919"/>
    <n v="116"/>
    <x v="93"/>
  </r>
  <r>
    <s v="Shire of Ngaanyatjarraku"/>
    <x v="120"/>
    <x v="1177"/>
    <x v="3920"/>
    <n v="108"/>
    <x v="93"/>
  </r>
  <r>
    <s v="Shire of Ngaanyatjarraku"/>
    <x v="120"/>
    <x v="1177"/>
    <x v="3921"/>
    <n v="57"/>
    <x v="93"/>
  </r>
  <r>
    <s v="Shire of Ngaanyatjarraku"/>
    <x v="120"/>
    <x v="1177"/>
    <x v="3916"/>
    <n v="38"/>
    <x v="93"/>
  </r>
  <r>
    <s v="Shire of Ngaanyatjarraku"/>
    <x v="120"/>
    <x v="1178"/>
    <x v="3916"/>
    <n v="21"/>
    <x v="93"/>
  </r>
  <r>
    <s v="Shire of Ngaanyatjarraku"/>
    <x v="120"/>
    <x v="1179"/>
    <x v="3916"/>
    <n v="9"/>
    <x v="93"/>
  </r>
  <r>
    <s v="Shire of Ngaanyatjarraku"/>
    <x v="120"/>
    <x v="1180"/>
    <x v="3922"/>
    <n v="347"/>
    <x v="93"/>
  </r>
  <r>
    <s v="Shire of Northam"/>
    <x v="15"/>
    <x v="1181"/>
    <x v="3923"/>
    <n v="16"/>
    <x v="94"/>
  </r>
  <r>
    <s v="Shire of Northam"/>
    <x v="15"/>
    <x v="1181"/>
    <x v="3924"/>
    <n v="171"/>
    <x v="94"/>
  </r>
  <r>
    <s v="Shire of Northam"/>
    <x v="15"/>
    <x v="1181"/>
    <x v="3925"/>
    <n v="187"/>
    <x v="94"/>
  </r>
  <r>
    <s v="Shire of Northam"/>
    <x v="15"/>
    <x v="1181"/>
    <x v="3926"/>
    <n v="215"/>
    <x v="94"/>
  </r>
  <r>
    <s v="Shire of Northam"/>
    <x v="15"/>
    <x v="1181"/>
    <x v="3927"/>
    <n v="253"/>
    <x v="94"/>
  </r>
  <r>
    <s v="Shire of Northam"/>
    <x v="15"/>
    <x v="1181"/>
    <x v="3928"/>
    <n v="114"/>
    <x v="94"/>
  </r>
  <r>
    <s v="Shire of Northam"/>
    <x v="15"/>
    <x v="1182"/>
    <x v="3929"/>
    <n v="4"/>
    <x v="94"/>
  </r>
  <r>
    <s v="Shire of Northam"/>
    <x v="15"/>
    <x v="1183"/>
    <x v="3929"/>
    <n v="19"/>
    <x v="94"/>
  </r>
  <r>
    <s v="Shire of Northam"/>
    <x v="15"/>
    <x v="1183"/>
    <x v="3930"/>
    <n v="221"/>
    <x v="94"/>
  </r>
  <r>
    <s v="Shire of Northam"/>
    <x v="19"/>
    <x v="1184"/>
    <x v="3929"/>
    <n v="37"/>
    <x v="94"/>
  </r>
  <r>
    <s v="Shire of Northam"/>
    <x v="19"/>
    <x v="1184"/>
    <x v="3931"/>
    <n v="2"/>
    <x v="94"/>
  </r>
  <r>
    <s v="Shire of Northam"/>
    <x v="19"/>
    <x v="1182"/>
    <x v="3929"/>
    <n v="30"/>
    <x v="94"/>
  </r>
  <r>
    <s v="Shire of Northam"/>
    <x v="19"/>
    <x v="1185"/>
    <x v="3932"/>
    <n v="128"/>
    <x v="94"/>
  </r>
  <r>
    <s v="Shire of Northam"/>
    <x v="19"/>
    <x v="1186"/>
    <x v="3929"/>
    <n v="68"/>
    <x v="94"/>
  </r>
  <r>
    <s v="Shire of Northam"/>
    <x v="19"/>
    <x v="1186"/>
    <x v="3931"/>
    <n v="1"/>
    <x v="94"/>
  </r>
  <r>
    <s v="Shire of Northam"/>
    <x v="19"/>
    <x v="1187"/>
    <x v="3931"/>
    <n v="57"/>
    <x v="94"/>
  </r>
  <r>
    <s v="Shire of Northam"/>
    <x v="19"/>
    <x v="1188"/>
    <x v="3929"/>
    <n v="48"/>
    <x v="94"/>
  </r>
  <r>
    <s v="Shire of Northam"/>
    <x v="19"/>
    <x v="1189"/>
    <x v="3931"/>
    <n v="33"/>
    <x v="94"/>
  </r>
  <r>
    <s v="Shire of Northam"/>
    <x v="19"/>
    <x v="1190"/>
    <x v="3932"/>
    <n v="31"/>
    <x v="94"/>
  </r>
  <r>
    <s v="Shire of Northam"/>
    <x v="19"/>
    <x v="1191"/>
    <x v="3933"/>
    <n v="162"/>
    <x v="94"/>
  </r>
  <r>
    <s v="Shire of Northam"/>
    <x v="19"/>
    <x v="1191"/>
    <x v="3929"/>
    <n v="1"/>
    <x v="94"/>
  </r>
  <r>
    <s v="Shire of Northam"/>
    <x v="19"/>
    <x v="1192"/>
    <x v="3934"/>
    <n v="123"/>
    <x v="94"/>
  </r>
  <r>
    <s v="Shire of Northam"/>
    <x v="19"/>
    <x v="1193"/>
    <x v="3934"/>
    <n v="11"/>
    <x v="94"/>
  </r>
  <r>
    <s v="Shire of Northam"/>
    <x v="19"/>
    <x v="1194"/>
    <x v="3935"/>
    <n v="240"/>
    <x v="94"/>
  </r>
  <r>
    <s v="Shire of Northam"/>
    <x v="19"/>
    <x v="1194"/>
    <x v="3936"/>
    <n v="354"/>
    <x v="94"/>
  </r>
  <r>
    <s v="Shire of Northam"/>
    <x v="19"/>
    <x v="1194"/>
    <x v="3937"/>
    <n v="283"/>
    <x v="94"/>
  </r>
  <r>
    <s v="Shire of Northam"/>
    <x v="19"/>
    <x v="1194"/>
    <x v="3938"/>
    <n v="225"/>
    <x v="94"/>
  </r>
  <r>
    <s v="Shire of Northam"/>
    <x v="19"/>
    <x v="1194"/>
    <x v="3939"/>
    <n v="228"/>
    <x v="94"/>
  </r>
  <r>
    <s v="Shire of Northam"/>
    <x v="19"/>
    <x v="1194"/>
    <x v="3940"/>
    <n v="223"/>
    <x v="94"/>
  </r>
  <r>
    <s v="Shire of Northam"/>
    <x v="19"/>
    <x v="1194"/>
    <x v="3941"/>
    <n v="239"/>
    <x v="94"/>
  </r>
  <r>
    <s v="Shire of Northam"/>
    <x v="19"/>
    <x v="1194"/>
    <x v="3942"/>
    <n v="308"/>
    <x v="94"/>
  </r>
  <r>
    <s v="Shire of Northam"/>
    <x v="19"/>
    <x v="1194"/>
    <x v="3943"/>
    <n v="202"/>
    <x v="94"/>
  </r>
  <r>
    <s v="Shire of Northam"/>
    <x v="19"/>
    <x v="1194"/>
    <x v="3944"/>
    <n v="206"/>
    <x v="94"/>
  </r>
  <r>
    <s v="Shire of Northam"/>
    <x v="19"/>
    <x v="1194"/>
    <x v="3945"/>
    <n v="165"/>
    <x v="94"/>
  </r>
  <r>
    <s v="Shire of Northam"/>
    <x v="19"/>
    <x v="1194"/>
    <x v="3946"/>
    <n v="340"/>
    <x v="94"/>
  </r>
  <r>
    <s v="Shire of Northam"/>
    <x v="19"/>
    <x v="1194"/>
    <x v="3947"/>
    <n v="238"/>
    <x v="94"/>
  </r>
  <r>
    <s v="Shire of Northam"/>
    <x v="19"/>
    <x v="1194"/>
    <x v="3948"/>
    <n v="232"/>
    <x v="94"/>
  </r>
  <r>
    <s v="Shire of Northam"/>
    <x v="19"/>
    <x v="1194"/>
    <x v="3949"/>
    <n v="246"/>
    <x v="94"/>
  </r>
  <r>
    <s v="Shire of Northam"/>
    <x v="19"/>
    <x v="1194"/>
    <x v="3950"/>
    <n v="201"/>
    <x v="94"/>
  </r>
  <r>
    <s v="Shire of Northam"/>
    <x v="19"/>
    <x v="1194"/>
    <x v="3951"/>
    <n v="234"/>
    <x v="94"/>
  </r>
  <r>
    <s v="Shire of Northam"/>
    <x v="19"/>
    <x v="1194"/>
    <x v="3952"/>
    <n v="259"/>
    <x v="94"/>
  </r>
  <r>
    <s v="Shire of Northam"/>
    <x v="19"/>
    <x v="1194"/>
    <x v="3953"/>
    <n v="310"/>
    <x v="94"/>
  </r>
  <r>
    <s v="Shire of Northam"/>
    <x v="19"/>
    <x v="1194"/>
    <x v="3954"/>
    <n v="493"/>
    <x v="94"/>
  </r>
  <r>
    <s v="Shire of Northam"/>
    <x v="19"/>
    <x v="1195"/>
    <x v="3931"/>
    <n v="58"/>
    <x v="94"/>
  </r>
  <r>
    <s v="Shire of Northam"/>
    <x v="19"/>
    <x v="1196"/>
    <x v="3933"/>
    <n v="70"/>
    <x v="94"/>
  </r>
  <r>
    <s v="Shire of Northam"/>
    <x v="19"/>
    <x v="1197"/>
    <x v="3934"/>
    <n v="55"/>
    <x v="94"/>
  </r>
  <r>
    <s v="Shire of Northam"/>
    <x v="18"/>
    <x v="1198"/>
    <x v="3927"/>
    <n v="53"/>
    <x v="94"/>
  </r>
  <r>
    <s v="Shire of Northam"/>
    <x v="18"/>
    <x v="1199"/>
    <x v="3927"/>
    <n v="47"/>
    <x v="94"/>
  </r>
  <r>
    <s v="Shire of Northam"/>
    <x v="18"/>
    <x v="1200"/>
    <x v="3923"/>
    <n v="426"/>
    <x v="94"/>
  </r>
  <r>
    <s v="Shire of Northam"/>
    <x v="18"/>
    <x v="1200"/>
    <x v="3955"/>
    <n v="193"/>
    <x v="94"/>
  </r>
  <r>
    <s v="Shire of Northam"/>
    <x v="18"/>
    <x v="1200"/>
    <x v="3956"/>
    <n v="246"/>
    <x v="94"/>
  </r>
  <r>
    <s v="Shire of Northam"/>
    <x v="18"/>
    <x v="1200"/>
    <x v="3957"/>
    <n v="234"/>
    <x v="94"/>
  </r>
  <r>
    <s v="Shire of Northampton"/>
    <x v="121"/>
    <x v="1201"/>
    <x v="3958"/>
    <n v="28"/>
    <x v="95"/>
  </r>
  <r>
    <s v="Shire of Northampton"/>
    <x v="121"/>
    <x v="1202"/>
    <x v="3959"/>
    <n v="80"/>
    <x v="95"/>
  </r>
  <r>
    <s v="Shire of Northampton"/>
    <x v="121"/>
    <x v="1203"/>
    <x v="3958"/>
    <n v="30"/>
    <x v="95"/>
  </r>
  <r>
    <s v="Shire of Northampton"/>
    <x v="121"/>
    <x v="1204"/>
    <x v="3959"/>
    <n v="64"/>
    <x v="95"/>
  </r>
  <r>
    <s v="Shire of Northampton"/>
    <x v="121"/>
    <x v="1205"/>
    <x v="3960"/>
    <n v="2"/>
    <x v="95"/>
  </r>
  <r>
    <s v="Shire of Northampton"/>
    <x v="121"/>
    <x v="1206"/>
    <x v="3959"/>
    <n v="32"/>
    <x v="95"/>
  </r>
  <r>
    <s v="Shire of Northampton"/>
    <x v="121"/>
    <x v="1207"/>
    <x v="3961"/>
    <n v="47"/>
    <x v="95"/>
  </r>
  <r>
    <s v="Shire of Northampton"/>
    <x v="121"/>
    <x v="1208"/>
    <x v="3962"/>
    <n v="98"/>
    <x v="95"/>
  </r>
  <r>
    <s v="Shire of Northampton"/>
    <x v="121"/>
    <x v="1209"/>
    <x v="3959"/>
    <n v="38"/>
    <x v="95"/>
  </r>
  <r>
    <s v="Shire of Northampton"/>
    <x v="121"/>
    <x v="1210"/>
    <x v="3963"/>
    <n v="182"/>
    <x v="95"/>
  </r>
  <r>
    <s v="Shire of Northampton"/>
    <x v="121"/>
    <x v="1210"/>
    <x v="3960"/>
    <n v="12"/>
    <x v="95"/>
  </r>
  <r>
    <s v="Shire of Northampton"/>
    <x v="121"/>
    <x v="1210"/>
    <x v="3964"/>
    <n v="316"/>
    <x v="95"/>
  </r>
  <r>
    <s v="Shire of Northampton"/>
    <x v="121"/>
    <x v="1210"/>
    <x v="3965"/>
    <n v="285"/>
    <x v="95"/>
  </r>
  <r>
    <s v="Shire of Northampton"/>
    <x v="121"/>
    <x v="1210"/>
    <x v="3966"/>
    <n v="312"/>
    <x v="95"/>
  </r>
  <r>
    <s v="Shire of Northampton"/>
    <x v="121"/>
    <x v="1211"/>
    <x v="3961"/>
    <n v="12"/>
    <x v="95"/>
  </r>
  <r>
    <s v="Shire of Northampton"/>
    <x v="121"/>
    <x v="1211"/>
    <x v="3967"/>
    <n v="236"/>
    <x v="95"/>
  </r>
  <r>
    <s v="Shire of Northampton"/>
    <x v="121"/>
    <x v="1211"/>
    <x v="3968"/>
    <n v="203"/>
    <x v="95"/>
  </r>
  <r>
    <s v="Shire of Northampton"/>
    <x v="121"/>
    <x v="1211"/>
    <x v="3959"/>
    <n v="4"/>
    <x v="95"/>
  </r>
  <r>
    <s v="Shire of Northampton"/>
    <x v="121"/>
    <x v="1211"/>
    <x v="3969"/>
    <n v="117"/>
    <x v="95"/>
  </r>
  <r>
    <s v="Shire of Northampton"/>
    <x v="121"/>
    <x v="1212"/>
    <x v="3958"/>
    <n v="29"/>
    <x v="95"/>
  </r>
  <r>
    <s v="Shire of Northampton"/>
    <x v="121"/>
    <x v="1213"/>
    <x v="3961"/>
    <n v="59"/>
    <x v="95"/>
  </r>
  <r>
    <s v="Shire of Northampton"/>
    <x v="121"/>
    <x v="1214"/>
    <x v="3961"/>
    <n v="9"/>
    <x v="95"/>
  </r>
  <r>
    <s v="Shire of Northampton"/>
    <x v="121"/>
    <x v="1215"/>
    <x v="3961"/>
    <n v="63"/>
    <x v="95"/>
  </r>
  <r>
    <s v="Shire of Nungarin"/>
    <x v="122"/>
    <x v="1216"/>
    <x v="3970"/>
    <n v="17"/>
    <x v="96"/>
  </r>
  <r>
    <s v="Shire of Nungarin"/>
    <x v="122"/>
    <x v="1217"/>
    <x v="3970"/>
    <n v="7"/>
    <x v="96"/>
  </r>
  <r>
    <s v="Shire of Nungarin"/>
    <x v="122"/>
    <x v="1218"/>
    <x v="3970"/>
    <n v="18"/>
    <x v="96"/>
  </r>
  <r>
    <s v="Shire of Nungarin"/>
    <x v="122"/>
    <x v="1219"/>
    <x v="3970"/>
    <n v="4"/>
    <x v="96"/>
  </r>
  <r>
    <s v="Shire of Nungarin"/>
    <x v="122"/>
    <x v="1220"/>
    <x v="3970"/>
    <n v="98"/>
    <x v="96"/>
  </r>
  <r>
    <s v="Shire of Nungarin"/>
    <x v="122"/>
    <x v="1221"/>
    <x v="3970"/>
    <n v="15"/>
    <x v="96"/>
  </r>
  <r>
    <s v="Shire of Peppermint Grove"/>
    <x v="123"/>
    <x v="1222"/>
    <x v="3971"/>
    <n v="188"/>
    <x v="97"/>
  </r>
  <r>
    <s v="Shire of Peppermint Grove"/>
    <x v="123"/>
    <x v="1222"/>
    <x v="3972"/>
    <n v="469"/>
    <x v="97"/>
  </r>
  <r>
    <s v="Shire of Peppermint Grove"/>
    <x v="123"/>
    <x v="1222"/>
    <x v="3973"/>
    <n v="301"/>
    <x v="97"/>
  </r>
  <r>
    <s v="Shire of Peppermint Grove"/>
    <x v="123"/>
    <x v="1222"/>
    <x v="3974"/>
    <n v="234"/>
    <x v="97"/>
  </r>
  <r>
    <s v="Shire of Perenjori"/>
    <x v="124"/>
    <x v="1223"/>
    <x v="3975"/>
    <n v="26"/>
    <x v="98"/>
  </r>
  <r>
    <s v="Shire of Perenjori"/>
    <x v="124"/>
    <x v="1224"/>
    <x v="3975"/>
    <n v="39"/>
    <x v="98"/>
  </r>
  <r>
    <s v="Shire of Perenjori"/>
    <x v="124"/>
    <x v="1225"/>
    <x v="3975"/>
    <n v="47"/>
    <x v="98"/>
  </r>
  <r>
    <s v="Shire of Perenjori"/>
    <x v="124"/>
    <x v="1226"/>
    <x v="3975"/>
    <n v="20"/>
    <x v="98"/>
  </r>
  <r>
    <s v="Shire of Perenjori"/>
    <x v="124"/>
    <x v="1227"/>
    <x v="3975"/>
    <n v="65"/>
    <x v="98"/>
  </r>
  <r>
    <s v="Shire of Perenjori"/>
    <x v="124"/>
    <x v="1227"/>
    <x v="3976"/>
    <n v="92"/>
    <x v="98"/>
  </r>
  <r>
    <s v="Shire of Perenjori"/>
    <x v="124"/>
    <x v="1228"/>
    <x v="3977"/>
    <n v="4"/>
    <x v="98"/>
  </r>
  <r>
    <s v="City of Perth"/>
    <x v="125"/>
    <x v="1229"/>
    <x v="3978"/>
    <n v="159"/>
    <x v="99"/>
  </r>
  <r>
    <s v="City of Perth"/>
    <x v="125"/>
    <x v="1229"/>
    <x v="3979"/>
    <n v="297"/>
    <x v="99"/>
  </r>
  <r>
    <s v="City of Perth"/>
    <x v="125"/>
    <x v="1229"/>
    <x v="3980"/>
    <n v="158"/>
    <x v="99"/>
  </r>
  <r>
    <s v="City of Perth"/>
    <x v="125"/>
    <x v="1229"/>
    <x v="3981"/>
    <n v="76"/>
    <x v="99"/>
  </r>
  <r>
    <s v="City of Perth"/>
    <x v="125"/>
    <x v="1229"/>
    <x v="3982"/>
    <n v="28"/>
    <x v="99"/>
  </r>
  <r>
    <s v="City of Perth"/>
    <x v="125"/>
    <x v="1229"/>
    <x v="3983"/>
    <n v="235"/>
    <x v="99"/>
  </r>
  <r>
    <s v="City of Perth"/>
    <x v="125"/>
    <x v="1229"/>
    <x v="3984"/>
    <n v="442"/>
    <x v="99"/>
  </r>
  <r>
    <s v="City of Perth"/>
    <x v="125"/>
    <x v="1229"/>
    <x v="3985"/>
    <n v="213"/>
    <x v="99"/>
  </r>
  <r>
    <s v="City of Perth"/>
    <x v="125"/>
    <x v="1230"/>
    <x v="3986"/>
    <n v="488"/>
    <x v="99"/>
  </r>
  <r>
    <s v="City of Perth"/>
    <x v="125"/>
    <x v="1230"/>
    <x v="3987"/>
    <n v="297"/>
    <x v="99"/>
  </r>
  <r>
    <s v="City of Perth"/>
    <x v="125"/>
    <x v="1230"/>
    <x v="3988"/>
    <n v="254"/>
    <x v="99"/>
  </r>
  <r>
    <s v="City of Perth"/>
    <x v="125"/>
    <x v="1230"/>
    <x v="3989"/>
    <n v="251"/>
    <x v="99"/>
  </r>
  <r>
    <s v="City of Perth"/>
    <x v="125"/>
    <x v="1230"/>
    <x v="3990"/>
    <n v="333"/>
    <x v="99"/>
  </r>
  <r>
    <s v="City of Perth"/>
    <x v="125"/>
    <x v="1230"/>
    <x v="3991"/>
    <n v="222"/>
    <x v="99"/>
  </r>
  <r>
    <s v="City of Perth"/>
    <x v="125"/>
    <x v="1230"/>
    <x v="3992"/>
    <n v="195"/>
    <x v="99"/>
  </r>
  <r>
    <s v="City of Perth"/>
    <x v="125"/>
    <x v="1230"/>
    <x v="3993"/>
    <n v="433"/>
    <x v="99"/>
  </r>
  <r>
    <s v="City of Perth"/>
    <x v="125"/>
    <x v="1230"/>
    <x v="3994"/>
    <n v="263"/>
    <x v="99"/>
  </r>
  <r>
    <s v="City of Perth"/>
    <x v="125"/>
    <x v="1230"/>
    <x v="3995"/>
    <n v="213"/>
    <x v="99"/>
  </r>
  <r>
    <s v="City of Perth"/>
    <x v="125"/>
    <x v="1230"/>
    <x v="3996"/>
    <n v="212"/>
    <x v="99"/>
  </r>
  <r>
    <s v="City of Perth"/>
    <x v="125"/>
    <x v="1230"/>
    <x v="3997"/>
    <n v="181"/>
    <x v="99"/>
  </r>
  <r>
    <s v="City of Perth"/>
    <x v="125"/>
    <x v="1230"/>
    <x v="3998"/>
    <n v="322"/>
    <x v="99"/>
  </r>
  <r>
    <s v="City of Perth"/>
    <x v="125"/>
    <x v="1230"/>
    <x v="3999"/>
    <n v="380"/>
    <x v="99"/>
  </r>
  <r>
    <s v="City of Perth"/>
    <x v="125"/>
    <x v="1230"/>
    <x v="4000"/>
    <n v="333"/>
    <x v="99"/>
  </r>
  <r>
    <s v="City of Perth"/>
    <x v="125"/>
    <x v="1230"/>
    <x v="4001"/>
    <n v="253"/>
    <x v="99"/>
  </r>
  <r>
    <s v="City of Perth"/>
    <x v="125"/>
    <x v="1230"/>
    <x v="4002"/>
    <n v="313"/>
    <x v="99"/>
  </r>
  <r>
    <s v="City of Perth"/>
    <x v="125"/>
    <x v="1230"/>
    <x v="4003"/>
    <n v="222"/>
    <x v="99"/>
  </r>
  <r>
    <s v="City of Perth"/>
    <x v="125"/>
    <x v="1230"/>
    <x v="4004"/>
    <n v="267"/>
    <x v="99"/>
  </r>
  <r>
    <s v="City of Perth"/>
    <x v="125"/>
    <x v="1230"/>
    <x v="4005"/>
    <n v="180"/>
    <x v="99"/>
  </r>
  <r>
    <s v="City of Perth"/>
    <x v="125"/>
    <x v="1230"/>
    <x v="4006"/>
    <n v="403"/>
    <x v="99"/>
  </r>
  <r>
    <s v="City of Perth"/>
    <x v="125"/>
    <x v="1230"/>
    <x v="4007"/>
    <n v="196"/>
    <x v="99"/>
  </r>
  <r>
    <s v="City of Perth"/>
    <x v="125"/>
    <x v="1230"/>
    <x v="4008"/>
    <n v="122"/>
    <x v="99"/>
  </r>
  <r>
    <s v="City of Perth"/>
    <x v="125"/>
    <x v="1231"/>
    <x v="4009"/>
    <n v="3"/>
    <x v="99"/>
  </r>
  <r>
    <s v="City of Perth"/>
    <x v="125"/>
    <x v="1173"/>
    <x v="4010"/>
    <n v="488"/>
    <x v="99"/>
  </r>
  <r>
    <s v="City of Perth"/>
    <x v="125"/>
    <x v="1232"/>
    <x v="4011"/>
    <n v="299"/>
    <x v="99"/>
  </r>
  <r>
    <s v="City of Perth"/>
    <x v="125"/>
    <x v="1232"/>
    <x v="4012"/>
    <n v="99"/>
    <x v="99"/>
  </r>
  <r>
    <s v="City of Perth"/>
    <x v="125"/>
    <x v="1232"/>
    <x v="4013"/>
    <n v="302"/>
    <x v="99"/>
  </r>
  <r>
    <s v="City of Perth"/>
    <x v="125"/>
    <x v="1233"/>
    <x v="4009"/>
    <n v="37"/>
    <x v="99"/>
  </r>
  <r>
    <s v="City of Perth"/>
    <x v="125"/>
    <x v="1233"/>
    <x v="4014"/>
    <n v="26"/>
    <x v="99"/>
  </r>
  <r>
    <s v="City of Perth"/>
    <x v="125"/>
    <x v="1233"/>
    <x v="4015"/>
    <n v="118"/>
    <x v="99"/>
  </r>
  <r>
    <s v="City of Perth"/>
    <x v="125"/>
    <x v="1233"/>
    <x v="4016"/>
    <n v="305"/>
    <x v="99"/>
  </r>
  <r>
    <s v="City of Perth"/>
    <x v="125"/>
    <x v="1233"/>
    <x v="4017"/>
    <n v="129"/>
    <x v="99"/>
  </r>
  <r>
    <s v="City of Perth"/>
    <x v="125"/>
    <x v="1233"/>
    <x v="4018"/>
    <n v="186"/>
    <x v="99"/>
  </r>
  <r>
    <s v="City of Perth"/>
    <x v="125"/>
    <x v="1233"/>
    <x v="4019"/>
    <n v="128"/>
    <x v="99"/>
  </r>
  <r>
    <s v="City of Perth"/>
    <x v="125"/>
    <x v="1233"/>
    <x v="4020"/>
    <n v="76"/>
    <x v="99"/>
  </r>
  <r>
    <s v="City of Perth"/>
    <x v="125"/>
    <x v="1233"/>
    <x v="4021"/>
    <n v="345"/>
    <x v="99"/>
  </r>
  <r>
    <s v="City of Perth"/>
    <x v="125"/>
    <x v="1233"/>
    <x v="4022"/>
    <n v="405"/>
    <x v="99"/>
  </r>
  <r>
    <s v="City of Perth"/>
    <x v="125"/>
    <x v="1233"/>
    <x v="4023"/>
    <n v="110"/>
    <x v="99"/>
  </r>
  <r>
    <s v="City of Perth"/>
    <x v="125"/>
    <x v="1233"/>
    <x v="4024"/>
    <n v="169"/>
    <x v="99"/>
  </r>
  <r>
    <s v="City of Perth"/>
    <x v="125"/>
    <x v="1233"/>
    <x v="4025"/>
    <n v="81"/>
    <x v="99"/>
  </r>
  <r>
    <s v="City of Perth"/>
    <x v="125"/>
    <x v="1233"/>
    <x v="4026"/>
    <n v="382"/>
    <x v="99"/>
  </r>
  <r>
    <s v="City of Perth"/>
    <x v="125"/>
    <x v="1233"/>
    <x v="4027"/>
    <n v="76"/>
    <x v="99"/>
  </r>
  <r>
    <s v="City of Perth"/>
    <x v="125"/>
    <x v="1233"/>
    <x v="4028"/>
    <n v="274"/>
    <x v="99"/>
  </r>
  <r>
    <s v="City of Perth"/>
    <x v="125"/>
    <x v="1233"/>
    <x v="4029"/>
    <n v="322"/>
    <x v="99"/>
  </r>
  <r>
    <s v="City of Perth"/>
    <x v="125"/>
    <x v="1234"/>
    <x v="4030"/>
    <n v="397"/>
    <x v="99"/>
  </r>
  <r>
    <s v="City of Perth"/>
    <x v="125"/>
    <x v="1234"/>
    <x v="4014"/>
    <n v="236"/>
    <x v="99"/>
  </r>
  <r>
    <s v="City of Perth"/>
    <x v="125"/>
    <x v="1234"/>
    <x v="4031"/>
    <n v="165"/>
    <x v="99"/>
  </r>
  <r>
    <s v="City of Perth"/>
    <x v="125"/>
    <x v="1234"/>
    <x v="4032"/>
    <n v="315"/>
    <x v="99"/>
  </r>
  <r>
    <s v="City of Perth"/>
    <x v="125"/>
    <x v="1234"/>
    <x v="4033"/>
    <n v="238"/>
    <x v="99"/>
  </r>
  <r>
    <s v="City of Perth"/>
    <x v="125"/>
    <x v="1234"/>
    <x v="4034"/>
    <n v="162"/>
    <x v="99"/>
  </r>
  <r>
    <s v="City of Perth"/>
    <x v="125"/>
    <x v="1234"/>
    <x v="4035"/>
    <n v="251"/>
    <x v="99"/>
  </r>
  <r>
    <s v="City of Perth"/>
    <x v="125"/>
    <x v="1234"/>
    <x v="4036"/>
    <n v="230"/>
    <x v="99"/>
  </r>
  <r>
    <s v="City of Perth"/>
    <x v="125"/>
    <x v="1234"/>
    <x v="4037"/>
    <n v="248"/>
    <x v="99"/>
  </r>
  <r>
    <s v="Shire of Pingelly"/>
    <x v="126"/>
    <x v="1235"/>
    <x v="4038"/>
    <n v="174"/>
    <x v="100"/>
  </r>
  <r>
    <s v="Shire of Pingelly"/>
    <x v="126"/>
    <x v="1236"/>
    <x v="4038"/>
    <n v="1"/>
    <x v="100"/>
  </r>
  <r>
    <s v="Shire of Pingelly"/>
    <x v="126"/>
    <x v="1236"/>
    <x v="4039"/>
    <n v="338"/>
    <x v="100"/>
  </r>
  <r>
    <s v="Shire of Pingelly"/>
    <x v="126"/>
    <x v="1236"/>
    <x v="4040"/>
    <n v="321"/>
    <x v="100"/>
  </r>
  <r>
    <s v="Shire of Pingelly"/>
    <x v="126"/>
    <x v="1237"/>
    <x v="4038"/>
    <n v="88"/>
    <x v="100"/>
  </r>
  <r>
    <s v="Shire of Plantagenet"/>
    <x v="127"/>
    <x v="1238"/>
    <x v="4041"/>
    <n v="69"/>
    <x v="101"/>
  </r>
  <r>
    <s v="Shire of Plantagenet"/>
    <x v="127"/>
    <x v="1239"/>
    <x v="4042"/>
    <n v="3"/>
    <x v="101"/>
  </r>
  <r>
    <s v="Shire of Plantagenet"/>
    <x v="127"/>
    <x v="1239"/>
    <x v="4043"/>
    <n v="2"/>
    <x v="101"/>
  </r>
  <r>
    <s v="Shire of Plantagenet"/>
    <x v="127"/>
    <x v="1239"/>
    <x v="4041"/>
    <n v="58"/>
    <x v="101"/>
  </r>
  <r>
    <s v="Shire of Plantagenet"/>
    <x v="127"/>
    <x v="1240"/>
    <x v="4042"/>
    <n v="202"/>
    <x v="101"/>
  </r>
  <r>
    <s v="Shire of Plantagenet"/>
    <x v="127"/>
    <x v="1240"/>
    <x v="4043"/>
    <n v="3"/>
    <x v="101"/>
  </r>
  <r>
    <s v="Shire of Plantagenet"/>
    <x v="127"/>
    <x v="1240"/>
    <x v="4044"/>
    <n v="420"/>
    <x v="101"/>
  </r>
  <r>
    <s v="Shire of Plantagenet"/>
    <x v="127"/>
    <x v="1240"/>
    <x v="4045"/>
    <n v="304"/>
    <x v="101"/>
  </r>
  <r>
    <s v="Shire of Plantagenet"/>
    <x v="127"/>
    <x v="1240"/>
    <x v="4041"/>
    <n v="2"/>
    <x v="101"/>
  </r>
  <r>
    <s v="Shire of Plantagenet"/>
    <x v="127"/>
    <x v="1241"/>
    <x v="4046"/>
    <n v="49"/>
    <x v="101"/>
  </r>
  <r>
    <s v="Shire of Plantagenet"/>
    <x v="127"/>
    <x v="1241"/>
    <x v="4043"/>
    <n v="338"/>
    <x v="101"/>
  </r>
  <r>
    <s v="Shire of Plantagenet"/>
    <x v="127"/>
    <x v="1241"/>
    <x v="4047"/>
    <n v="114"/>
    <x v="101"/>
  </r>
  <r>
    <s v="Shire of Plantagenet"/>
    <x v="127"/>
    <x v="1241"/>
    <x v="4048"/>
    <n v="171"/>
    <x v="101"/>
  </r>
  <r>
    <s v="Shire of Plantagenet"/>
    <x v="127"/>
    <x v="1241"/>
    <x v="4049"/>
    <n v="314"/>
    <x v="101"/>
  </r>
  <r>
    <s v="Shire of Plantagenet"/>
    <x v="127"/>
    <x v="1241"/>
    <x v="4050"/>
    <n v="254"/>
    <x v="101"/>
  </r>
  <r>
    <s v="Shire of Plantagenet"/>
    <x v="127"/>
    <x v="1241"/>
    <x v="4051"/>
    <n v="260"/>
    <x v="101"/>
  </r>
  <r>
    <s v="Shire of Plantagenet"/>
    <x v="127"/>
    <x v="1241"/>
    <x v="4052"/>
    <n v="325"/>
    <x v="101"/>
  </r>
  <r>
    <s v="Shire of Plantagenet"/>
    <x v="127"/>
    <x v="1241"/>
    <x v="4053"/>
    <n v="275"/>
    <x v="101"/>
  </r>
  <r>
    <s v="Shire of Plantagenet"/>
    <x v="127"/>
    <x v="1241"/>
    <x v="4041"/>
    <n v="3"/>
    <x v="101"/>
  </r>
  <r>
    <s v="Shire of Plantagenet"/>
    <x v="127"/>
    <x v="1242"/>
    <x v="4054"/>
    <n v="184"/>
    <x v="101"/>
  </r>
  <r>
    <s v="Shire of Plantagenet"/>
    <x v="127"/>
    <x v="1242"/>
    <x v="4055"/>
    <n v="238"/>
    <x v="101"/>
  </r>
  <r>
    <s v="Shire of Plantagenet"/>
    <x v="127"/>
    <x v="1243"/>
    <x v="4041"/>
    <n v="34"/>
    <x v="101"/>
  </r>
  <r>
    <s v="Shire of Plantagenet"/>
    <x v="127"/>
    <x v="1244"/>
    <x v="4056"/>
    <n v="295"/>
    <x v="101"/>
  </r>
  <r>
    <s v="Shire of Plantagenet"/>
    <x v="127"/>
    <x v="1245"/>
    <x v="4041"/>
    <n v="63"/>
    <x v="101"/>
  </r>
  <r>
    <s v="Shire of Plantagenet"/>
    <x v="127"/>
    <x v="1246"/>
    <x v="4046"/>
    <n v="77"/>
    <x v="101"/>
  </r>
  <r>
    <s v="Shire of Plantagenet"/>
    <x v="127"/>
    <x v="1247"/>
    <x v="4046"/>
    <n v="82"/>
    <x v="101"/>
  </r>
  <r>
    <s v="Town of Port Hedland"/>
    <x v="128"/>
    <x v="1248"/>
    <x v="4057"/>
    <n v="95"/>
    <x v="102"/>
  </r>
  <r>
    <s v="Town of Port Hedland"/>
    <x v="128"/>
    <x v="1249"/>
    <x v="4057"/>
    <n v="7"/>
    <x v="102"/>
  </r>
  <r>
    <s v="Town of Port Hedland"/>
    <x v="128"/>
    <x v="1250"/>
    <x v="4057"/>
    <n v="2"/>
    <x v="102"/>
  </r>
  <r>
    <s v="Town of Port Hedland"/>
    <x v="128"/>
    <x v="560"/>
    <x v="4057"/>
    <n v="2"/>
    <x v="102"/>
  </r>
  <r>
    <s v="Town of Port Hedland"/>
    <x v="128"/>
    <x v="560"/>
    <x v="4058"/>
    <n v="50"/>
    <x v="102"/>
  </r>
  <r>
    <s v="Town of Port Hedland"/>
    <x v="128"/>
    <x v="1251"/>
    <x v="4057"/>
    <n v="4"/>
    <x v="102"/>
  </r>
  <r>
    <s v="Town of Port Hedland"/>
    <x v="128"/>
    <x v="1252"/>
    <x v="4057"/>
    <n v="36"/>
    <x v="102"/>
  </r>
  <r>
    <s v="Town of Port Hedland"/>
    <x v="128"/>
    <x v="1253"/>
    <x v="4057"/>
    <n v="5"/>
    <x v="102"/>
  </r>
  <r>
    <s v="Town of Port Hedland"/>
    <x v="128"/>
    <x v="1253"/>
    <x v="4059"/>
    <n v="268"/>
    <x v="102"/>
  </r>
  <r>
    <s v="Town of Port Hedland"/>
    <x v="128"/>
    <x v="1253"/>
    <x v="4060"/>
    <n v="172"/>
    <x v="102"/>
  </r>
  <r>
    <s v="Town of Port Hedland"/>
    <x v="128"/>
    <x v="1253"/>
    <x v="4061"/>
    <n v="431"/>
    <x v="102"/>
  </r>
  <r>
    <s v="Town of Port Hedland"/>
    <x v="128"/>
    <x v="1253"/>
    <x v="4062"/>
    <n v="346"/>
    <x v="102"/>
  </r>
  <r>
    <s v="Town of Port Hedland"/>
    <x v="128"/>
    <x v="1253"/>
    <x v="4063"/>
    <n v="137"/>
    <x v="102"/>
  </r>
  <r>
    <s v="Town of Port Hedland"/>
    <x v="128"/>
    <x v="1253"/>
    <x v="4064"/>
    <n v="100"/>
    <x v="102"/>
  </r>
  <r>
    <s v="Town of Port Hedland"/>
    <x v="128"/>
    <x v="1253"/>
    <x v="4065"/>
    <n v="5"/>
    <x v="102"/>
  </r>
  <r>
    <s v="Town of Port Hedland"/>
    <x v="128"/>
    <x v="1253"/>
    <x v="4066"/>
    <n v="237"/>
    <x v="102"/>
  </r>
  <r>
    <s v="Town of Port Hedland"/>
    <x v="128"/>
    <x v="1253"/>
    <x v="4067"/>
    <n v="127"/>
    <x v="102"/>
  </r>
  <r>
    <s v="Town of Port Hedland"/>
    <x v="128"/>
    <x v="1253"/>
    <x v="4068"/>
    <n v="29"/>
    <x v="102"/>
  </r>
  <r>
    <s v="Town of Port Hedland"/>
    <x v="128"/>
    <x v="1253"/>
    <x v="4069"/>
    <n v="210"/>
    <x v="102"/>
  </r>
  <r>
    <s v="Town of Port Hedland"/>
    <x v="128"/>
    <x v="1253"/>
    <x v="4070"/>
    <n v="14"/>
    <x v="102"/>
  </r>
  <r>
    <s v="Town of Port Hedland"/>
    <x v="128"/>
    <x v="1254"/>
    <x v="4071"/>
    <n v="20"/>
    <x v="102"/>
  </r>
  <r>
    <s v="Town of Port Hedland"/>
    <x v="128"/>
    <x v="1255"/>
    <x v="4057"/>
    <n v="8"/>
    <x v="102"/>
  </r>
  <r>
    <s v="Town of Port Hedland"/>
    <x v="128"/>
    <x v="1255"/>
    <x v="4072"/>
    <n v="130"/>
    <x v="102"/>
  </r>
  <r>
    <s v="Town of Port Hedland"/>
    <x v="128"/>
    <x v="1255"/>
    <x v="4073"/>
    <n v="139"/>
    <x v="102"/>
  </r>
  <r>
    <s v="Town of Port Hedland"/>
    <x v="128"/>
    <x v="1255"/>
    <x v="4074"/>
    <n v="257"/>
    <x v="102"/>
  </r>
  <r>
    <s v="Town of Port Hedland"/>
    <x v="128"/>
    <x v="1255"/>
    <x v="4075"/>
    <n v="293"/>
    <x v="102"/>
  </r>
  <r>
    <s v="Town of Port Hedland"/>
    <x v="128"/>
    <x v="1255"/>
    <x v="4076"/>
    <n v="288"/>
    <x v="102"/>
  </r>
  <r>
    <s v="Town of Port Hedland"/>
    <x v="128"/>
    <x v="1255"/>
    <x v="4077"/>
    <n v="390"/>
    <x v="102"/>
  </r>
  <r>
    <s v="Town of Port Hedland"/>
    <x v="128"/>
    <x v="1255"/>
    <x v="4078"/>
    <n v="379"/>
    <x v="102"/>
  </r>
  <r>
    <s v="Town of Port Hedland"/>
    <x v="128"/>
    <x v="1255"/>
    <x v="4079"/>
    <n v="332"/>
    <x v="102"/>
  </r>
  <r>
    <s v="Town of Port Hedland"/>
    <x v="128"/>
    <x v="1255"/>
    <x v="4080"/>
    <n v="333"/>
    <x v="102"/>
  </r>
  <r>
    <s v="Town of Port Hedland"/>
    <x v="128"/>
    <x v="1255"/>
    <x v="4081"/>
    <n v="262"/>
    <x v="102"/>
  </r>
  <r>
    <s v="Town of Port Hedland"/>
    <x v="128"/>
    <x v="1255"/>
    <x v="4082"/>
    <n v="185"/>
    <x v="102"/>
  </r>
  <r>
    <s v="Town of Port Hedland"/>
    <x v="128"/>
    <x v="1255"/>
    <x v="4083"/>
    <n v="210"/>
    <x v="102"/>
  </r>
  <r>
    <s v="Town of Port Hedland"/>
    <x v="128"/>
    <x v="1255"/>
    <x v="4084"/>
    <n v="399"/>
    <x v="102"/>
  </r>
  <r>
    <s v="Town of Port Hedland"/>
    <x v="128"/>
    <x v="1255"/>
    <x v="4085"/>
    <n v="229"/>
    <x v="102"/>
  </r>
  <r>
    <s v="Town of Port Hedland"/>
    <x v="128"/>
    <x v="1255"/>
    <x v="4086"/>
    <n v="174"/>
    <x v="102"/>
  </r>
  <r>
    <s v="Town of Port Hedland"/>
    <x v="128"/>
    <x v="1255"/>
    <x v="4087"/>
    <n v="246"/>
    <x v="102"/>
  </r>
  <r>
    <s v="Town of Port Hedland"/>
    <x v="128"/>
    <x v="1255"/>
    <x v="4088"/>
    <n v="317"/>
    <x v="102"/>
  </r>
  <r>
    <s v="Town of Port Hedland"/>
    <x v="128"/>
    <x v="1255"/>
    <x v="4089"/>
    <n v="277"/>
    <x v="102"/>
  </r>
  <r>
    <s v="Town of Port Hedland"/>
    <x v="128"/>
    <x v="1255"/>
    <x v="4090"/>
    <n v="249"/>
    <x v="102"/>
  </r>
  <r>
    <s v="Town of Port Hedland"/>
    <x v="128"/>
    <x v="1255"/>
    <x v="4091"/>
    <n v="581"/>
    <x v="102"/>
  </r>
  <r>
    <s v="Town of Port Hedland"/>
    <x v="128"/>
    <x v="1255"/>
    <x v="4092"/>
    <n v="268"/>
    <x v="102"/>
  </r>
  <r>
    <s v="Town of Port Hedland"/>
    <x v="128"/>
    <x v="1255"/>
    <x v="4093"/>
    <n v="263"/>
    <x v="102"/>
  </r>
  <r>
    <s v="Town of Port Hedland"/>
    <x v="128"/>
    <x v="1255"/>
    <x v="4094"/>
    <n v="379"/>
    <x v="102"/>
  </r>
  <r>
    <s v="Town of Port Hedland"/>
    <x v="128"/>
    <x v="1255"/>
    <x v="4095"/>
    <n v="2"/>
    <x v="102"/>
  </r>
  <r>
    <s v="Town of Port Hedland"/>
    <x v="128"/>
    <x v="1255"/>
    <x v="4096"/>
    <n v="4"/>
    <x v="102"/>
  </r>
  <r>
    <s v="Town of Port Hedland"/>
    <x v="128"/>
    <x v="1256"/>
    <x v="4057"/>
    <n v="21"/>
    <x v="102"/>
  </r>
  <r>
    <s v="Town of Port Hedland"/>
    <x v="128"/>
    <x v="1257"/>
    <x v="4057"/>
    <n v="2"/>
    <x v="102"/>
  </r>
  <r>
    <s v="Town of Port Hedland"/>
    <x v="128"/>
    <x v="1258"/>
    <x v="4097"/>
    <n v="43"/>
    <x v="102"/>
  </r>
  <r>
    <s v="Town of Port Hedland"/>
    <x v="128"/>
    <x v="1258"/>
    <x v="4071"/>
    <n v="7"/>
    <x v="102"/>
  </r>
  <r>
    <s v="Shire of Quairading"/>
    <x v="129"/>
    <x v="1259"/>
    <x v="4098"/>
    <n v="12"/>
    <x v="103"/>
  </r>
  <r>
    <s v="Shire of Quairading"/>
    <x v="129"/>
    <x v="1260"/>
    <x v="4098"/>
    <n v="28"/>
    <x v="103"/>
  </r>
  <r>
    <s v="Shire of Quairading"/>
    <x v="129"/>
    <x v="1261"/>
    <x v="4098"/>
    <n v="12"/>
    <x v="103"/>
  </r>
  <r>
    <s v="Shire of Quairading"/>
    <x v="129"/>
    <x v="1262"/>
    <x v="4098"/>
    <n v="23"/>
    <x v="103"/>
  </r>
  <r>
    <s v="Shire of Quairading"/>
    <x v="129"/>
    <x v="1263"/>
    <x v="4098"/>
    <n v="30"/>
    <x v="103"/>
  </r>
  <r>
    <s v="Shire of Quairading"/>
    <x v="129"/>
    <x v="1264"/>
    <x v="4098"/>
    <n v="46"/>
    <x v="103"/>
  </r>
  <r>
    <s v="Shire of Quairading"/>
    <x v="129"/>
    <x v="1265"/>
    <x v="4098"/>
    <n v="14"/>
    <x v="103"/>
  </r>
  <r>
    <s v="Shire of Quairading"/>
    <x v="129"/>
    <x v="1266"/>
    <x v="4098"/>
    <n v="25"/>
    <x v="103"/>
  </r>
  <r>
    <s v="Shire of Quairading"/>
    <x v="129"/>
    <x v="1267"/>
    <x v="4099"/>
    <n v="215"/>
    <x v="103"/>
  </r>
  <r>
    <s v="Shire of Quairading"/>
    <x v="129"/>
    <x v="1267"/>
    <x v="4100"/>
    <n v="267"/>
    <x v="103"/>
  </r>
  <r>
    <s v="Shire of Quairading"/>
    <x v="129"/>
    <x v="1267"/>
    <x v="4098"/>
    <n v="25"/>
    <x v="103"/>
  </r>
  <r>
    <s v="Shire of Quairading"/>
    <x v="129"/>
    <x v="415"/>
    <x v="4098"/>
    <n v="36"/>
    <x v="103"/>
  </r>
  <r>
    <s v="Shire of Quairading"/>
    <x v="129"/>
    <x v="1268"/>
    <x v="4098"/>
    <n v="16"/>
    <x v="103"/>
  </r>
  <r>
    <s v="Shire of Quairading"/>
    <x v="129"/>
    <x v="1269"/>
    <x v="4098"/>
    <n v="17"/>
    <x v="103"/>
  </r>
  <r>
    <s v="Shire of Ravensthorpe"/>
    <x v="130"/>
    <x v="1270"/>
    <x v="4101"/>
    <n v="1"/>
    <x v="104"/>
  </r>
  <r>
    <s v="Shire of Ravensthorpe"/>
    <x v="130"/>
    <x v="1271"/>
    <x v="4101"/>
    <n v="265"/>
    <x v="104"/>
  </r>
  <r>
    <s v="Shire of Ravensthorpe"/>
    <x v="130"/>
    <x v="1271"/>
    <x v="4102"/>
    <n v="162"/>
    <x v="104"/>
  </r>
  <r>
    <s v="Shire of Ravensthorpe"/>
    <x v="130"/>
    <x v="1271"/>
    <x v="4103"/>
    <n v="256"/>
    <x v="104"/>
  </r>
  <r>
    <s v="Shire of Ravensthorpe"/>
    <x v="130"/>
    <x v="1272"/>
    <x v="4104"/>
    <n v="28"/>
    <x v="104"/>
  </r>
  <r>
    <s v="Shire of Ravensthorpe"/>
    <x v="130"/>
    <x v="1273"/>
    <x v="4104"/>
    <n v="75"/>
    <x v="104"/>
  </r>
  <r>
    <s v="Shire of Ravensthorpe"/>
    <x v="130"/>
    <x v="1274"/>
    <x v="4101"/>
    <n v="171"/>
    <x v="104"/>
  </r>
  <r>
    <s v="Shire of Ravensthorpe"/>
    <x v="130"/>
    <x v="1274"/>
    <x v="4105"/>
    <n v="112"/>
    <x v="104"/>
  </r>
  <r>
    <s v="Shire of Ravensthorpe"/>
    <x v="130"/>
    <x v="1274"/>
    <x v="4106"/>
    <n v="91"/>
    <x v="104"/>
  </r>
  <r>
    <s v="Shire of Ravensthorpe"/>
    <x v="130"/>
    <x v="1274"/>
    <x v="4107"/>
    <n v="5"/>
    <x v="104"/>
  </r>
  <r>
    <s v="Shire of Ravensthorpe"/>
    <x v="130"/>
    <x v="1275"/>
    <x v="4101"/>
    <n v="47"/>
    <x v="104"/>
  </r>
  <r>
    <s v="City of Rockingham"/>
    <x v="131"/>
    <x v="1276"/>
    <x v="4108"/>
    <n v="215"/>
    <x v="105"/>
  </r>
  <r>
    <s v="City of Rockingham"/>
    <x v="131"/>
    <x v="1276"/>
    <x v="4109"/>
    <n v="288"/>
    <x v="105"/>
  </r>
  <r>
    <s v="City of Rockingham"/>
    <x v="131"/>
    <x v="1276"/>
    <x v="4110"/>
    <n v="303"/>
    <x v="105"/>
  </r>
  <r>
    <s v="City of Rockingham"/>
    <x v="131"/>
    <x v="1276"/>
    <x v="4111"/>
    <n v="196"/>
    <x v="105"/>
  </r>
  <r>
    <s v="City of Rockingham"/>
    <x v="131"/>
    <x v="1276"/>
    <x v="4112"/>
    <n v="390"/>
    <x v="105"/>
  </r>
  <r>
    <s v="City of Rockingham"/>
    <x v="131"/>
    <x v="1276"/>
    <x v="4113"/>
    <n v="721"/>
    <x v="105"/>
  </r>
  <r>
    <s v="City of Rockingham"/>
    <x v="131"/>
    <x v="1276"/>
    <x v="4114"/>
    <n v="387"/>
    <x v="105"/>
  </r>
  <r>
    <s v="City of Rockingham"/>
    <x v="131"/>
    <x v="1276"/>
    <x v="4115"/>
    <n v="219"/>
    <x v="105"/>
  </r>
  <r>
    <s v="City of Rockingham"/>
    <x v="131"/>
    <x v="1276"/>
    <x v="4116"/>
    <n v="13"/>
    <x v="105"/>
  </r>
  <r>
    <s v="City of Rockingham"/>
    <x v="131"/>
    <x v="1276"/>
    <x v="4117"/>
    <n v="504"/>
    <x v="105"/>
  </r>
  <r>
    <s v="City of Rockingham"/>
    <x v="131"/>
    <x v="1276"/>
    <x v="4118"/>
    <n v="415"/>
    <x v="105"/>
  </r>
  <r>
    <s v="City of Rockingham"/>
    <x v="131"/>
    <x v="1276"/>
    <x v="4119"/>
    <n v="288"/>
    <x v="105"/>
  </r>
  <r>
    <s v="City of Rockingham"/>
    <x v="131"/>
    <x v="1276"/>
    <x v="4120"/>
    <n v="431"/>
    <x v="105"/>
  </r>
  <r>
    <s v="City of Rockingham"/>
    <x v="131"/>
    <x v="1276"/>
    <x v="4121"/>
    <n v="221"/>
    <x v="105"/>
  </r>
  <r>
    <s v="City of Rockingham"/>
    <x v="131"/>
    <x v="1276"/>
    <x v="4122"/>
    <n v="371"/>
    <x v="105"/>
  </r>
  <r>
    <s v="City of Rockingham"/>
    <x v="131"/>
    <x v="1276"/>
    <x v="4123"/>
    <n v="266"/>
    <x v="105"/>
  </r>
  <r>
    <s v="City of Rockingham"/>
    <x v="131"/>
    <x v="1276"/>
    <x v="4124"/>
    <n v="376"/>
    <x v="105"/>
  </r>
  <r>
    <s v="City of Rockingham"/>
    <x v="131"/>
    <x v="1276"/>
    <x v="4125"/>
    <n v="717"/>
    <x v="105"/>
  </r>
  <r>
    <s v="City of Rockingham"/>
    <x v="131"/>
    <x v="1276"/>
    <x v="4126"/>
    <n v="1327"/>
    <x v="105"/>
  </r>
  <r>
    <s v="City of Rockingham"/>
    <x v="131"/>
    <x v="1276"/>
    <x v="4127"/>
    <n v="534"/>
    <x v="105"/>
  </r>
  <r>
    <s v="City of Rockingham"/>
    <x v="131"/>
    <x v="1276"/>
    <x v="4128"/>
    <n v="240"/>
    <x v="105"/>
  </r>
  <r>
    <s v="City of Rockingham"/>
    <x v="131"/>
    <x v="1276"/>
    <x v="4129"/>
    <n v="251"/>
    <x v="105"/>
  </r>
  <r>
    <s v="City of Rockingham"/>
    <x v="131"/>
    <x v="1276"/>
    <x v="4130"/>
    <n v="252"/>
    <x v="105"/>
  </r>
  <r>
    <s v="City of Rockingham"/>
    <x v="131"/>
    <x v="1276"/>
    <x v="4131"/>
    <n v="451"/>
    <x v="105"/>
  </r>
  <r>
    <s v="City of Rockingham"/>
    <x v="131"/>
    <x v="1276"/>
    <x v="4132"/>
    <n v="379"/>
    <x v="105"/>
  </r>
  <r>
    <s v="City of Rockingham"/>
    <x v="131"/>
    <x v="1276"/>
    <x v="4133"/>
    <n v="443"/>
    <x v="105"/>
  </r>
  <r>
    <s v="City of Rockingham"/>
    <x v="131"/>
    <x v="1276"/>
    <x v="4134"/>
    <n v="245"/>
    <x v="105"/>
  </r>
  <r>
    <s v="City of Rockingham"/>
    <x v="131"/>
    <x v="1276"/>
    <x v="4135"/>
    <n v="301"/>
    <x v="105"/>
  </r>
  <r>
    <s v="City of Rockingham"/>
    <x v="131"/>
    <x v="1276"/>
    <x v="4136"/>
    <n v="269"/>
    <x v="105"/>
  </r>
  <r>
    <s v="City of Rockingham"/>
    <x v="131"/>
    <x v="1276"/>
    <x v="4137"/>
    <n v="251"/>
    <x v="105"/>
  </r>
  <r>
    <s v="City of Rockingham"/>
    <x v="131"/>
    <x v="1276"/>
    <x v="4138"/>
    <n v="525"/>
    <x v="105"/>
  </r>
  <r>
    <s v="City of Rockingham"/>
    <x v="131"/>
    <x v="1276"/>
    <x v="4139"/>
    <n v="407"/>
    <x v="105"/>
  </r>
  <r>
    <s v="City of Rockingham"/>
    <x v="131"/>
    <x v="1276"/>
    <x v="4140"/>
    <n v="344"/>
    <x v="105"/>
  </r>
  <r>
    <s v="City of Rockingham"/>
    <x v="131"/>
    <x v="1276"/>
    <x v="4141"/>
    <n v="242"/>
    <x v="105"/>
  </r>
  <r>
    <s v="City of Rockingham"/>
    <x v="131"/>
    <x v="1276"/>
    <x v="4142"/>
    <n v="215"/>
    <x v="105"/>
  </r>
  <r>
    <s v="City of Rockingham"/>
    <x v="131"/>
    <x v="1276"/>
    <x v="4143"/>
    <n v="242"/>
    <x v="105"/>
  </r>
  <r>
    <s v="City of Rockingham"/>
    <x v="131"/>
    <x v="1276"/>
    <x v="4144"/>
    <n v="261"/>
    <x v="105"/>
  </r>
  <r>
    <s v="City of Rockingham"/>
    <x v="131"/>
    <x v="1276"/>
    <x v="4145"/>
    <n v="397"/>
    <x v="105"/>
  </r>
  <r>
    <s v="City of Rockingham"/>
    <x v="131"/>
    <x v="1276"/>
    <x v="4146"/>
    <n v="336"/>
    <x v="105"/>
  </r>
  <r>
    <s v="City of Rockingham"/>
    <x v="131"/>
    <x v="1276"/>
    <x v="4147"/>
    <n v="463"/>
    <x v="105"/>
  </r>
  <r>
    <s v="City of Rockingham"/>
    <x v="131"/>
    <x v="1276"/>
    <x v="4148"/>
    <n v="448"/>
    <x v="105"/>
  </r>
  <r>
    <s v="City of Rockingham"/>
    <x v="131"/>
    <x v="1276"/>
    <x v="4149"/>
    <n v="434"/>
    <x v="105"/>
  </r>
  <r>
    <s v="City of Rockingham"/>
    <x v="131"/>
    <x v="1276"/>
    <x v="4150"/>
    <n v="324"/>
    <x v="105"/>
  </r>
  <r>
    <s v="City of Rockingham"/>
    <x v="131"/>
    <x v="1276"/>
    <x v="4151"/>
    <n v="297"/>
    <x v="105"/>
  </r>
  <r>
    <s v="City of Rockingham"/>
    <x v="131"/>
    <x v="1276"/>
    <x v="4152"/>
    <n v="336"/>
    <x v="105"/>
  </r>
  <r>
    <s v="City of Rockingham"/>
    <x v="131"/>
    <x v="1276"/>
    <x v="4153"/>
    <n v="383"/>
    <x v="105"/>
  </r>
  <r>
    <s v="City of Rockingham"/>
    <x v="131"/>
    <x v="1276"/>
    <x v="4154"/>
    <n v="363"/>
    <x v="105"/>
  </r>
  <r>
    <s v="City of Rockingham"/>
    <x v="131"/>
    <x v="1276"/>
    <x v="4155"/>
    <n v="414"/>
    <x v="105"/>
  </r>
  <r>
    <s v="City of Rockingham"/>
    <x v="131"/>
    <x v="1276"/>
    <x v="4156"/>
    <n v="284"/>
    <x v="105"/>
  </r>
  <r>
    <s v="City of Rockingham"/>
    <x v="131"/>
    <x v="1276"/>
    <x v="4157"/>
    <n v="381"/>
    <x v="105"/>
  </r>
  <r>
    <s v="City of Rockingham"/>
    <x v="131"/>
    <x v="1276"/>
    <x v="4158"/>
    <n v="484"/>
    <x v="105"/>
  </r>
  <r>
    <s v="City of Rockingham"/>
    <x v="131"/>
    <x v="1276"/>
    <x v="4159"/>
    <n v="291"/>
    <x v="105"/>
  </r>
  <r>
    <s v="City of Rockingham"/>
    <x v="131"/>
    <x v="1276"/>
    <x v="4160"/>
    <n v="278"/>
    <x v="105"/>
  </r>
  <r>
    <s v="City of Rockingham"/>
    <x v="131"/>
    <x v="1276"/>
    <x v="4161"/>
    <n v="268"/>
    <x v="105"/>
  </r>
  <r>
    <s v="City of Rockingham"/>
    <x v="131"/>
    <x v="1276"/>
    <x v="4162"/>
    <n v="267"/>
    <x v="105"/>
  </r>
  <r>
    <s v="City of Rockingham"/>
    <x v="131"/>
    <x v="1276"/>
    <x v="4163"/>
    <n v="297"/>
    <x v="105"/>
  </r>
  <r>
    <s v="City of Rockingham"/>
    <x v="131"/>
    <x v="1276"/>
    <x v="4164"/>
    <n v="325"/>
    <x v="105"/>
  </r>
  <r>
    <s v="City of Rockingham"/>
    <x v="131"/>
    <x v="1276"/>
    <x v="4165"/>
    <n v="304"/>
    <x v="105"/>
  </r>
  <r>
    <s v="City of Rockingham"/>
    <x v="131"/>
    <x v="1276"/>
    <x v="4166"/>
    <n v="272"/>
    <x v="105"/>
  </r>
  <r>
    <s v="City of Rockingham"/>
    <x v="131"/>
    <x v="1276"/>
    <x v="4167"/>
    <n v="375"/>
    <x v="105"/>
  </r>
  <r>
    <s v="City of Rockingham"/>
    <x v="131"/>
    <x v="1276"/>
    <x v="4168"/>
    <n v="288"/>
    <x v="105"/>
  </r>
  <r>
    <s v="City of Rockingham"/>
    <x v="131"/>
    <x v="1276"/>
    <x v="4169"/>
    <n v="353"/>
    <x v="105"/>
  </r>
  <r>
    <s v="City of Rockingham"/>
    <x v="131"/>
    <x v="1276"/>
    <x v="4170"/>
    <n v="216"/>
    <x v="105"/>
  </r>
  <r>
    <s v="City of Rockingham"/>
    <x v="131"/>
    <x v="1276"/>
    <x v="4171"/>
    <n v="340"/>
    <x v="105"/>
  </r>
  <r>
    <s v="City of Rockingham"/>
    <x v="131"/>
    <x v="1276"/>
    <x v="4172"/>
    <n v="338"/>
    <x v="105"/>
  </r>
  <r>
    <s v="City of Rockingham"/>
    <x v="131"/>
    <x v="1276"/>
    <x v="4173"/>
    <n v="570"/>
    <x v="105"/>
  </r>
  <r>
    <s v="City of Rockingham"/>
    <x v="131"/>
    <x v="1276"/>
    <x v="4174"/>
    <n v="288"/>
    <x v="105"/>
  </r>
  <r>
    <s v="City of Rockingham"/>
    <x v="131"/>
    <x v="1276"/>
    <x v="4175"/>
    <n v="435"/>
    <x v="105"/>
  </r>
  <r>
    <s v="City of Rockingham"/>
    <x v="131"/>
    <x v="1276"/>
    <x v="4176"/>
    <n v="285"/>
    <x v="105"/>
  </r>
  <r>
    <s v="City of Rockingham"/>
    <x v="131"/>
    <x v="1276"/>
    <x v="4177"/>
    <n v="186"/>
    <x v="105"/>
  </r>
  <r>
    <s v="City of Rockingham"/>
    <x v="131"/>
    <x v="1276"/>
    <x v="4178"/>
    <n v="561"/>
    <x v="105"/>
  </r>
  <r>
    <s v="City of Rockingham"/>
    <x v="131"/>
    <x v="1276"/>
    <x v="4179"/>
    <n v="264"/>
    <x v="105"/>
  </r>
  <r>
    <s v="City of Rockingham"/>
    <x v="131"/>
    <x v="1276"/>
    <x v="4180"/>
    <n v="317"/>
    <x v="105"/>
  </r>
  <r>
    <s v="City of Rockingham"/>
    <x v="131"/>
    <x v="1276"/>
    <x v="4181"/>
    <n v="474"/>
    <x v="105"/>
  </r>
  <r>
    <s v="City of Rockingham"/>
    <x v="131"/>
    <x v="1276"/>
    <x v="4182"/>
    <n v="317"/>
    <x v="105"/>
  </r>
  <r>
    <s v="City of Rockingham"/>
    <x v="131"/>
    <x v="1276"/>
    <x v="4183"/>
    <n v="300"/>
    <x v="105"/>
  </r>
  <r>
    <s v="City of Rockingham"/>
    <x v="131"/>
    <x v="1276"/>
    <x v="4184"/>
    <n v="286"/>
    <x v="105"/>
  </r>
  <r>
    <s v="City of Rockingham"/>
    <x v="131"/>
    <x v="1276"/>
    <x v="4185"/>
    <n v="260"/>
    <x v="105"/>
  </r>
  <r>
    <s v="City of Rockingham"/>
    <x v="131"/>
    <x v="1276"/>
    <x v="4186"/>
    <n v="185"/>
    <x v="105"/>
  </r>
  <r>
    <s v="City of Rockingham"/>
    <x v="131"/>
    <x v="1276"/>
    <x v="4187"/>
    <n v="224"/>
    <x v="105"/>
  </r>
  <r>
    <s v="City of Rockingham"/>
    <x v="132"/>
    <x v="1277"/>
    <x v="4188"/>
    <n v="286"/>
    <x v="105"/>
  </r>
  <r>
    <s v="City of Rockingham"/>
    <x v="132"/>
    <x v="1277"/>
    <x v="4189"/>
    <n v="271"/>
    <x v="105"/>
  </r>
  <r>
    <s v="City of Rockingham"/>
    <x v="132"/>
    <x v="1277"/>
    <x v="4190"/>
    <n v="330"/>
    <x v="105"/>
  </r>
  <r>
    <s v="City of Rockingham"/>
    <x v="132"/>
    <x v="1277"/>
    <x v="4191"/>
    <n v="410"/>
    <x v="105"/>
  </r>
  <r>
    <s v="City of Rockingham"/>
    <x v="132"/>
    <x v="1277"/>
    <x v="4192"/>
    <n v="448"/>
    <x v="105"/>
  </r>
  <r>
    <s v="City of Rockingham"/>
    <x v="132"/>
    <x v="1277"/>
    <x v="4193"/>
    <n v="399"/>
    <x v="105"/>
  </r>
  <r>
    <s v="City of Rockingham"/>
    <x v="132"/>
    <x v="1277"/>
    <x v="4194"/>
    <n v="590"/>
    <x v="105"/>
  </r>
  <r>
    <s v="City of Rockingham"/>
    <x v="132"/>
    <x v="1277"/>
    <x v="4195"/>
    <n v="329"/>
    <x v="105"/>
  </r>
  <r>
    <s v="City of Rockingham"/>
    <x v="132"/>
    <x v="1277"/>
    <x v="4196"/>
    <n v="333"/>
    <x v="105"/>
  </r>
  <r>
    <s v="City of Rockingham"/>
    <x v="132"/>
    <x v="1277"/>
    <x v="4197"/>
    <n v="460"/>
    <x v="105"/>
  </r>
  <r>
    <s v="City of Rockingham"/>
    <x v="132"/>
    <x v="1277"/>
    <x v="4198"/>
    <n v="338"/>
    <x v="105"/>
  </r>
  <r>
    <s v="City of Rockingham"/>
    <x v="132"/>
    <x v="1277"/>
    <x v="4199"/>
    <n v="257"/>
    <x v="105"/>
  </r>
  <r>
    <s v="City of Rockingham"/>
    <x v="132"/>
    <x v="1278"/>
    <x v="4200"/>
    <n v="332"/>
    <x v="105"/>
  </r>
  <r>
    <s v="City of Rockingham"/>
    <x v="132"/>
    <x v="1278"/>
    <x v="4201"/>
    <n v="300"/>
    <x v="105"/>
  </r>
  <r>
    <s v="City of Rockingham"/>
    <x v="132"/>
    <x v="1278"/>
    <x v="4202"/>
    <n v="207"/>
    <x v="105"/>
  </r>
  <r>
    <s v="City of Rockingham"/>
    <x v="132"/>
    <x v="1278"/>
    <x v="4203"/>
    <n v="316"/>
    <x v="105"/>
  </r>
  <r>
    <s v="City of Rockingham"/>
    <x v="132"/>
    <x v="1278"/>
    <x v="4204"/>
    <n v="246"/>
    <x v="105"/>
  </r>
  <r>
    <s v="City of Rockingham"/>
    <x v="132"/>
    <x v="1278"/>
    <x v="4205"/>
    <n v="246"/>
    <x v="105"/>
  </r>
  <r>
    <s v="City of Rockingham"/>
    <x v="132"/>
    <x v="1279"/>
    <x v="4206"/>
    <n v="230"/>
    <x v="105"/>
  </r>
  <r>
    <s v="City of Rockingham"/>
    <x v="132"/>
    <x v="1279"/>
    <x v="4207"/>
    <n v="364"/>
    <x v="105"/>
  </r>
  <r>
    <s v="City of Rockingham"/>
    <x v="132"/>
    <x v="1279"/>
    <x v="4208"/>
    <n v="340"/>
    <x v="105"/>
  </r>
  <r>
    <s v="City of Rockingham"/>
    <x v="132"/>
    <x v="1279"/>
    <x v="4209"/>
    <n v="244"/>
    <x v="105"/>
  </r>
  <r>
    <s v="City of Rockingham"/>
    <x v="132"/>
    <x v="1279"/>
    <x v="4210"/>
    <n v="402"/>
    <x v="105"/>
  </r>
  <r>
    <s v="City of Rockingham"/>
    <x v="132"/>
    <x v="1279"/>
    <x v="4211"/>
    <n v="250"/>
    <x v="105"/>
  </r>
  <r>
    <s v="City of Rockingham"/>
    <x v="132"/>
    <x v="1279"/>
    <x v="4212"/>
    <n v="552"/>
    <x v="105"/>
  </r>
  <r>
    <s v="City of Rockingham"/>
    <x v="132"/>
    <x v="1279"/>
    <x v="4213"/>
    <n v="227"/>
    <x v="105"/>
  </r>
  <r>
    <s v="City of Rockingham"/>
    <x v="132"/>
    <x v="1279"/>
    <x v="4214"/>
    <n v="429"/>
    <x v="105"/>
  </r>
  <r>
    <s v="City of Rockingham"/>
    <x v="132"/>
    <x v="1279"/>
    <x v="4215"/>
    <n v="328"/>
    <x v="105"/>
  </r>
  <r>
    <s v="City of Rockingham"/>
    <x v="132"/>
    <x v="1279"/>
    <x v="4216"/>
    <n v="376"/>
    <x v="105"/>
  </r>
  <r>
    <s v="City of Rockingham"/>
    <x v="132"/>
    <x v="1279"/>
    <x v="4217"/>
    <n v="232"/>
    <x v="105"/>
  </r>
  <r>
    <s v="City of Rockingham"/>
    <x v="132"/>
    <x v="1279"/>
    <x v="4218"/>
    <n v="193"/>
    <x v="105"/>
  </r>
  <r>
    <s v="City of Rockingham"/>
    <x v="132"/>
    <x v="1279"/>
    <x v="4219"/>
    <n v="340"/>
    <x v="105"/>
  </r>
  <r>
    <s v="City of Rockingham"/>
    <x v="132"/>
    <x v="1279"/>
    <x v="4220"/>
    <n v="290"/>
    <x v="105"/>
  </r>
  <r>
    <s v="City of Rockingham"/>
    <x v="132"/>
    <x v="1279"/>
    <x v="4221"/>
    <n v="418"/>
    <x v="105"/>
  </r>
  <r>
    <s v="City of Rockingham"/>
    <x v="132"/>
    <x v="1279"/>
    <x v="4222"/>
    <n v="211"/>
    <x v="105"/>
  </r>
  <r>
    <s v="City of Rockingham"/>
    <x v="132"/>
    <x v="1279"/>
    <x v="4223"/>
    <n v="206"/>
    <x v="105"/>
  </r>
  <r>
    <s v="City of Rockingham"/>
    <x v="132"/>
    <x v="1279"/>
    <x v="4224"/>
    <n v="219"/>
    <x v="105"/>
  </r>
  <r>
    <s v="City of Rockingham"/>
    <x v="132"/>
    <x v="1279"/>
    <x v="4225"/>
    <n v="309"/>
    <x v="105"/>
  </r>
  <r>
    <s v="City of Rockingham"/>
    <x v="132"/>
    <x v="1279"/>
    <x v="4226"/>
    <n v="418"/>
    <x v="105"/>
  </r>
  <r>
    <s v="City of Rockingham"/>
    <x v="132"/>
    <x v="1279"/>
    <x v="4227"/>
    <n v="242"/>
    <x v="105"/>
  </r>
  <r>
    <s v="City of Rockingham"/>
    <x v="132"/>
    <x v="1279"/>
    <x v="4228"/>
    <n v="366"/>
    <x v="105"/>
  </r>
  <r>
    <s v="City of Rockingham"/>
    <x v="132"/>
    <x v="1279"/>
    <x v="4229"/>
    <n v="295"/>
    <x v="105"/>
  </r>
  <r>
    <s v="City of Rockingham"/>
    <x v="132"/>
    <x v="1279"/>
    <x v="4230"/>
    <n v="294"/>
    <x v="105"/>
  </r>
  <r>
    <s v="City of Rockingham"/>
    <x v="132"/>
    <x v="1279"/>
    <x v="4231"/>
    <n v="230"/>
    <x v="105"/>
  </r>
  <r>
    <s v="City of Rockingham"/>
    <x v="132"/>
    <x v="1279"/>
    <x v="4232"/>
    <n v="258"/>
    <x v="105"/>
  </r>
  <r>
    <s v="City of Rockingham"/>
    <x v="132"/>
    <x v="1279"/>
    <x v="4233"/>
    <n v="208"/>
    <x v="105"/>
  </r>
  <r>
    <s v="City of Rockingham"/>
    <x v="132"/>
    <x v="1280"/>
    <x v="4234"/>
    <n v="452"/>
    <x v="105"/>
  </r>
  <r>
    <s v="City of Rockingham"/>
    <x v="132"/>
    <x v="1280"/>
    <x v="4235"/>
    <n v="356"/>
    <x v="105"/>
  </r>
  <r>
    <s v="City of Rockingham"/>
    <x v="132"/>
    <x v="1280"/>
    <x v="4236"/>
    <n v="348"/>
    <x v="105"/>
  </r>
  <r>
    <s v="City of Rockingham"/>
    <x v="132"/>
    <x v="1280"/>
    <x v="4237"/>
    <n v="591"/>
    <x v="105"/>
  </r>
  <r>
    <s v="City of Rockingham"/>
    <x v="132"/>
    <x v="1280"/>
    <x v="4238"/>
    <n v="448"/>
    <x v="105"/>
  </r>
  <r>
    <s v="City of Rockingham"/>
    <x v="132"/>
    <x v="1280"/>
    <x v="4239"/>
    <n v="489"/>
    <x v="105"/>
  </r>
  <r>
    <s v="City of Rockingham"/>
    <x v="132"/>
    <x v="1280"/>
    <x v="4240"/>
    <n v="471"/>
    <x v="105"/>
  </r>
  <r>
    <s v="City of Rockingham"/>
    <x v="133"/>
    <x v="1281"/>
    <x v="4241"/>
    <n v="283"/>
    <x v="105"/>
  </r>
  <r>
    <s v="City of Rockingham"/>
    <x v="133"/>
    <x v="1281"/>
    <x v="4242"/>
    <n v="352"/>
    <x v="105"/>
  </r>
  <r>
    <s v="City of Rockingham"/>
    <x v="133"/>
    <x v="1281"/>
    <x v="4243"/>
    <n v="306"/>
    <x v="105"/>
  </r>
  <r>
    <s v="City of Rockingham"/>
    <x v="133"/>
    <x v="1281"/>
    <x v="4244"/>
    <n v="196"/>
    <x v="105"/>
  </r>
  <r>
    <s v="City of Rockingham"/>
    <x v="133"/>
    <x v="1281"/>
    <x v="4245"/>
    <n v="210"/>
    <x v="105"/>
  </r>
  <r>
    <s v="City of Rockingham"/>
    <x v="133"/>
    <x v="1281"/>
    <x v="4246"/>
    <n v="366"/>
    <x v="105"/>
  </r>
  <r>
    <s v="City of Rockingham"/>
    <x v="133"/>
    <x v="1281"/>
    <x v="4247"/>
    <n v="336"/>
    <x v="105"/>
  </r>
  <r>
    <s v="City of Rockingham"/>
    <x v="133"/>
    <x v="1281"/>
    <x v="4248"/>
    <n v="229"/>
    <x v="105"/>
  </r>
  <r>
    <s v="City of Rockingham"/>
    <x v="133"/>
    <x v="1281"/>
    <x v="4249"/>
    <n v="233"/>
    <x v="105"/>
  </r>
  <r>
    <s v="City of Rockingham"/>
    <x v="133"/>
    <x v="1281"/>
    <x v="4250"/>
    <n v="182"/>
    <x v="105"/>
  </r>
  <r>
    <s v="City of Rockingham"/>
    <x v="133"/>
    <x v="1281"/>
    <x v="4251"/>
    <n v="207"/>
    <x v="105"/>
  </r>
  <r>
    <s v="City of Rockingham"/>
    <x v="133"/>
    <x v="1281"/>
    <x v="4252"/>
    <n v="399"/>
    <x v="105"/>
  </r>
  <r>
    <s v="City of Rockingham"/>
    <x v="133"/>
    <x v="1281"/>
    <x v="4253"/>
    <n v="276"/>
    <x v="105"/>
  </r>
  <r>
    <s v="City of Rockingham"/>
    <x v="133"/>
    <x v="1281"/>
    <x v="4254"/>
    <n v="210"/>
    <x v="105"/>
  </r>
  <r>
    <s v="City of Rockingham"/>
    <x v="133"/>
    <x v="1281"/>
    <x v="4255"/>
    <n v="248"/>
    <x v="105"/>
  </r>
  <r>
    <s v="City of Rockingham"/>
    <x v="133"/>
    <x v="1281"/>
    <x v="4256"/>
    <n v="348"/>
    <x v="105"/>
  </r>
  <r>
    <s v="City of Rockingham"/>
    <x v="133"/>
    <x v="1281"/>
    <x v="4257"/>
    <n v="401"/>
    <x v="105"/>
  </r>
  <r>
    <s v="City of Rockingham"/>
    <x v="133"/>
    <x v="1281"/>
    <x v="4258"/>
    <n v="15"/>
    <x v="105"/>
  </r>
  <r>
    <s v="City of Rockingham"/>
    <x v="133"/>
    <x v="1282"/>
    <x v="4259"/>
    <n v="105"/>
    <x v="105"/>
  </r>
  <r>
    <s v="City of Rockingham"/>
    <x v="133"/>
    <x v="1282"/>
    <x v="4260"/>
    <n v="116"/>
    <x v="105"/>
  </r>
  <r>
    <s v="City of Rockingham"/>
    <x v="133"/>
    <x v="1283"/>
    <x v="4261"/>
    <n v="186"/>
    <x v="105"/>
  </r>
  <r>
    <s v="City of Rockingham"/>
    <x v="133"/>
    <x v="1284"/>
    <x v="4262"/>
    <n v="385"/>
    <x v="105"/>
  </r>
  <r>
    <s v="City of Rockingham"/>
    <x v="133"/>
    <x v="1284"/>
    <x v="4263"/>
    <n v="285"/>
    <x v="105"/>
  </r>
  <r>
    <s v="City of Rockingham"/>
    <x v="133"/>
    <x v="1284"/>
    <x v="4264"/>
    <n v="426"/>
    <x v="105"/>
  </r>
  <r>
    <s v="City of Rockingham"/>
    <x v="133"/>
    <x v="1284"/>
    <x v="4265"/>
    <n v="259"/>
    <x v="105"/>
  </r>
  <r>
    <s v="City of Rockingham"/>
    <x v="133"/>
    <x v="1285"/>
    <x v="4266"/>
    <n v="9"/>
    <x v="105"/>
  </r>
  <r>
    <s v="City of Rockingham"/>
    <x v="133"/>
    <x v="1286"/>
    <x v="4267"/>
    <n v="174"/>
    <x v="105"/>
  </r>
  <r>
    <s v="City of Rockingham"/>
    <x v="133"/>
    <x v="1286"/>
    <x v="4268"/>
    <n v="187"/>
    <x v="105"/>
  </r>
  <r>
    <s v="City of Rockingham"/>
    <x v="133"/>
    <x v="1286"/>
    <x v="4269"/>
    <n v="255"/>
    <x v="105"/>
  </r>
  <r>
    <s v="City of Rockingham"/>
    <x v="133"/>
    <x v="1286"/>
    <x v="4270"/>
    <n v="349"/>
    <x v="105"/>
  </r>
  <r>
    <s v="City of Rockingham"/>
    <x v="133"/>
    <x v="1286"/>
    <x v="4271"/>
    <n v="328"/>
    <x v="105"/>
  </r>
  <r>
    <s v="City of Rockingham"/>
    <x v="133"/>
    <x v="1286"/>
    <x v="4272"/>
    <n v="160"/>
    <x v="105"/>
  </r>
  <r>
    <s v="City of Rockingham"/>
    <x v="133"/>
    <x v="1286"/>
    <x v="4273"/>
    <n v="386"/>
    <x v="105"/>
  </r>
  <r>
    <s v="City of Rockingham"/>
    <x v="133"/>
    <x v="1286"/>
    <x v="4274"/>
    <n v="214"/>
    <x v="105"/>
  </r>
  <r>
    <s v="City of Rockingham"/>
    <x v="133"/>
    <x v="1286"/>
    <x v="4275"/>
    <n v="319"/>
    <x v="105"/>
  </r>
  <r>
    <s v="City of Rockingham"/>
    <x v="133"/>
    <x v="1286"/>
    <x v="4276"/>
    <n v="316"/>
    <x v="105"/>
  </r>
  <r>
    <s v="City of Rockingham"/>
    <x v="133"/>
    <x v="1286"/>
    <x v="4277"/>
    <n v="299"/>
    <x v="105"/>
  </r>
  <r>
    <s v="City of Rockingham"/>
    <x v="133"/>
    <x v="1286"/>
    <x v="4278"/>
    <n v="339"/>
    <x v="105"/>
  </r>
  <r>
    <s v="City of Rockingham"/>
    <x v="133"/>
    <x v="1286"/>
    <x v="4279"/>
    <n v="261"/>
    <x v="105"/>
  </r>
  <r>
    <s v="City of Rockingham"/>
    <x v="133"/>
    <x v="1286"/>
    <x v="4280"/>
    <n v="296"/>
    <x v="105"/>
  </r>
  <r>
    <s v="City of Rockingham"/>
    <x v="133"/>
    <x v="1286"/>
    <x v="4281"/>
    <n v="229"/>
    <x v="105"/>
  </r>
  <r>
    <s v="City of Rockingham"/>
    <x v="133"/>
    <x v="1286"/>
    <x v="4282"/>
    <n v="346"/>
    <x v="105"/>
  </r>
  <r>
    <s v="City of Rockingham"/>
    <x v="133"/>
    <x v="1286"/>
    <x v="4283"/>
    <n v="336"/>
    <x v="105"/>
  </r>
  <r>
    <s v="City of Rockingham"/>
    <x v="133"/>
    <x v="1286"/>
    <x v="4284"/>
    <n v="342"/>
    <x v="105"/>
  </r>
  <r>
    <s v="City of Rockingham"/>
    <x v="133"/>
    <x v="1286"/>
    <x v="4285"/>
    <n v="284"/>
    <x v="105"/>
  </r>
  <r>
    <s v="City of Rockingham"/>
    <x v="133"/>
    <x v="1286"/>
    <x v="4286"/>
    <n v="5"/>
    <x v="105"/>
  </r>
  <r>
    <s v="City of Rockingham"/>
    <x v="133"/>
    <x v="1286"/>
    <x v="4287"/>
    <n v="173"/>
    <x v="105"/>
  </r>
  <r>
    <s v="City of Rockingham"/>
    <x v="133"/>
    <x v="1286"/>
    <x v="4288"/>
    <n v="23"/>
    <x v="105"/>
  </r>
  <r>
    <s v="City of Rockingham"/>
    <x v="133"/>
    <x v="1286"/>
    <x v="4289"/>
    <n v="252"/>
    <x v="105"/>
  </r>
  <r>
    <s v="City of Rockingham"/>
    <x v="133"/>
    <x v="1286"/>
    <x v="4290"/>
    <n v="275"/>
    <x v="105"/>
  </r>
  <r>
    <s v="City of Rockingham"/>
    <x v="133"/>
    <x v="1286"/>
    <x v="4291"/>
    <n v="225"/>
    <x v="105"/>
  </r>
  <r>
    <s v="City of Rockingham"/>
    <x v="133"/>
    <x v="1286"/>
    <x v="4292"/>
    <n v="223"/>
    <x v="105"/>
  </r>
  <r>
    <s v="City of Rockingham"/>
    <x v="133"/>
    <x v="1286"/>
    <x v="4293"/>
    <n v="211"/>
    <x v="105"/>
  </r>
  <r>
    <s v="City of Rockingham"/>
    <x v="133"/>
    <x v="1286"/>
    <x v="4294"/>
    <n v="267"/>
    <x v="105"/>
  </r>
  <r>
    <s v="City of Rockingham"/>
    <x v="133"/>
    <x v="1286"/>
    <x v="4295"/>
    <n v="206"/>
    <x v="105"/>
  </r>
  <r>
    <s v="City of Rockingham"/>
    <x v="133"/>
    <x v="1286"/>
    <x v="4296"/>
    <n v="324"/>
    <x v="105"/>
  </r>
  <r>
    <s v="City of Rockingham"/>
    <x v="133"/>
    <x v="1286"/>
    <x v="4297"/>
    <n v="371"/>
    <x v="105"/>
  </r>
  <r>
    <s v="City of Rockingham"/>
    <x v="133"/>
    <x v="1286"/>
    <x v="4298"/>
    <n v="196"/>
    <x v="105"/>
  </r>
  <r>
    <s v="City of Rockingham"/>
    <x v="133"/>
    <x v="1286"/>
    <x v="4299"/>
    <n v="162"/>
    <x v="105"/>
  </r>
  <r>
    <s v="City of Rockingham"/>
    <x v="133"/>
    <x v="1286"/>
    <x v="4300"/>
    <n v="239"/>
    <x v="105"/>
  </r>
  <r>
    <s v="City of Rockingham"/>
    <x v="133"/>
    <x v="1286"/>
    <x v="4301"/>
    <n v="336"/>
    <x v="105"/>
  </r>
  <r>
    <s v="City of Rockingham"/>
    <x v="133"/>
    <x v="1286"/>
    <x v="4302"/>
    <n v="243"/>
    <x v="105"/>
  </r>
  <r>
    <s v="City of Rockingham"/>
    <x v="133"/>
    <x v="1286"/>
    <x v="4303"/>
    <n v="317"/>
    <x v="105"/>
  </r>
  <r>
    <s v="City of Rockingham"/>
    <x v="133"/>
    <x v="1286"/>
    <x v="4304"/>
    <n v="21"/>
    <x v="105"/>
  </r>
  <r>
    <s v="City of Rockingham"/>
    <x v="133"/>
    <x v="1287"/>
    <x v="4305"/>
    <n v="204"/>
    <x v="105"/>
  </r>
  <r>
    <s v="City of Rockingham"/>
    <x v="133"/>
    <x v="1287"/>
    <x v="4306"/>
    <n v="541"/>
    <x v="105"/>
  </r>
  <r>
    <s v="City of Rockingham"/>
    <x v="133"/>
    <x v="1287"/>
    <x v="4307"/>
    <n v="354"/>
    <x v="105"/>
  </r>
  <r>
    <s v="City of Rockingham"/>
    <x v="133"/>
    <x v="1287"/>
    <x v="4308"/>
    <n v="259"/>
    <x v="105"/>
  </r>
  <r>
    <s v="City of Rockingham"/>
    <x v="133"/>
    <x v="1287"/>
    <x v="4309"/>
    <n v="611"/>
    <x v="105"/>
  </r>
  <r>
    <s v="City of Rockingham"/>
    <x v="133"/>
    <x v="1287"/>
    <x v="4310"/>
    <n v="604"/>
    <x v="105"/>
  </r>
  <r>
    <s v="City of Rockingham"/>
    <x v="133"/>
    <x v="1287"/>
    <x v="4311"/>
    <n v="350"/>
    <x v="105"/>
  </r>
  <r>
    <s v="City of Rockingham"/>
    <x v="133"/>
    <x v="1287"/>
    <x v="4312"/>
    <n v="471"/>
    <x v="105"/>
  </r>
  <r>
    <s v="City of Rockingham"/>
    <x v="133"/>
    <x v="1287"/>
    <x v="4313"/>
    <n v="483"/>
    <x v="105"/>
  </r>
  <r>
    <s v="City of Rockingham"/>
    <x v="133"/>
    <x v="1287"/>
    <x v="4314"/>
    <n v="253"/>
    <x v="105"/>
  </r>
  <r>
    <s v="City of Rockingham"/>
    <x v="133"/>
    <x v="1287"/>
    <x v="4315"/>
    <n v="312"/>
    <x v="105"/>
  </r>
  <r>
    <s v="City of Rockingham"/>
    <x v="133"/>
    <x v="1287"/>
    <x v="4316"/>
    <n v="472"/>
    <x v="105"/>
  </r>
  <r>
    <s v="City of Rockingham"/>
    <x v="133"/>
    <x v="1287"/>
    <x v="4317"/>
    <n v="368"/>
    <x v="105"/>
  </r>
  <r>
    <s v="City of Rockingham"/>
    <x v="133"/>
    <x v="1287"/>
    <x v="4318"/>
    <n v="435"/>
    <x v="105"/>
  </r>
  <r>
    <s v="City of Rockingham"/>
    <x v="133"/>
    <x v="1287"/>
    <x v="4319"/>
    <n v="1"/>
    <x v="105"/>
  </r>
  <r>
    <s v="City of Rockingham"/>
    <x v="133"/>
    <x v="1287"/>
    <x v="4320"/>
    <n v="469"/>
    <x v="105"/>
  </r>
  <r>
    <s v="City of Rockingham"/>
    <x v="133"/>
    <x v="1287"/>
    <x v="4321"/>
    <n v="199"/>
    <x v="105"/>
  </r>
  <r>
    <s v="City of Rockingham"/>
    <x v="133"/>
    <x v="1287"/>
    <x v="4322"/>
    <n v="466"/>
    <x v="105"/>
  </r>
  <r>
    <s v="City of Rockingham"/>
    <x v="133"/>
    <x v="1287"/>
    <x v="4323"/>
    <n v="332"/>
    <x v="105"/>
  </r>
  <r>
    <s v="City of Rockingham"/>
    <x v="133"/>
    <x v="1287"/>
    <x v="4259"/>
    <n v="12"/>
    <x v="105"/>
  </r>
  <r>
    <s v="City of Rockingham"/>
    <x v="133"/>
    <x v="1287"/>
    <x v="4324"/>
    <n v="259"/>
    <x v="105"/>
  </r>
  <r>
    <s v="City of Rockingham"/>
    <x v="133"/>
    <x v="1287"/>
    <x v="4325"/>
    <n v="559"/>
    <x v="105"/>
  </r>
  <r>
    <s v="City of Rockingham"/>
    <x v="133"/>
    <x v="1287"/>
    <x v="4326"/>
    <n v="322"/>
    <x v="105"/>
  </r>
  <r>
    <s v="City of Rockingham"/>
    <x v="133"/>
    <x v="1287"/>
    <x v="4327"/>
    <n v="264"/>
    <x v="105"/>
  </r>
  <r>
    <s v="City of Rockingham"/>
    <x v="133"/>
    <x v="1287"/>
    <x v="4328"/>
    <n v="312"/>
    <x v="105"/>
  </r>
  <r>
    <s v="City of Rockingham"/>
    <x v="133"/>
    <x v="1287"/>
    <x v="4329"/>
    <n v="386"/>
    <x v="105"/>
  </r>
  <r>
    <s v="City of Rockingham"/>
    <x v="133"/>
    <x v="1287"/>
    <x v="4330"/>
    <n v="437"/>
    <x v="105"/>
  </r>
  <r>
    <s v="City of Rockingham"/>
    <x v="133"/>
    <x v="1287"/>
    <x v="4331"/>
    <n v="395"/>
    <x v="105"/>
  </r>
  <r>
    <s v="City of Rockingham"/>
    <x v="133"/>
    <x v="1287"/>
    <x v="4332"/>
    <n v="263"/>
    <x v="105"/>
  </r>
  <r>
    <s v="City of Rockingham"/>
    <x v="133"/>
    <x v="1287"/>
    <x v="4333"/>
    <n v="487"/>
    <x v="105"/>
  </r>
  <r>
    <s v="City of Rockingham"/>
    <x v="133"/>
    <x v="1287"/>
    <x v="4334"/>
    <n v="341"/>
    <x v="105"/>
  </r>
  <r>
    <s v="City of Rockingham"/>
    <x v="133"/>
    <x v="1287"/>
    <x v="4260"/>
    <n v="95"/>
    <x v="105"/>
  </r>
  <r>
    <s v="City of Rockingham"/>
    <x v="133"/>
    <x v="1287"/>
    <x v="4335"/>
    <n v="249"/>
    <x v="105"/>
  </r>
  <r>
    <s v="City of Rockingham"/>
    <x v="133"/>
    <x v="1287"/>
    <x v="4336"/>
    <n v="261"/>
    <x v="105"/>
  </r>
  <r>
    <s v="City of Rockingham"/>
    <x v="133"/>
    <x v="1287"/>
    <x v="4337"/>
    <n v="221"/>
    <x v="105"/>
  </r>
  <r>
    <s v="City of Rockingham"/>
    <x v="133"/>
    <x v="1288"/>
    <x v="4338"/>
    <n v="344"/>
    <x v="105"/>
  </r>
  <r>
    <s v="City of Rockingham"/>
    <x v="133"/>
    <x v="1288"/>
    <x v="4339"/>
    <n v="428"/>
    <x v="105"/>
  </r>
  <r>
    <s v="City of Rockingham"/>
    <x v="133"/>
    <x v="1288"/>
    <x v="4340"/>
    <n v="385"/>
    <x v="105"/>
  </r>
  <r>
    <s v="City of Rockingham"/>
    <x v="133"/>
    <x v="1288"/>
    <x v="4341"/>
    <n v="328"/>
    <x v="105"/>
  </r>
  <r>
    <s v="City of Rockingham"/>
    <x v="133"/>
    <x v="1288"/>
    <x v="4342"/>
    <n v="210"/>
    <x v="105"/>
  </r>
  <r>
    <s v="City of Rockingham"/>
    <x v="133"/>
    <x v="1288"/>
    <x v="4343"/>
    <n v="290"/>
    <x v="105"/>
  </r>
  <r>
    <s v="City of Rockingham"/>
    <x v="133"/>
    <x v="1288"/>
    <x v="4344"/>
    <n v="491"/>
    <x v="105"/>
  </r>
  <r>
    <s v="City of Rockingham"/>
    <x v="133"/>
    <x v="1288"/>
    <x v="4345"/>
    <n v="433"/>
    <x v="105"/>
  </r>
  <r>
    <s v="City of Rockingham"/>
    <x v="133"/>
    <x v="1288"/>
    <x v="4346"/>
    <n v="295"/>
    <x v="105"/>
  </r>
  <r>
    <s v="City of Rockingham"/>
    <x v="133"/>
    <x v="1288"/>
    <x v="4347"/>
    <n v="423"/>
    <x v="105"/>
  </r>
  <r>
    <s v="City of Rockingham"/>
    <x v="133"/>
    <x v="1288"/>
    <x v="4348"/>
    <n v="22"/>
    <x v="105"/>
  </r>
  <r>
    <s v="City of Rockingham"/>
    <x v="133"/>
    <x v="1288"/>
    <x v="4349"/>
    <n v="309"/>
    <x v="105"/>
  </r>
  <r>
    <s v="City of Rockingham"/>
    <x v="133"/>
    <x v="1288"/>
    <x v="4350"/>
    <n v="418"/>
    <x v="105"/>
  </r>
  <r>
    <s v="City of Rockingham"/>
    <x v="133"/>
    <x v="1288"/>
    <x v="4351"/>
    <n v="147"/>
    <x v="105"/>
  </r>
  <r>
    <s v="City of Rockingham"/>
    <x v="133"/>
    <x v="1288"/>
    <x v="4352"/>
    <n v="367"/>
    <x v="105"/>
  </r>
  <r>
    <s v="City of Rockingham"/>
    <x v="133"/>
    <x v="1288"/>
    <x v="4353"/>
    <n v="273"/>
    <x v="105"/>
  </r>
  <r>
    <s v="City of Rockingham"/>
    <x v="133"/>
    <x v="1288"/>
    <x v="4354"/>
    <n v="302"/>
    <x v="105"/>
  </r>
  <r>
    <s v="City of Rockingham"/>
    <x v="133"/>
    <x v="1288"/>
    <x v="4355"/>
    <n v="244"/>
    <x v="105"/>
  </r>
  <r>
    <s v="City of Rockingham"/>
    <x v="133"/>
    <x v="1288"/>
    <x v="4356"/>
    <n v="305"/>
    <x v="105"/>
  </r>
  <r>
    <s v="City of Rockingham"/>
    <x v="133"/>
    <x v="1288"/>
    <x v="4357"/>
    <n v="27"/>
    <x v="105"/>
  </r>
  <r>
    <s v="City of Rockingham"/>
    <x v="133"/>
    <x v="1288"/>
    <x v="4358"/>
    <n v="9"/>
    <x v="105"/>
  </r>
  <r>
    <s v="City of Rockingham"/>
    <x v="133"/>
    <x v="1288"/>
    <x v="4359"/>
    <n v="18"/>
    <x v="105"/>
  </r>
  <r>
    <s v="City of Rockingham"/>
    <x v="133"/>
    <x v="1289"/>
    <x v="4338"/>
    <n v="35"/>
    <x v="105"/>
  </r>
  <r>
    <s v="City of Rockingham"/>
    <x v="133"/>
    <x v="1289"/>
    <x v="4360"/>
    <n v="447"/>
    <x v="105"/>
  </r>
  <r>
    <s v="City of Rockingham"/>
    <x v="133"/>
    <x v="1289"/>
    <x v="4348"/>
    <n v="336"/>
    <x v="105"/>
  </r>
  <r>
    <s v="City of Rockingham"/>
    <x v="133"/>
    <x v="1289"/>
    <x v="4361"/>
    <n v="340"/>
    <x v="105"/>
  </r>
  <r>
    <s v="City of Rockingham"/>
    <x v="133"/>
    <x v="1289"/>
    <x v="4362"/>
    <n v="293"/>
    <x v="105"/>
  </r>
  <r>
    <s v="City of Rockingham"/>
    <x v="133"/>
    <x v="1289"/>
    <x v="4363"/>
    <n v="324"/>
    <x v="105"/>
  </r>
  <r>
    <s v="City of Rockingham"/>
    <x v="133"/>
    <x v="1289"/>
    <x v="4364"/>
    <n v="271"/>
    <x v="105"/>
  </r>
  <r>
    <s v="City of Rockingham"/>
    <x v="133"/>
    <x v="1289"/>
    <x v="4365"/>
    <n v="498"/>
    <x v="105"/>
  </r>
  <r>
    <s v="City of Rockingham"/>
    <x v="133"/>
    <x v="1289"/>
    <x v="4366"/>
    <n v="201"/>
    <x v="105"/>
  </r>
  <r>
    <s v="City of Rockingham"/>
    <x v="133"/>
    <x v="1289"/>
    <x v="4357"/>
    <n v="160"/>
    <x v="105"/>
  </r>
  <r>
    <s v="City of Rockingham"/>
    <x v="133"/>
    <x v="1289"/>
    <x v="4367"/>
    <n v="219"/>
    <x v="105"/>
  </r>
  <r>
    <s v="City of Rockingham"/>
    <x v="133"/>
    <x v="1289"/>
    <x v="4368"/>
    <n v="213"/>
    <x v="105"/>
  </r>
  <r>
    <s v="City of Rockingham"/>
    <x v="133"/>
    <x v="1290"/>
    <x v="4242"/>
    <n v="23"/>
    <x v="105"/>
  </r>
  <r>
    <s v="City of Rockingham"/>
    <x v="133"/>
    <x v="1290"/>
    <x v="4256"/>
    <n v="24"/>
    <x v="105"/>
  </r>
  <r>
    <s v="City of Rockingham"/>
    <x v="133"/>
    <x v="1290"/>
    <x v="4369"/>
    <n v="228"/>
    <x v="105"/>
  </r>
  <r>
    <s v="City of Rockingham"/>
    <x v="133"/>
    <x v="1290"/>
    <x v="4370"/>
    <n v="289"/>
    <x v="105"/>
  </r>
  <r>
    <s v="City of Rockingham"/>
    <x v="133"/>
    <x v="1290"/>
    <x v="4371"/>
    <n v="247"/>
    <x v="105"/>
  </r>
  <r>
    <s v="City of Rockingham"/>
    <x v="133"/>
    <x v="1290"/>
    <x v="4358"/>
    <n v="352"/>
    <x v="105"/>
  </r>
  <r>
    <s v="City of Rockingham"/>
    <x v="133"/>
    <x v="1290"/>
    <x v="4359"/>
    <n v="302"/>
    <x v="105"/>
  </r>
  <r>
    <s v="City of Rockingham"/>
    <x v="133"/>
    <x v="1290"/>
    <x v="4372"/>
    <n v="328"/>
    <x v="105"/>
  </r>
  <r>
    <s v="City of Rockingham"/>
    <x v="133"/>
    <x v="1290"/>
    <x v="4258"/>
    <n v="277"/>
    <x v="105"/>
  </r>
  <r>
    <s v="City of Rockingham"/>
    <x v="133"/>
    <x v="1290"/>
    <x v="4373"/>
    <n v="200"/>
    <x v="105"/>
  </r>
  <r>
    <s v="City of Rockingham"/>
    <x v="133"/>
    <x v="1290"/>
    <x v="4374"/>
    <n v="252"/>
    <x v="105"/>
  </r>
  <r>
    <s v="City of Rockingham"/>
    <x v="133"/>
    <x v="1290"/>
    <x v="4375"/>
    <n v="244"/>
    <x v="105"/>
  </r>
  <r>
    <s v="City of Rockingham"/>
    <x v="133"/>
    <x v="1290"/>
    <x v="4376"/>
    <n v="549"/>
    <x v="105"/>
  </r>
  <r>
    <s v="City of Rockingham"/>
    <x v="133"/>
    <x v="1290"/>
    <x v="4377"/>
    <n v="405"/>
    <x v="105"/>
  </r>
  <r>
    <s v="City of Rockingham"/>
    <x v="133"/>
    <x v="1290"/>
    <x v="4378"/>
    <n v="223"/>
    <x v="105"/>
  </r>
  <r>
    <s v="City of Rockingham"/>
    <x v="133"/>
    <x v="1290"/>
    <x v="4379"/>
    <n v="171"/>
    <x v="105"/>
  </r>
  <r>
    <s v="City of Rockingham"/>
    <x v="133"/>
    <x v="1290"/>
    <x v="4380"/>
    <n v="231"/>
    <x v="105"/>
  </r>
  <r>
    <s v="City of Rockingham"/>
    <x v="133"/>
    <x v="1290"/>
    <x v="4381"/>
    <n v="510"/>
    <x v="105"/>
  </r>
  <r>
    <s v="City of Rockingham"/>
    <x v="133"/>
    <x v="1290"/>
    <x v="4382"/>
    <n v="660"/>
    <x v="105"/>
  </r>
  <r>
    <s v="City of Rockingham"/>
    <x v="133"/>
    <x v="1290"/>
    <x v="4383"/>
    <n v="343"/>
    <x v="105"/>
  </r>
  <r>
    <s v="City of Rockingham"/>
    <x v="133"/>
    <x v="1290"/>
    <x v="4384"/>
    <n v="407"/>
    <x v="105"/>
  </r>
  <r>
    <s v="City of Rockingham"/>
    <x v="133"/>
    <x v="1290"/>
    <x v="4385"/>
    <n v="197"/>
    <x v="105"/>
  </r>
  <r>
    <s v="City of Rockingham"/>
    <x v="133"/>
    <x v="1290"/>
    <x v="4386"/>
    <n v="270"/>
    <x v="105"/>
  </r>
  <r>
    <s v="City of Rockingham"/>
    <x v="133"/>
    <x v="1290"/>
    <x v="4387"/>
    <n v="308"/>
    <x v="105"/>
  </r>
  <r>
    <s v="City of Rockingham"/>
    <x v="133"/>
    <x v="1290"/>
    <x v="4388"/>
    <n v="289"/>
    <x v="105"/>
  </r>
  <r>
    <s v="City of Rockingham"/>
    <x v="133"/>
    <x v="1290"/>
    <x v="4389"/>
    <n v="434"/>
    <x v="105"/>
  </r>
  <r>
    <s v="City of Rockingham"/>
    <x v="133"/>
    <x v="1290"/>
    <x v="4390"/>
    <n v="244"/>
    <x v="105"/>
  </r>
  <r>
    <s v="City of Rockingham"/>
    <x v="133"/>
    <x v="1290"/>
    <x v="4391"/>
    <n v="238"/>
    <x v="105"/>
  </r>
  <r>
    <s v="City of Rockingham"/>
    <x v="133"/>
    <x v="1290"/>
    <x v="4392"/>
    <n v="288"/>
    <x v="105"/>
  </r>
  <r>
    <s v="City of Rockingham"/>
    <x v="133"/>
    <x v="1290"/>
    <x v="4393"/>
    <n v="182"/>
    <x v="105"/>
  </r>
  <r>
    <s v="City of Rockingham"/>
    <x v="133"/>
    <x v="1290"/>
    <x v="4394"/>
    <n v="220"/>
    <x v="105"/>
  </r>
  <r>
    <s v="City of Rockingham"/>
    <x v="133"/>
    <x v="1291"/>
    <x v="4303"/>
    <n v="3"/>
    <x v="105"/>
  </r>
  <r>
    <s v="City of Rockingham"/>
    <x v="133"/>
    <x v="1291"/>
    <x v="4395"/>
    <n v="4"/>
    <x v="105"/>
  </r>
  <r>
    <s v="City of Rockingham"/>
    <x v="133"/>
    <x v="1291"/>
    <x v="4372"/>
    <n v="31"/>
    <x v="105"/>
  </r>
  <r>
    <s v="City of Rockingham"/>
    <x v="133"/>
    <x v="1291"/>
    <x v="4396"/>
    <n v="308"/>
    <x v="105"/>
  </r>
  <r>
    <s v="City of Rockingham"/>
    <x v="133"/>
    <x v="1291"/>
    <x v="4397"/>
    <n v="344"/>
    <x v="105"/>
  </r>
  <r>
    <s v="City of Rockingham"/>
    <x v="133"/>
    <x v="1291"/>
    <x v="4398"/>
    <n v="255"/>
    <x v="105"/>
  </r>
  <r>
    <s v="City of Rockingham"/>
    <x v="133"/>
    <x v="1291"/>
    <x v="4399"/>
    <n v="228"/>
    <x v="105"/>
  </r>
  <r>
    <s v="City of Rockingham"/>
    <x v="133"/>
    <x v="1291"/>
    <x v="4400"/>
    <n v="382"/>
    <x v="105"/>
  </r>
  <r>
    <s v="City of Rockingham"/>
    <x v="133"/>
    <x v="1291"/>
    <x v="4401"/>
    <n v="190"/>
    <x v="105"/>
  </r>
  <r>
    <s v="City of Rockingham"/>
    <x v="133"/>
    <x v="1291"/>
    <x v="4402"/>
    <n v="287"/>
    <x v="105"/>
  </r>
  <r>
    <s v="City of Rockingham"/>
    <x v="133"/>
    <x v="1291"/>
    <x v="4403"/>
    <n v="221"/>
    <x v="105"/>
  </r>
  <r>
    <s v="City of Rockingham"/>
    <x v="133"/>
    <x v="1291"/>
    <x v="4404"/>
    <n v="327"/>
    <x v="105"/>
  </r>
  <r>
    <s v="City of Rockingham"/>
    <x v="133"/>
    <x v="1291"/>
    <x v="4405"/>
    <n v="346"/>
    <x v="105"/>
  </r>
  <r>
    <s v="City of Rockingham"/>
    <x v="133"/>
    <x v="1291"/>
    <x v="4406"/>
    <n v="226"/>
    <x v="105"/>
  </r>
  <r>
    <s v="City of Rockingham"/>
    <x v="133"/>
    <x v="1291"/>
    <x v="4407"/>
    <n v="233"/>
    <x v="105"/>
  </r>
  <r>
    <s v="City of Rockingham"/>
    <x v="133"/>
    <x v="1291"/>
    <x v="4408"/>
    <n v="165"/>
    <x v="105"/>
  </r>
  <r>
    <s v="City of Rockingham"/>
    <x v="133"/>
    <x v="1291"/>
    <x v="4304"/>
    <n v="300"/>
    <x v="105"/>
  </r>
  <r>
    <s v="City of Rockingham"/>
    <x v="133"/>
    <x v="1291"/>
    <x v="4409"/>
    <n v="227"/>
    <x v="105"/>
  </r>
  <r>
    <s v="City of Rockingham"/>
    <x v="133"/>
    <x v="1291"/>
    <x v="4410"/>
    <n v="240"/>
    <x v="105"/>
  </r>
  <r>
    <s v="City of Rockingham"/>
    <x v="133"/>
    <x v="1291"/>
    <x v="4411"/>
    <n v="277"/>
    <x v="105"/>
  </r>
  <r>
    <s v="City of Rockingham"/>
    <x v="133"/>
    <x v="1291"/>
    <x v="4412"/>
    <n v="204"/>
    <x v="105"/>
  </r>
  <r>
    <s v="City of Rockingham"/>
    <x v="133"/>
    <x v="1291"/>
    <x v="4413"/>
    <n v="136"/>
    <x v="105"/>
  </r>
  <r>
    <s v="City of Rockingham"/>
    <x v="133"/>
    <x v="1291"/>
    <x v="4414"/>
    <n v="215"/>
    <x v="105"/>
  </r>
  <r>
    <s v="City of Rockingham"/>
    <x v="133"/>
    <x v="1291"/>
    <x v="4415"/>
    <n v="264"/>
    <x v="105"/>
  </r>
  <r>
    <s v="City of Rockingham"/>
    <x v="133"/>
    <x v="1291"/>
    <x v="4416"/>
    <n v="361"/>
    <x v="105"/>
  </r>
  <r>
    <s v="City of Rockingham"/>
    <x v="133"/>
    <x v="1291"/>
    <x v="4417"/>
    <n v="294"/>
    <x v="105"/>
  </r>
  <r>
    <s v="City of Rockingham"/>
    <x v="133"/>
    <x v="1291"/>
    <x v="4418"/>
    <n v="276"/>
    <x v="105"/>
  </r>
  <r>
    <s v="City of Rockingham"/>
    <x v="133"/>
    <x v="1291"/>
    <x v="4419"/>
    <n v="441"/>
    <x v="105"/>
  </r>
  <r>
    <s v="City of Rockingham"/>
    <x v="133"/>
    <x v="1291"/>
    <x v="4420"/>
    <n v="398"/>
    <x v="105"/>
  </r>
  <r>
    <s v="City of Rockingham"/>
    <x v="133"/>
    <x v="1291"/>
    <x v="4421"/>
    <n v="312"/>
    <x v="105"/>
  </r>
  <r>
    <s v="City of Rockingham"/>
    <x v="133"/>
    <x v="1291"/>
    <x v="4422"/>
    <n v="289"/>
    <x v="105"/>
  </r>
  <r>
    <s v="Shire of Sandstone"/>
    <x v="134"/>
    <x v="1292"/>
    <x v="4423"/>
    <n v="50"/>
    <x v="106"/>
  </r>
  <r>
    <s v="Shire of Serpentine-Jarrahdale"/>
    <x v="16"/>
    <x v="1293"/>
    <x v="4424"/>
    <n v="363"/>
    <x v="107"/>
  </r>
  <r>
    <s v="Shire of Serpentine-Jarrahdale"/>
    <x v="16"/>
    <x v="1293"/>
    <x v="4425"/>
    <n v="408"/>
    <x v="107"/>
  </r>
  <r>
    <s v="Shire of Serpentine-Jarrahdale"/>
    <x v="16"/>
    <x v="1293"/>
    <x v="4426"/>
    <n v="229"/>
    <x v="107"/>
  </r>
  <r>
    <s v="Shire of Serpentine-Jarrahdale"/>
    <x v="16"/>
    <x v="1293"/>
    <x v="4427"/>
    <n v="592"/>
    <x v="107"/>
  </r>
  <r>
    <s v="Shire of Serpentine-Jarrahdale"/>
    <x v="16"/>
    <x v="1293"/>
    <x v="4428"/>
    <n v="339"/>
    <x v="107"/>
  </r>
  <r>
    <s v="Shire of Serpentine-Jarrahdale"/>
    <x v="16"/>
    <x v="1293"/>
    <x v="4429"/>
    <n v="686"/>
    <x v="107"/>
  </r>
  <r>
    <s v="Shire of Serpentine-Jarrahdale"/>
    <x v="16"/>
    <x v="1293"/>
    <x v="4430"/>
    <n v="252"/>
    <x v="107"/>
  </r>
  <r>
    <s v="Shire of Serpentine-Jarrahdale"/>
    <x v="16"/>
    <x v="1293"/>
    <x v="4431"/>
    <n v="796"/>
    <x v="107"/>
  </r>
  <r>
    <s v="Shire of Serpentine-Jarrahdale"/>
    <x v="16"/>
    <x v="1293"/>
    <x v="4432"/>
    <n v="607"/>
    <x v="107"/>
  </r>
  <r>
    <s v="Shire of Serpentine-Jarrahdale"/>
    <x v="16"/>
    <x v="1293"/>
    <x v="4433"/>
    <n v="13"/>
    <x v="107"/>
  </r>
  <r>
    <s v="Shire of Serpentine-Jarrahdale"/>
    <x v="16"/>
    <x v="1293"/>
    <x v="4434"/>
    <n v="224"/>
    <x v="107"/>
  </r>
  <r>
    <s v="Shire of Serpentine-Jarrahdale"/>
    <x v="16"/>
    <x v="1293"/>
    <x v="4435"/>
    <n v="359"/>
    <x v="107"/>
  </r>
  <r>
    <s v="Shire of Serpentine-Jarrahdale"/>
    <x v="16"/>
    <x v="1293"/>
    <x v="4436"/>
    <n v="326"/>
    <x v="107"/>
  </r>
  <r>
    <s v="Shire of Serpentine-Jarrahdale"/>
    <x v="16"/>
    <x v="1293"/>
    <x v="4437"/>
    <n v="305"/>
    <x v="107"/>
  </r>
  <r>
    <s v="Shire of Serpentine-Jarrahdale"/>
    <x v="16"/>
    <x v="1293"/>
    <x v="4438"/>
    <n v="362"/>
    <x v="107"/>
  </r>
  <r>
    <s v="Shire of Serpentine-Jarrahdale"/>
    <x v="16"/>
    <x v="1293"/>
    <x v="4439"/>
    <n v="393"/>
    <x v="107"/>
  </r>
  <r>
    <s v="Shire of Serpentine-Jarrahdale"/>
    <x v="16"/>
    <x v="1293"/>
    <x v="4440"/>
    <n v="292"/>
    <x v="107"/>
  </r>
  <r>
    <s v="Shire of Serpentine-Jarrahdale"/>
    <x v="16"/>
    <x v="1293"/>
    <x v="4441"/>
    <n v="201"/>
    <x v="107"/>
  </r>
  <r>
    <s v="Shire of Serpentine-Jarrahdale"/>
    <x v="16"/>
    <x v="1293"/>
    <x v="4442"/>
    <n v="387"/>
    <x v="107"/>
  </r>
  <r>
    <s v="Shire of Serpentine-Jarrahdale"/>
    <x v="16"/>
    <x v="1293"/>
    <x v="4443"/>
    <n v="33"/>
    <x v="107"/>
  </r>
  <r>
    <s v="Shire of Serpentine-Jarrahdale"/>
    <x v="16"/>
    <x v="1293"/>
    <x v="4444"/>
    <n v="513"/>
    <x v="107"/>
  </r>
  <r>
    <s v="Shire of Serpentine-Jarrahdale"/>
    <x v="16"/>
    <x v="1293"/>
    <x v="4445"/>
    <n v="312"/>
    <x v="107"/>
  </r>
  <r>
    <s v="Shire of Serpentine-Jarrahdale"/>
    <x v="16"/>
    <x v="1293"/>
    <x v="4446"/>
    <n v="255"/>
    <x v="107"/>
  </r>
  <r>
    <s v="Shire of Serpentine-Jarrahdale"/>
    <x v="16"/>
    <x v="1293"/>
    <x v="4447"/>
    <n v="498"/>
    <x v="107"/>
  </r>
  <r>
    <s v="Shire of Serpentine-Jarrahdale"/>
    <x v="16"/>
    <x v="1293"/>
    <x v="4448"/>
    <n v="330"/>
    <x v="107"/>
  </r>
  <r>
    <s v="Shire of Serpentine-Jarrahdale"/>
    <x v="16"/>
    <x v="1293"/>
    <x v="4449"/>
    <n v="214"/>
    <x v="107"/>
  </r>
  <r>
    <s v="Shire of Serpentine-Jarrahdale"/>
    <x v="16"/>
    <x v="1293"/>
    <x v="4450"/>
    <n v="33"/>
    <x v="107"/>
  </r>
  <r>
    <s v="Shire of Serpentine-Jarrahdale"/>
    <x v="80"/>
    <x v="1293"/>
    <x v="4451"/>
    <n v="472"/>
    <x v="107"/>
  </r>
  <r>
    <s v="Shire of Serpentine-Jarrahdale"/>
    <x v="80"/>
    <x v="1293"/>
    <x v="4452"/>
    <n v="426"/>
    <x v="107"/>
  </r>
  <r>
    <s v="Shire of Serpentine-Jarrahdale"/>
    <x v="80"/>
    <x v="1293"/>
    <x v="4453"/>
    <n v="508"/>
    <x v="107"/>
  </r>
  <r>
    <s v="Shire of Serpentine-Jarrahdale"/>
    <x v="80"/>
    <x v="1293"/>
    <x v="4454"/>
    <n v="285"/>
    <x v="107"/>
  </r>
  <r>
    <s v="Shire of Serpentine-Jarrahdale"/>
    <x v="80"/>
    <x v="1293"/>
    <x v="4455"/>
    <n v="472"/>
    <x v="107"/>
  </r>
  <r>
    <s v="Shire of Serpentine-Jarrahdale"/>
    <x v="80"/>
    <x v="1293"/>
    <x v="4456"/>
    <n v="439"/>
    <x v="107"/>
  </r>
  <r>
    <s v="Shire of Serpentine-Jarrahdale"/>
    <x v="80"/>
    <x v="1293"/>
    <x v="4457"/>
    <n v="489"/>
    <x v="107"/>
  </r>
  <r>
    <s v="Shire of Serpentine-Jarrahdale"/>
    <x v="80"/>
    <x v="1293"/>
    <x v="4458"/>
    <n v="25"/>
    <x v="107"/>
  </r>
  <r>
    <s v="Shire of Serpentine-Jarrahdale"/>
    <x v="80"/>
    <x v="1293"/>
    <x v="4459"/>
    <n v="601"/>
    <x v="107"/>
  </r>
  <r>
    <s v="Shire of Serpentine-Jarrahdale"/>
    <x v="80"/>
    <x v="1293"/>
    <x v="4460"/>
    <n v="238"/>
    <x v="107"/>
  </r>
  <r>
    <s v="Shire of Serpentine-Jarrahdale"/>
    <x v="80"/>
    <x v="1293"/>
    <x v="4461"/>
    <n v="335"/>
    <x v="107"/>
  </r>
  <r>
    <s v="Shire of Serpentine-Jarrahdale"/>
    <x v="80"/>
    <x v="1293"/>
    <x v="4462"/>
    <n v="320"/>
    <x v="107"/>
  </r>
  <r>
    <s v="Shire of Serpentine-Jarrahdale"/>
    <x v="80"/>
    <x v="1294"/>
    <x v="156"/>
    <n v="585"/>
    <x v="107"/>
  </r>
  <r>
    <s v="Shire of Serpentine-Jarrahdale"/>
    <x v="80"/>
    <x v="1294"/>
    <x v="4463"/>
    <n v="218"/>
    <x v="107"/>
  </r>
  <r>
    <s v="Shire of Serpentine-Jarrahdale"/>
    <x v="80"/>
    <x v="1294"/>
    <x v="4464"/>
    <n v="145"/>
    <x v="107"/>
  </r>
  <r>
    <s v="Shire of Serpentine-Jarrahdale"/>
    <x v="80"/>
    <x v="1294"/>
    <x v="4465"/>
    <n v="462"/>
    <x v="107"/>
  </r>
  <r>
    <s v="Shire of Serpentine-Jarrahdale"/>
    <x v="80"/>
    <x v="1294"/>
    <x v="4466"/>
    <n v="55"/>
    <x v="107"/>
  </r>
  <r>
    <s v="Shire of Serpentine-Jarrahdale"/>
    <x v="80"/>
    <x v="1295"/>
    <x v="4466"/>
    <n v="204"/>
    <x v="107"/>
  </r>
  <r>
    <s v="Shire of Serpentine-Jarrahdale"/>
    <x v="80"/>
    <x v="1295"/>
    <x v="4467"/>
    <n v="356"/>
    <x v="107"/>
  </r>
  <r>
    <s v="Shire of Serpentine-Jarrahdale"/>
    <x v="80"/>
    <x v="1295"/>
    <x v="4468"/>
    <n v="282"/>
    <x v="107"/>
  </r>
  <r>
    <s v="Shire of Serpentine-Jarrahdale"/>
    <x v="80"/>
    <x v="1295"/>
    <x v="4469"/>
    <n v="277"/>
    <x v="107"/>
  </r>
  <r>
    <s v="Shire of Serpentine-Jarrahdale"/>
    <x v="80"/>
    <x v="1295"/>
    <x v="4470"/>
    <n v="372"/>
    <x v="107"/>
  </r>
  <r>
    <s v="Shire of Serpentine-Jarrahdale"/>
    <x v="80"/>
    <x v="1295"/>
    <x v="4471"/>
    <n v="736"/>
    <x v="107"/>
  </r>
  <r>
    <s v="Shire of Serpentine-Jarrahdale"/>
    <x v="17"/>
    <x v="1293"/>
    <x v="4450"/>
    <n v="4"/>
    <x v="107"/>
  </r>
  <r>
    <s v="Shire of Serpentine-Jarrahdale"/>
    <x v="17"/>
    <x v="1296"/>
    <x v="4472"/>
    <n v="499"/>
    <x v="107"/>
  </r>
  <r>
    <s v="Shire of Serpentine-Jarrahdale"/>
    <x v="17"/>
    <x v="1296"/>
    <x v="4473"/>
    <n v="476"/>
    <x v="107"/>
  </r>
  <r>
    <s v="Shire of Serpentine-Jarrahdale"/>
    <x v="17"/>
    <x v="1296"/>
    <x v="4474"/>
    <n v="3"/>
    <x v="107"/>
  </r>
  <r>
    <s v="Shire of Serpentine-Jarrahdale"/>
    <x v="17"/>
    <x v="1296"/>
    <x v="4450"/>
    <n v="8"/>
    <x v="107"/>
  </r>
  <r>
    <s v="Shire of Serpentine-Jarrahdale"/>
    <x v="17"/>
    <x v="1297"/>
    <x v="4475"/>
    <n v="247"/>
    <x v="107"/>
  </r>
  <r>
    <s v="Shire of Serpentine-Jarrahdale"/>
    <x v="17"/>
    <x v="1298"/>
    <x v="4450"/>
    <n v="28"/>
    <x v="107"/>
  </r>
  <r>
    <s v="Shire of Serpentine-Jarrahdale"/>
    <x v="17"/>
    <x v="1298"/>
    <x v="4476"/>
    <n v="232"/>
    <x v="107"/>
  </r>
  <r>
    <s v="Shire of Serpentine-Jarrahdale"/>
    <x v="17"/>
    <x v="1298"/>
    <x v="4477"/>
    <n v="60"/>
    <x v="107"/>
  </r>
  <r>
    <s v="Shire of Serpentine-Jarrahdale"/>
    <x v="17"/>
    <x v="1298"/>
    <x v="4478"/>
    <n v="263"/>
    <x v="107"/>
  </r>
  <r>
    <s v="Shire of Serpentine-Jarrahdale"/>
    <x v="17"/>
    <x v="1298"/>
    <x v="4479"/>
    <n v="313"/>
    <x v="107"/>
  </r>
  <r>
    <s v="Shire of Serpentine-Jarrahdale"/>
    <x v="17"/>
    <x v="1299"/>
    <x v="4450"/>
    <n v="116"/>
    <x v="107"/>
  </r>
  <r>
    <s v="Shire of Serpentine-Jarrahdale"/>
    <x v="17"/>
    <x v="1128"/>
    <x v="3814"/>
    <n v="164"/>
    <x v="107"/>
  </r>
  <r>
    <s v="Shire of Serpentine-Jarrahdale"/>
    <x v="17"/>
    <x v="1300"/>
    <x v="4480"/>
    <n v="292"/>
    <x v="107"/>
  </r>
  <r>
    <s v="Shire of Serpentine-Jarrahdale"/>
    <x v="17"/>
    <x v="1300"/>
    <x v="4481"/>
    <n v="110"/>
    <x v="107"/>
  </r>
  <r>
    <s v="Shire of Serpentine-Jarrahdale"/>
    <x v="17"/>
    <x v="1301"/>
    <x v="4480"/>
    <n v="3"/>
    <x v="107"/>
  </r>
  <r>
    <s v="Shire of Serpentine-Jarrahdale"/>
    <x v="17"/>
    <x v="1301"/>
    <x v="4481"/>
    <n v="174"/>
    <x v="107"/>
  </r>
  <r>
    <s v="Shire of Serpentine-Jarrahdale"/>
    <x v="17"/>
    <x v="1301"/>
    <x v="4482"/>
    <n v="314"/>
    <x v="107"/>
  </r>
  <r>
    <s v="Shire of Serpentine-Jarrahdale"/>
    <x v="17"/>
    <x v="1301"/>
    <x v="4483"/>
    <n v="213"/>
    <x v="107"/>
  </r>
  <r>
    <s v="Shire of Serpentine-Jarrahdale"/>
    <x v="17"/>
    <x v="1301"/>
    <x v="4484"/>
    <n v="154"/>
    <x v="107"/>
  </r>
  <r>
    <s v="Shire of Serpentine-Jarrahdale"/>
    <x v="17"/>
    <x v="1301"/>
    <x v="4474"/>
    <n v="47"/>
    <x v="107"/>
  </r>
  <r>
    <s v="Shire of Serpentine-Jarrahdale"/>
    <x v="17"/>
    <x v="1302"/>
    <x v="4485"/>
    <n v="243"/>
    <x v="107"/>
  </r>
  <r>
    <s v="Shire of Serpentine-Jarrahdale"/>
    <x v="17"/>
    <x v="1303"/>
    <x v="4486"/>
    <n v="293"/>
    <x v="107"/>
  </r>
  <r>
    <s v="Shire of Serpentine-Jarrahdale"/>
    <x v="17"/>
    <x v="1303"/>
    <x v="4487"/>
    <n v="332"/>
    <x v="107"/>
  </r>
  <r>
    <s v="Shire of Serpentine-Jarrahdale"/>
    <x v="17"/>
    <x v="1303"/>
    <x v="4488"/>
    <n v="351"/>
    <x v="107"/>
  </r>
  <r>
    <s v="Shire of Serpentine-Jarrahdale"/>
    <x v="17"/>
    <x v="1303"/>
    <x v="4489"/>
    <n v="233"/>
    <x v="107"/>
  </r>
  <r>
    <s v="Shire of Serpentine-Jarrahdale"/>
    <x v="17"/>
    <x v="1303"/>
    <x v="4490"/>
    <n v="503"/>
    <x v="107"/>
  </r>
  <r>
    <s v="Shire of Serpentine-Jarrahdale"/>
    <x v="17"/>
    <x v="1303"/>
    <x v="3814"/>
    <n v="1"/>
    <x v="107"/>
  </r>
  <r>
    <s v="Shire of Serpentine-Jarrahdale"/>
    <x v="17"/>
    <x v="1303"/>
    <x v="4491"/>
    <n v="266"/>
    <x v="107"/>
  </r>
  <r>
    <s v="Shire of Serpentine-Jarrahdale"/>
    <x v="17"/>
    <x v="1303"/>
    <x v="4492"/>
    <n v="93"/>
    <x v="107"/>
  </r>
  <r>
    <s v="Shire of Serpentine-Jarrahdale"/>
    <x v="17"/>
    <x v="1304"/>
    <x v="4481"/>
    <n v="95"/>
    <x v="107"/>
  </r>
  <r>
    <s v="Shire of Serpentine-Jarrahdale"/>
    <x v="17"/>
    <x v="1304"/>
    <x v="4493"/>
    <n v="170"/>
    <x v="107"/>
  </r>
  <r>
    <s v="Shire of Serpentine-Jarrahdale"/>
    <x v="17"/>
    <x v="1304"/>
    <x v="4494"/>
    <n v="173"/>
    <x v="107"/>
  </r>
  <r>
    <s v="Shire of Serpentine-Jarrahdale"/>
    <x v="17"/>
    <x v="1304"/>
    <x v="4495"/>
    <n v="225"/>
    <x v="107"/>
  </r>
  <r>
    <s v="Shire of Serpentine-Jarrahdale"/>
    <x v="17"/>
    <x v="1304"/>
    <x v="4450"/>
    <n v="152"/>
    <x v="107"/>
  </r>
  <r>
    <s v="Shire of Shark Bay"/>
    <x v="135"/>
    <x v="1305"/>
    <x v="4496"/>
    <n v="1"/>
    <x v="108"/>
  </r>
  <r>
    <s v="Shire of Shark Bay"/>
    <x v="135"/>
    <x v="1306"/>
    <x v="4496"/>
    <n v="2"/>
    <x v="108"/>
  </r>
  <r>
    <s v="Shire of Shark Bay"/>
    <x v="135"/>
    <x v="1307"/>
    <x v="4496"/>
    <n v="14"/>
    <x v="108"/>
  </r>
  <r>
    <s v="Shire of Shark Bay"/>
    <x v="135"/>
    <x v="1307"/>
    <x v="4497"/>
    <n v="216"/>
    <x v="108"/>
  </r>
  <r>
    <s v="Shire of Shark Bay"/>
    <x v="135"/>
    <x v="1307"/>
    <x v="4498"/>
    <n v="181"/>
    <x v="108"/>
  </r>
  <r>
    <s v="Shire of Shark Bay"/>
    <x v="135"/>
    <x v="1308"/>
    <x v="4496"/>
    <n v="4"/>
    <x v="108"/>
  </r>
  <r>
    <s v="Shire of Shark Bay"/>
    <x v="135"/>
    <x v="1309"/>
    <x v="4496"/>
    <n v="2"/>
    <x v="108"/>
  </r>
  <r>
    <s v="Shire of Shark Bay"/>
    <x v="135"/>
    <x v="1310"/>
    <x v="4496"/>
    <n v="2"/>
    <x v="108"/>
  </r>
  <r>
    <s v="Shire of Shark Bay"/>
    <x v="135"/>
    <x v="1311"/>
    <x v="4496"/>
    <n v="4"/>
    <x v="108"/>
  </r>
  <r>
    <s v="Shire of Shark Bay"/>
    <x v="135"/>
    <x v="1312"/>
    <x v="4496"/>
    <n v="2"/>
    <x v="108"/>
  </r>
  <r>
    <s v="Shire of Shark Bay"/>
    <x v="135"/>
    <x v="1313"/>
    <x v="4496"/>
    <n v="2"/>
    <x v="108"/>
  </r>
  <r>
    <s v="Shire of Shark Bay"/>
    <x v="135"/>
    <x v="1314"/>
    <x v="4496"/>
    <n v="1"/>
    <x v="108"/>
  </r>
  <r>
    <s v="Shire of Shark Bay"/>
    <x v="135"/>
    <x v="1315"/>
    <x v="4496"/>
    <n v="45"/>
    <x v="108"/>
  </r>
  <r>
    <s v="Shire of Shark Bay"/>
    <x v="135"/>
    <x v="1316"/>
    <x v="4496"/>
    <n v="1"/>
    <x v="108"/>
  </r>
  <r>
    <s v="City of South Perth"/>
    <x v="136"/>
    <x v="1317"/>
    <x v="4499"/>
    <n v="184"/>
    <x v="109"/>
  </r>
  <r>
    <s v="City of South Perth"/>
    <x v="136"/>
    <x v="1317"/>
    <x v="4500"/>
    <n v="366"/>
    <x v="109"/>
  </r>
  <r>
    <s v="City of South Perth"/>
    <x v="136"/>
    <x v="1317"/>
    <x v="4501"/>
    <n v="244"/>
    <x v="109"/>
  </r>
  <r>
    <s v="City of South Perth"/>
    <x v="136"/>
    <x v="1317"/>
    <x v="4502"/>
    <n v="373"/>
    <x v="109"/>
  </r>
  <r>
    <s v="City of South Perth"/>
    <x v="136"/>
    <x v="1317"/>
    <x v="4503"/>
    <n v="276"/>
    <x v="109"/>
  </r>
  <r>
    <s v="City of South Perth"/>
    <x v="136"/>
    <x v="1317"/>
    <x v="4504"/>
    <n v="505"/>
    <x v="109"/>
  </r>
  <r>
    <s v="City of South Perth"/>
    <x v="136"/>
    <x v="1317"/>
    <x v="4505"/>
    <n v="313"/>
    <x v="109"/>
  </r>
  <r>
    <s v="City of South Perth"/>
    <x v="136"/>
    <x v="1317"/>
    <x v="4506"/>
    <n v="369"/>
    <x v="109"/>
  </r>
  <r>
    <s v="City of South Perth"/>
    <x v="136"/>
    <x v="1317"/>
    <x v="4507"/>
    <n v="284"/>
    <x v="109"/>
  </r>
  <r>
    <s v="City of South Perth"/>
    <x v="136"/>
    <x v="1317"/>
    <x v="4508"/>
    <n v="398"/>
    <x v="109"/>
  </r>
  <r>
    <s v="City of South Perth"/>
    <x v="136"/>
    <x v="1317"/>
    <x v="4509"/>
    <n v="375"/>
    <x v="109"/>
  </r>
  <r>
    <s v="City of South Perth"/>
    <x v="136"/>
    <x v="1317"/>
    <x v="4510"/>
    <n v="373"/>
    <x v="109"/>
  </r>
  <r>
    <s v="City of South Perth"/>
    <x v="136"/>
    <x v="1317"/>
    <x v="4511"/>
    <n v="323"/>
    <x v="109"/>
  </r>
  <r>
    <s v="City of South Perth"/>
    <x v="136"/>
    <x v="1317"/>
    <x v="4512"/>
    <n v="462"/>
    <x v="109"/>
  </r>
  <r>
    <s v="City of South Perth"/>
    <x v="136"/>
    <x v="1317"/>
    <x v="4513"/>
    <n v="347"/>
    <x v="109"/>
  </r>
  <r>
    <s v="City of South Perth"/>
    <x v="136"/>
    <x v="1317"/>
    <x v="4514"/>
    <n v="274"/>
    <x v="109"/>
  </r>
  <r>
    <s v="City of South Perth"/>
    <x v="136"/>
    <x v="1317"/>
    <x v="4515"/>
    <n v="250"/>
    <x v="109"/>
  </r>
  <r>
    <s v="City of South Perth"/>
    <x v="136"/>
    <x v="1317"/>
    <x v="4516"/>
    <n v="439"/>
    <x v="109"/>
  </r>
  <r>
    <s v="City of South Perth"/>
    <x v="136"/>
    <x v="1318"/>
    <x v="4517"/>
    <n v="279"/>
    <x v="109"/>
  </r>
  <r>
    <s v="City of South Perth"/>
    <x v="136"/>
    <x v="1318"/>
    <x v="4518"/>
    <n v="366"/>
    <x v="109"/>
  </r>
  <r>
    <s v="City of South Perth"/>
    <x v="136"/>
    <x v="1318"/>
    <x v="4519"/>
    <n v="178"/>
    <x v="109"/>
  </r>
  <r>
    <s v="City of South Perth"/>
    <x v="136"/>
    <x v="1318"/>
    <x v="4520"/>
    <n v="361"/>
    <x v="109"/>
  </r>
  <r>
    <s v="City of South Perth"/>
    <x v="137"/>
    <x v="1317"/>
    <x v="4521"/>
    <n v="49"/>
    <x v="109"/>
  </r>
  <r>
    <s v="City of South Perth"/>
    <x v="137"/>
    <x v="1317"/>
    <x v="4522"/>
    <n v="10"/>
    <x v="109"/>
  </r>
  <r>
    <s v="City of South Perth"/>
    <x v="137"/>
    <x v="1317"/>
    <x v="4523"/>
    <n v="12"/>
    <x v="109"/>
  </r>
  <r>
    <s v="City of South Perth"/>
    <x v="137"/>
    <x v="1319"/>
    <x v="4524"/>
    <n v="209"/>
    <x v="109"/>
  </r>
  <r>
    <s v="City of South Perth"/>
    <x v="137"/>
    <x v="1319"/>
    <x v="4525"/>
    <n v="325"/>
    <x v="109"/>
  </r>
  <r>
    <s v="City of South Perth"/>
    <x v="137"/>
    <x v="1319"/>
    <x v="4526"/>
    <n v="228"/>
    <x v="109"/>
  </r>
  <r>
    <s v="City of South Perth"/>
    <x v="137"/>
    <x v="1319"/>
    <x v="4527"/>
    <n v="132"/>
    <x v="109"/>
  </r>
  <r>
    <s v="City of South Perth"/>
    <x v="137"/>
    <x v="1319"/>
    <x v="4528"/>
    <n v="160"/>
    <x v="109"/>
  </r>
  <r>
    <s v="City of South Perth"/>
    <x v="137"/>
    <x v="1320"/>
    <x v="4524"/>
    <n v="20"/>
    <x v="109"/>
  </r>
  <r>
    <s v="City of South Perth"/>
    <x v="137"/>
    <x v="1320"/>
    <x v="4529"/>
    <n v="324"/>
    <x v="109"/>
  </r>
  <r>
    <s v="City of South Perth"/>
    <x v="137"/>
    <x v="1320"/>
    <x v="4521"/>
    <n v="347"/>
    <x v="109"/>
  </r>
  <r>
    <s v="City of South Perth"/>
    <x v="137"/>
    <x v="1320"/>
    <x v="4530"/>
    <n v="316"/>
    <x v="109"/>
  </r>
  <r>
    <s v="City of South Perth"/>
    <x v="137"/>
    <x v="1320"/>
    <x v="4522"/>
    <n v="308"/>
    <x v="109"/>
  </r>
  <r>
    <s v="City of South Perth"/>
    <x v="137"/>
    <x v="1320"/>
    <x v="4531"/>
    <n v="449"/>
    <x v="109"/>
  </r>
  <r>
    <s v="City of South Perth"/>
    <x v="137"/>
    <x v="1320"/>
    <x v="4532"/>
    <n v="169"/>
    <x v="109"/>
  </r>
  <r>
    <s v="City of South Perth"/>
    <x v="137"/>
    <x v="1320"/>
    <x v="4523"/>
    <n v="222"/>
    <x v="109"/>
  </r>
  <r>
    <s v="City of South Perth"/>
    <x v="137"/>
    <x v="1320"/>
    <x v="4533"/>
    <n v="244"/>
    <x v="109"/>
  </r>
  <r>
    <s v="City of South Perth"/>
    <x v="137"/>
    <x v="1320"/>
    <x v="4534"/>
    <n v="244"/>
    <x v="109"/>
  </r>
  <r>
    <s v="City of South Perth"/>
    <x v="137"/>
    <x v="1320"/>
    <x v="4535"/>
    <n v="336"/>
    <x v="109"/>
  </r>
  <r>
    <s v="City of South Perth"/>
    <x v="137"/>
    <x v="1321"/>
    <x v="4536"/>
    <n v="476"/>
    <x v="109"/>
  </r>
  <r>
    <s v="City of South Perth"/>
    <x v="137"/>
    <x v="1321"/>
    <x v="4537"/>
    <n v="240"/>
    <x v="109"/>
  </r>
  <r>
    <s v="City of South Perth"/>
    <x v="137"/>
    <x v="1321"/>
    <x v="4523"/>
    <n v="30"/>
    <x v="109"/>
  </r>
  <r>
    <s v="City of South Perth"/>
    <x v="137"/>
    <x v="1321"/>
    <x v="4538"/>
    <n v="573"/>
    <x v="109"/>
  </r>
  <r>
    <s v="City of South Perth"/>
    <x v="137"/>
    <x v="1321"/>
    <x v="4539"/>
    <n v="267"/>
    <x v="109"/>
  </r>
  <r>
    <s v="City of South Perth"/>
    <x v="137"/>
    <x v="1321"/>
    <x v="4540"/>
    <n v="243"/>
    <x v="109"/>
  </r>
  <r>
    <s v="City of South Perth"/>
    <x v="137"/>
    <x v="1321"/>
    <x v="4541"/>
    <n v="245"/>
    <x v="109"/>
  </r>
  <r>
    <s v="City of South Perth"/>
    <x v="137"/>
    <x v="1321"/>
    <x v="4542"/>
    <n v="76"/>
    <x v="109"/>
  </r>
  <r>
    <s v="City of South Perth"/>
    <x v="137"/>
    <x v="1322"/>
    <x v="4543"/>
    <n v="254"/>
    <x v="109"/>
  </r>
  <r>
    <s v="City of South Perth"/>
    <x v="137"/>
    <x v="1322"/>
    <x v="4544"/>
    <n v="376"/>
    <x v="109"/>
  </r>
  <r>
    <s v="City of South Perth"/>
    <x v="137"/>
    <x v="1322"/>
    <x v="4545"/>
    <n v="316"/>
    <x v="109"/>
  </r>
  <r>
    <s v="City of South Perth"/>
    <x v="137"/>
    <x v="1322"/>
    <x v="4546"/>
    <n v="192"/>
    <x v="109"/>
  </r>
  <r>
    <s v="City of South Perth"/>
    <x v="137"/>
    <x v="1322"/>
    <x v="4547"/>
    <n v="350"/>
    <x v="109"/>
  </r>
  <r>
    <s v="City of South Perth"/>
    <x v="137"/>
    <x v="1322"/>
    <x v="4548"/>
    <n v="218"/>
    <x v="109"/>
  </r>
  <r>
    <s v="City of South Perth"/>
    <x v="138"/>
    <x v="1318"/>
    <x v="4549"/>
    <n v="284"/>
    <x v="109"/>
  </r>
  <r>
    <s v="City of South Perth"/>
    <x v="138"/>
    <x v="1318"/>
    <x v="4550"/>
    <n v="373"/>
    <x v="109"/>
  </r>
  <r>
    <s v="City of South Perth"/>
    <x v="138"/>
    <x v="1318"/>
    <x v="4551"/>
    <n v="381"/>
    <x v="109"/>
  </r>
  <r>
    <s v="City of South Perth"/>
    <x v="138"/>
    <x v="1318"/>
    <x v="4552"/>
    <n v="306"/>
    <x v="109"/>
  </r>
  <r>
    <s v="City of South Perth"/>
    <x v="138"/>
    <x v="1318"/>
    <x v="4553"/>
    <n v="302"/>
    <x v="109"/>
  </r>
  <r>
    <s v="City of South Perth"/>
    <x v="138"/>
    <x v="1318"/>
    <x v="4554"/>
    <n v="402"/>
    <x v="109"/>
  </r>
  <r>
    <s v="City of South Perth"/>
    <x v="138"/>
    <x v="1318"/>
    <x v="4555"/>
    <n v="466"/>
    <x v="109"/>
  </r>
  <r>
    <s v="City of South Perth"/>
    <x v="138"/>
    <x v="1318"/>
    <x v="4556"/>
    <n v="145"/>
    <x v="109"/>
  </r>
  <r>
    <s v="City of South Perth"/>
    <x v="138"/>
    <x v="1318"/>
    <x v="4557"/>
    <n v="366"/>
    <x v="109"/>
  </r>
  <r>
    <s v="City of South Perth"/>
    <x v="138"/>
    <x v="1318"/>
    <x v="4558"/>
    <n v="345"/>
    <x v="109"/>
  </r>
  <r>
    <s v="City of South Perth"/>
    <x v="138"/>
    <x v="1318"/>
    <x v="4559"/>
    <n v="249"/>
    <x v="109"/>
  </r>
  <r>
    <s v="City of South Perth"/>
    <x v="138"/>
    <x v="1318"/>
    <x v="4560"/>
    <n v="313"/>
    <x v="109"/>
  </r>
  <r>
    <s v="City of South Perth"/>
    <x v="138"/>
    <x v="1318"/>
    <x v="4561"/>
    <n v="332"/>
    <x v="109"/>
  </r>
  <r>
    <s v="City of South Perth"/>
    <x v="138"/>
    <x v="1318"/>
    <x v="4562"/>
    <n v="364"/>
    <x v="109"/>
  </r>
  <r>
    <s v="City of South Perth"/>
    <x v="138"/>
    <x v="1318"/>
    <x v="4563"/>
    <n v="212"/>
    <x v="109"/>
  </r>
  <r>
    <s v="City of South Perth"/>
    <x v="138"/>
    <x v="1318"/>
    <x v="4564"/>
    <n v="462"/>
    <x v="109"/>
  </r>
  <r>
    <s v="City of South Perth"/>
    <x v="138"/>
    <x v="1318"/>
    <x v="4565"/>
    <n v="335"/>
    <x v="109"/>
  </r>
  <r>
    <s v="City of South Perth"/>
    <x v="138"/>
    <x v="1318"/>
    <x v="4566"/>
    <n v="175"/>
    <x v="109"/>
  </r>
  <r>
    <s v="City of South Perth"/>
    <x v="138"/>
    <x v="1318"/>
    <x v="4567"/>
    <n v="512"/>
    <x v="109"/>
  </r>
  <r>
    <s v="City of South Perth"/>
    <x v="138"/>
    <x v="1318"/>
    <x v="4568"/>
    <n v="569"/>
    <x v="109"/>
  </r>
  <r>
    <s v="City of South Perth"/>
    <x v="138"/>
    <x v="1318"/>
    <x v="4569"/>
    <n v="163"/>
    <x v="109"/>
  </r>
  <r>
    <s v="City of South Perth"/>
    <x v="138"/>
    <x v="1318"/>
    <x v="4570"/>
    <n v="202"/>
    <x v="109"/>
  </r>
  <r>
    <s v="City of South Perth"/>
    <x v="138"/>
    <x v="1318"/>
    <x v="4571"/>
    <n v="249"/>
    <x v="109"/>
  </r>
  <r>
    <s v="City of South Perth"/>
    <x v="138"/>
    <x v="1318"/>
    <x v="4572"/>
    <n v="196"/>
    <x v="109"/>
  </r>
  <r>
    <s v="City of South Perth"/>
    <x v="138"/>
    <x v="1318"/>
    <x v="4573"/>
    <n v="190"/>
    <x v="109"/>
  </r>
  <r>
    <s v="City of South Perth"/>
    <x v="138"/>
    <x v="1318"/>
    <x v="4574"/>
    <n v="177"/>
    <x v="109"/>
  </r>
  <r>
    <s v="City of South Perth"/>
    <x v="139"/>
    <x v="1317"/>
    <x v="4575"/>
    <n v="379"/>
    <x v="109"/>
  </r>
  <r>
    <s v="City of South Perth"/>
    <x v="139"/>
    <x v="1317"/>
    <x v="4576"/>
    <n v="450"/>
    <x v="109"/>
  </r>
  <r>
    <s v="City of South Perth"/>
    <x v="139"/>
    <x v="1317"/>
    <x v="4577"/>
    <n v="339"/>
    <x v="109"/>
  </r>
  <r>
    <s v="City of South Perth"/>
    <x v="139"/>
    <x v="1317"/>
    <x v="4578"/>
    <n v="358"/>
    <x v="109"/>
  </r>
  <r>
    <s v="City of South Perth"/>
    <x v="139"/>
    <x v="1317"/>
    <x v="4579"/>
    <n v="369"/>
    <x v="109"/>
  </r>
  <r>
    <s v="City of South Perth"/>
    <x v="139"/>
    <x v="1317"/>
    <x v="4580"/>
    <n v="207"/>
    <x v="109"/>
  </r>
  <r>
    <s v="City of South Perth"/>
    <x v="139"/>
    <x v="1317"/>
    <x v="4581"/>
    <n v="345"/>
    <x v="109"/>
  </r>
  <r>
    <s v="City of South Perth"/>
    <x v="139"/>
    <x v="1317"/>
    <x v="4582"/>
    <n v="302"/>
    <x v="109"/>
  </r>
  <r>
    <s v="City of South Perth"/>
    <x v="139"/>
    <x v="1317"/>
    <x v="4583"/>
    <n v="331"/>
    <x v="109"/>
  </r>
  <r>
    <s v="City of South Perth"/>
    <x v="139"/>
    <x v="1317"/>
    <x v="4584"/>
    <n v="369"/>
    <x v="109"/>
  </r>
  <r>
    <s v="City of South Perth"/>
    <x v="139"/>
    <x v="1317"/>
    <x v="4585"/>
    <n v="319"/>
    <x v="109"/>
  </r>
  <r>
    <s v="City of South Perth"/>
    <x v="139"/>
    <x v="1317"/>
    <x v="4586"/>
    <n v="303"/>
    <x v="109"/>
  </r>
  <r>
    <s v="City of South Perth"/>
    <x v="139"/>
    <x v="1317"/>
    <x v="4529"/>
    <n v="116"/>
    <x v="109"/>
  </r>
  <r>
    <s v="City of South Perth"/>
    <x v="139"/>
    <x v="1317"/>
    <x v="4587"/>
    <n v="25"/>
    <x v="109"/>
  </r>
  <r>
    <s v="City of South Perth"/>
    <x v="139"/>
    <x v="1323"/>
    <x v="4588"/>
    <n v="238"/>
    <x v="109"/>
  </r>
  <r>
    <s v="City of South Perth"/>
    <x v="139"/>
    <x v="1323"/>
    <x v="4589"/>
    <n v="241"/>
    <x v="109"/>
  </r>
  <r>
    <s v="City of South Perth"/>
    <x v="139"/>
    <x v="1323"/>
    <x v="4590"/>
    <n v="312"/>
    <x v="109"/>
  </r>
  <r>
    <s v="City of South Perth"/>
    <x v="139"/>
    <x v="1323"/>
    <x v="4591"/>
    <n v="173"/>
    <x v="109"/>
  </r>
  <r>
    <s v="City of South Perth"/>
    <x v="139"/>
    <x v="1323"/>
    <x v="4592"/>
    <n v="275"/>
    <x v="109"/>
  </r>
  <r>
    <s v="City of South Perth"/>
    <x v="139"/>
    <x v="1323"/>
    <x v="4587"/>
    <n v="160"/>
    <x v="109"/>
  </r>
  <r>
    <s v="City of South Perth"/>
    <x v="139"/>
    <x v="1323"/>
    <x v="4593"/>
    <n v="220"/>
    <x v="109"/>
  </r>
  <r>
    <s v="City of South Perth"/>
    <x v="139"/>
    <x v="1323"/>
    <x v="4594"/>
    <n v="215"/>
    <x v="109"/>
  </r>
  <r>
    <s v="City of South Perth"/>
    <x v="139"/>
    <x v="1323"/>
    <x v="4595"/>
    <n v="351"/>
    <x v="109"/>
  </r>
  <r>
    <s v="City of South Perth"/>
    <x v="139"/>
    <x v="1323"/>
    <x v="4596"/>
    <n v="313"/>
    <x v="109"/>
  </r>
  <r>
    <s v="City of South Perth"/>
    <x v="139"/>
    <x v="1323"/>
    <x v="4597"/>
    <n v="243"/>
    <x v="109"/>
  </r>
  <r>
    <s v="City of South Perth"/>
    <x v="139"/>
    <x v="1323"/>
    <x v="4598"/>
    <n v="160"/>
    <x v="109"/>
  </r>
  <r>
    <s v="City of South Perth"/>
    <x v="139"/>
    <x v="1323"/>
    <x v="4599"/>
    <n v="244"/>
    <x v="109"/>
  </r>
  <r>
    <s v="City of South Perth"/>
    <x v="139"/>
    <x v="1318"/>
    <x v="4588"/>
    <n v="38"/>
    <x v="109"/>
  </r>
  <r>
    <s v="City of South Perth"/>
    <x v="139"/>
    <x v="1318"/>
    <x v="4595"/>
    <n v="31"/>
    <x v="109"/>
  </r>
  <r>
    <s v="City of South Perth"/>
    <x v="139"/>
    <x v="1318"/>
    <x v="4596"/>
    <n v="26"/>
    <x v="109"/>
  </r>
  <r>
    <s v="City of South Perth"/>
    <x v="139"/>
    <x v="1318"/>
    <x v="4598"/>
    <n v="28"/>
    <x v="109"/>
  </r>
  <r>
    <s v="City of South Perth"/>
    <x v="139"/>
    <x v="1318"/>
    <x v="4599"/>
    <n v="8"/>
    <x v="109"/>
  </r>
  <r>
    <s v="City of Stirling"/>
    <x v="140"/>
    <x v="1324"/>
    <x v="4600"/>
    <n v="377"/>
    <x v="110"/>
  </r>
  <r>
    <s v="City of Stirling"/>
    <x v="140"/>
    <x v="1324"/>
    <x v="4601"/>
    <n v="293"/>
    <x v="110"/>
  </r>
  <r>
    <s v="City of Stirling"/>
    <x v="140"/>
    <x v="1324"/>
    <x v="4602"/>
    <n v="263"/>
    <x v="110"/>
  </r>
  <r>
    <s v="City of Stirling"/>
    <x v="140"/>
    <x v="1324"/>
    <x v="4603"/>
    <n v="443"/>
    <x v="110"/>
  </r>
  <r>
    <s v="City of Stirling"/>
    <x v="140"/>
    <x v="1324"/>
    <x v="4604"/>
    <n v="363"/>
    <x v="110"/>
  </r>
  <r>
    <s v="City of Stirling"/>
    <x v="140"/>
    <x v="1324"/>
    <x v="4605"/>
    <n v="395"/>
    <x v="110"/>
  </r>
  <r>
    <s v="City of Stirling"/>
    <x v="140"/>
    <x v="1324"/>
    <x v="4606"/>
    <n v="419"/>
    <x v="110"/>
  </r>
  <r>
    <s v="City of Stirling"/>
    <x v="140"/>
    <x v="1324"/>
    <x v="4607"/>
    <n v="299"/>
    <x v="110"/>
  </r>
  <r>
    <s v="City of Stirling"/>
    <x v="140"/>
    <x v="1324"/>
    <x v="4608"/>
    <n v="311"/>
    <x v="110"/>
  </r>
  <r>
    <s v="City of Stirling"/>
    <x v="140"/>
    <x v="1324"/>
    <x v="4609"/>
    <n v="393"/>
    <x v="110"/>
  </r>
  <r>
    <s v="City of Stirling"/>
    <x v="140"/>
    <x v="1324"/>
    <x v="4610"/>
    <n v="326"/>
    <x v="110"/>
  </r>
  <r>
    <s v="City of Stirling"/>
    <x v="140"/>
    <x v="1324"/>
    <x v="4611"/>
    <n v="244"/>
    <x v="110"/>
  </r>
  <r>
    <s v="City of Stirling"/>
    <x v="140"/>
    <x v="1324"/>
    <x v="4612"/>
    <n v="345"/>
    <x v="110"/>
  </r>
  <r>
    <s v="City of Stirling"/>
    <x v="140"/>
    <x v="1324"/>
    <x v="4613"/>
    <n v="438"/>
    <x v="110"/>
  </r>
  <r>
    <s v="City of Stirling"/>
    <x v="140"/>
    <x v="1324"/>
    <x v="4614"/>
    <n v="438"/>
    <x v="110"/>
  </r>
  <r>
    <s v="City of Stirling"/>
    <x v="140"/>
    <x v="1324"/>
    <x v="4615"/>
    <n v="264"/>
    <x v="110"/>
  </r>
  <r>
    <s v="City of Stirling"/>
    <x v="140"/>
    <x v="1324"/>
    <x v="4616"/>
    <n v="383"/>
    <x v="110"/>
  </r>
  <r>
    <s v="City of Stirling"/>
    <x v="140"/>
    <x v="1324"/>
    <x v="4617"/>
    <n v="509"/>
    <x v="110"/>
  </r>
  <r>
    <s v="City of Stirling"/>
    <x v="140"/>
    <x v="1324"/>
    <x v="4618"/>
    <n v="241"/>
    <x v="110"/>
  </r>
  <r>
    <s v="City of Stirling"/>
    <x v="140"/>
    <x v="1324"/>
    <x v="4619"/>
    <n v="374"/>
    <x v="110"/>
  </r>
  <r>
    <s v="City of Stirling"/>
    <x v="140"/>
    <x v="1324"/>
    <x v="4620"/>
    <n v="288"/>
    <x v="110"/>
  </r>
  <r>
    <s v="City of Stirling"/>
    <x v="140"/>
    <x v="1324"/>
    <x v="4621"/>
    <n v="291"/>
    <x v="110"/>
  </r>
  <r>
    <s v="City of Stirling"/>
    <x v="140"/>
    <x v="1324"/>
    <x v="4622"/>
    <n v="377"/>
    <x v="110"/>
  </r>
  <r>
    <s v="City of Stirling"/>
    <x v="140"/>
    <x v="1324"/>
    <x v="4623"/>
    <n v="197"/>
    <x v="110"/>
  </r>
  <r>
    <s v="City of Stirling"/>
    <x v="140"/>
    <x v="1325"/>
    <x v="4624"/>
    <n v="326"/>
    <x v="110"/>
  </r>
  <r>
    <s v="City of Stirling"/>
    <x v="140"/>
    <x v="1325"/>
    <x v="4625"/>
    <n v="242"/>
    <x v="110"/>
  </r>
  <r>
    <s v="City of Stirling"/>
    <x v="140"/>
    <x v="1325"/>
    <x v="4626"/>
    <n v="343"/>
    <x v="110"/>
  </r>
  <r>
    <s v="City of Stirling"/>
    <x v="140"/>
    <x v="1325"/>
    <x v="4627"/>
    <n v="275"/>
    <x v="110"/>
  </r>
  <r>
    <s v="City of Stirling"/>
    <x v="140"/>
    <x v="1325"/>
    <x v="4628"/>
    <n v="234"/>
    <x v="110"/>
  </r>
  <r>
    <s v="City of Stirling"/>
    <x v="140"/>
    <x v="1325"/>
    <x v="4629"/>
    <n v="252"/>
    <x v="110"/>
  </r>
  <r>
    <s v="City of Stirling"/>
    <x v="140"/>
    <x v="1325"/>
    <x v="4630"/>
    <n v="393"/>
    <x v="110"/>
  </r>
  <r>
    <s v="City of Stirling"/>
    <x v="140"/>
    <x v="1325"/>
    <x v="4631"/>
    <n v="197"/>
    <x v="110"/>
  </r>
  <r>
    <s v="City of Stirling"/>
    <x v="140"/>
    <x v="1325"/>
    <x v="4632"/>
    <n v="315"/>
    <x v="110"/>
  </r>
  <r>
    <s v="City of Stirling"/>
    <x v="140"/>
    <x v="1325"/>
    <x v="4633"/>
    <n v="175"/>
    <x v="110"/>
  </r>
  <r>
    <s v="City of Stirling"/>
    <x v="140"/>
    <x v="1325"/>
    <x v="4634"/>
    <n v="333"/>
    <x v="110"/>
  </r>
  <r>
    <s v="City of Stirling"/>
    <x v="140"/>
    <x v="1325"/>
    <x v="4635"/>
    <n v="392"/>
    <x v="110"/>
  </r>
  <r>
    <s v="City of Stirling"/>
    <x v="140"/>
    <x v="1325"/>
    <x v="4636"/>
    <n v="194"/>
    <x v="110"/>
  </r>
  <r>
    <s v="City of Stirling"/>
    <x v="140"/>
    <x v="1325"/>
    <x v="4637"/>
    <n v="262"/>
    <x v="110"/>
  </r>
  <r>
    <s v="City of Stirling"/>
    <x v="140"/>
    <x v="1325"/>
    <x v="4638"/>
    <n v="310"/>
    <x v="110"/>
  </r>
  <r>
    <s v="City of Stirling"/>
    <x v="140"/>
    <x v="1325"/>
    <x v="4639"/>
    <n v="269"/>
    <x v="110"/>
  </r>
  <r>
    <s v="City of Stirling"/>
    <x v="140"/>
    <x v="1325"/>
    <x v="4640"/>
    <n v="216"/>
    <x v="110"/>
  </r>
  <r>
    <s v="City of Stirling"/>
    <x v="140"/>
    <x v="1325"/>
    <x v="4641"/>
    <n v="111"/>
    <x v="110"/>
  </r>
  <r>
    <s v="City of Stirling"/>
    <x v="140"/>
    <x v="1325"/>
    <x v="4642"/>
    <n v="544"/>
    <x v="110"/>
  </r>
  <r>
    <s v="City of Stirling"/>
    <x v="140"/>
    <x v="1326"/>
    <x v="4643"/>
    <n v="251"/>
    <x v="110"/>
  </r>
  <r>
    <s v="City of Stirling"/>
    <x v="140"/>
    <x v="1326"/>
    <x v="4644"/>
    <n v="361"/>
    <x v="110"/>
  </r>
  <r>
    <s v="City of Stirling"/>
    <x v="140"/>
    <x v="1326"/>
    <x v="4645"/>
    <n v="429"/>
    <x v="110"/>
  </r>
  <r>
    <s v="City of Stirling"/>
    <x v="140"/>
    <x v="1326"/>
    <x v="4646"/>
    <n v="360"/>
    <x v="110"/>
  </r>
  <r>
    <s v="City of Stirling"/>
    <x v="140"/>
    <x v="1326"/>
    <x v="4647"/>
    <n v="269"/>
    <x v="110"/>
  </r>
  <r>
    <s v="City of Stirling"/>
    <x v="140"/>
    <x v="1326"/>
    <x v="4648"/>
    <n v="450"/>
    <x v="110"/>
  </r>
  <r>
    <s v="City of Stirling"/>
    <x v="140"/>
    <x v="1326"/>
    <x v="4649"/>
    <n v="232"/>
    <x v="110"/>
  </r>
  <r>
    <s v="City of Stirling"/>
    <x v="140"/>
    <x v="1326"/>
    <x v="4650"/>
    <n v="441"/>
    <x v="110"/>
  </r>
  <r>
    <s v="City of Stirling"/>
    <x v="140"/>
    <x v="1326"/>
    <x v="4651"/>
    <n v="374"/>
    <x v="110"/>
  </r>
  <r>
    <s v="City of Stirling"/>
    <x v="140"/>
    <x v="1326"/>
    <x v="4652"/>
    <n v="385"/>
    <x v="110"/>
  </r>
  <r>
    <s v="City of Stirling"/>
    <x v="140"/>
    <x v="1326"/>
    <x v="4653"/>
    <n v="245"/>
    <x v="110"/>
  </r>
  <r>
    <s v="City of Stirling"/>
    <x v="140"/>
    <x v="1326"/>
    <x v="4654"/>
    <n v="190"/>
    <x v="110"/>
  </r>
  <r>
    <s v="City of Stirling"/>
    <x v="140"/>
    <x v="1326"/>
    <x v="4655"/>
    <n v="184"/>
    <x v="110"/>
  </r>
  <r>
    <s v="City of Stirling"/>
    <x v="140"/>
    <x v="1326"/>
    <x v="4656"/>
    <n v="279"/>
    <x v="110"/>
  </r>
  <r>
    <s v="City of Stirling"/>
    <x v="140"/>
    <x v="1327"/>
    <x v="4657"/>
    <n v="265"/>
    <x v="110"/>
  </r>
  <r>
    <s v="City of Stirling"/>
    <x v="140"/>
    <x v="1327"/>
    <x v="4658"/>
    <n v="362"/>
    <x v="110"/>
  </r>
  <r>
    <s v="City of Stirling"/>
    <x v="140"/>
    <x v="1327"/>
    <x v="4659"/>
    <n v="511"/>
    <x v="110"/>
  </r>
  <r>
    <s v="City of Stirling"/>
    <x v="140"/>
    <x v="1327"/>
    <x v="4660"/>
    <n v="581"/>
    <x v="110"/>
  </r>
  <r>
    <s v="City of Stirling"/>
    <x v="140"/>
    <x v="1327"/>
    <x v="4661"/>
    <n v="457"/>
    <x v="110"/>
  </r>
  <r>
    <s v="City of Stirling"/>
    <x v="140"/>
    <x v="1327"/>
    <x v="4662"/>
    <n v="330"/>
    <x v="110"/>
  </r>
  <r>
    <s v="City of Stirling"/>
    <x v="140"/>
    <x v="1327"/>
    <x v="4663"/>
    <n v="591"/>
    <x v="110"/>
  </r>
  <r>
    <s v="City of Stirling"/>
    <x v="140"/>
    <x v="1327"/>
    <x v="4664"/>
    <n v="547"/>
    <x v="110"/>
  </r>
  <r>
    <s v="City of Stirling"/>
    <x v="140"/>
    <x v="1327"/>
    <x v="4665"/>
    <n v="284"/>
    <x v="110"/>
  </r>
  <r>
    <s v="City of Stirling"/>
    <x v="140"/>
    <x v="1327"/>
    <x v="4666"/>
    <n v="399"/>
    <x v="110"/>
  </r>
  <r>
    <s v="City of Stirling"/>
    <x v="67"/>
    <x v="268"/>
    <x v="4667"/>
    <n v="15"/>
    <x v="110"/>
  </r>
  <r>
    <s v="City of Stirling"/>
    <x v="67"/>
    <x v="1328"/>
    <x v="4668"/>
    <n v="58"/>
    <x v="110"/>
  </r>
  <r>
    <s v="City of Stirling"/>
    <x v="67"/>
    <x v="1328"/>
    <x v="4669"/>
    <n v="66"/>
    <x v="110"/>
  </r>
  <r>
    <s v="City of Stirling"/>
    <x v="67"/>
    <x v="1328"/>
    <x v="4670"/>
    <n v="58"/>
    <x v="110"/>
  </r>
  <r>
    <s v="City of Stirling"/>
    <x v="67"/>
    <x v="1328"/>
    <x v="4671"/>
    <n v="60"/>
    <x v="110"/>
  </r>
  <r>
    <s v="City of Stirling"/>
    <x v="67"/>
    <x v="1328"/>
    <x v="4672"/>
    <n v="35"/>
    <x v="110"/>
  </r>
  <r>
    <s v="City of Stirling"/>
    <x v="67"/>
    <x v="1328"/>
    <x v="4673"/>
    <n v="4"/>
    <x v="110"/>
  </r>
  <r>
    <s v="City of Stirling"/>
    <x v="67"/>
    <x v="1329"/>
    <x v="4674"/>
    <n v="140"/>
    <x v="110"/>
  </r>
  <r>
    <s v="City of Stirling"/>
    <x v="67"/>
    <x v="1329"/>
    <x v="4675"/>
    <n v="302"/>
    <x v="110"/>
  </r>
  <r>
    <s v="City of Stirling"/>
    <x v="67"/>
    <x v="1329"/>
    <x v="4676"/>
    <n v="298"/>
    <x v="110"/>
  </r>
  <r>
    <s v="City of Stirling"/>
    <x v="67"/>
    <x v="1329"/>
    <x v="4677"/>
    <n v="472"/>
    <x v="110"/>
  </r>
  <r>
    <s v="City of Stirling"/>
    <x v="67"/>
    <x v="1329"/>
    <x v="4678"/>
    <n v="124"/>
    <x v="110"/>
  </r>
  <r>
    <s v="City of Stirling"/>
    <x v="67"/>
    <x v="1329"/>
    <x v="4679"/>
    <n v="255"/>
    <x v="110"/>
  </r>
  <r>
    <s v="City of Stirling"/>
    <x v="67"/>
    <x v="1329"/>
    <x v="4680"/>
    <n v="345"/>
    <x v="110"/>
  </r>
  <r>
    <s v="City of Stirling"/>
    <x v="67"/>
    <x v="1329"/>
    <x v="4681"/>
    <n v="319"/>
    <x v="110"/>
  </r>
  <r>
    <s v="City of Stirling"/>
    <x v="67"/>
    <x v="1329"/>
    <x v="4682"/>
    <n v="301"/>
    <x v="110"/>
  </r>
  <r>
    <s v="City of Stirling"/>
    <x v="67"/>
    <x v="1329"/>
    <x v="4683"/>
    <n v="399"/>
    <x v="110"/>
  </r>
  <r>
    <s v="City of Stirling"/>
    <x v="67"/>
    <x v="1329"/>
    <x v="4684"/>
    <n v="352"/>
    <x v="110"/>
  </r>
  <r>
    <s v="City of Stirling"/>
    <x v="67"/>
    <x v="1329"/>
    <x v="4685"/>
    <n v="442"/>
    <x v="110"/>
  </r>
  <r>
    <s v="City of Stirling"/>
    <x v="67"/>
    <x v="1330"/>
    <x v="4686"/>
    <n v="6"/>
    <x v="110"/>
  </r>
  <r>
    <s v="City of Stirling"/>
    <x v="67"/>
    <x v="1330"/>
    <x v="4687"/>
    <n v="307"/>
    <x v="110"/>
  </r>
  <r>
    <s v="City of Stirling"/>
    <x v="67"/>
    <x v="1330"/>
    <x v="4688"/>
    <n v="541"/>
    <x v="110"/>
  </r>
  <r>
    <s v="City of Stirling"/>
    <x v="67"/>
    <x v="1330"/>
    <x v="4689"/>
    <n v="301"/>
    <x v="110"/>
  </r>
  <r>
    <s v="City of Stirling"/>
    <x v="67"/>
    <x v="1330"/>
    <x v="4690"/>
    <n v="521"/>
    <x v="110"/>
  </r>
  <r>
    <s v="City of Stirling"/>
    <x v="67"/>
    <x v="1330"/>
    <x v="4691"/>
    <n v="521"/>
    <x v="110"/>
  </r>
  <r>
    <s v="City of Stirling"/>
    <x v="67"/>
    <x v="1330"/>
    <x v="4692"/>
    <n v="288"/>
    <x v="110"/>
  </r>
  <r>
    <s v="City of Stirling"/>
    <x v="67"/>
    <x v="1330"/>
    <x v="4693"/>
    <n v="374"/>
    <x v="110"/>
  </r>
  <r>
    <s v="City of Stirling"/>
    <x v="67"/>
    <x v="1331"/>
    <x v="4694"/>
    <n v="373"/>
    <x v="110"/>
  </r>
  <r>
    <s v="City of Stirling"/>
    <x v="67"/>
    <x v="1331"/>
    <x v="4695"/>
    <n v="451"/>
    <x v="110"/>
  </r>
  <r>
    <s v="City of Stirling"/>
    <x v="67"/>
    <x v="1331"/>
    <x v="4696"/>
    <n v="437"/>
    <x v="110"/>
  </r>
  <r>
    <s v="City of Stirling"/>
    <x v="67"/>
    <x v="1331"/>
    <x v="4697"/>
    <n v="444"/>
    <x v="110"/>
  </r>
  <r>
    <s v="City of Stirling"/>
    <x v="67"/>
    <x v="1331"/>
    <x v="4698"/>
    <n v="401"/>
    <x v="110"/>
  </r>
  <r>
    <s v="City of Stirling"/>
    <x v="67"/>
    <x v="1331"/>
    <x v="4699"/>
    <n v="353"/>
    <x v="110"/>
  </r>
  <r>
    <s v="City of Stirling"/>
    <x v="67"/>
    <x v="1331"/>
    <x v="4700"/>
    <n v="459"/>
    <x v="110"/>
  </r>
  <r>
    <s v="City of Stirling"/>
    <x v="67"/>
    <x v="1331"/>
    <x v="4701"/>
    <n v="320"/>
    <x v="110"/>
  </r>
  <r>
    <s v="City of Stirling"/>
    <x v="67"/>
    <x v="1331"/>
    <x v="4702"/>
    <n v="443"/>
    <x v="110"/>
  </r>
  <r>
    <s v="City of Stirling"/>
    <x v="67"/>
    <x v="1331"/>
    <x v="4703"/>
    <n v="356"/>
    <x v="110"/>
  </r>
  <r>
    <s v="City of Stirling"/>
    <x v="67"/>
    <x v="1331"/>
    <x v="4704"/>
    <n v="274"/>
    <x v="110"/>
  </r>
  <r>
    <s v="City of Stirling"/>
    <x v="67"/>
    <x v="1331"/>
    <x v="4705"/>
    <n v="316"/>
    <x v="110"/>
  </r>
  <r>
    <s v="City of Stirling"/>
    <x v="67"/>
    <x v="1331"/>
    <x v="4706"/>
    <n v="313"/>
    <x v="110"/>
  </r>
  <r>
    <s v="City of Stirling"/>
    <x v="67"/>
    <x v="1331"/>
    <x v="4707"/>
    <n v="265"/>
    <x v="110"/>
  </r>
  <r>
    <s v="City of Stirling"/>
    <x v="67"/>
    <x v="1331"/>
    <x v="4708"/>
    <n v="250"/>
    <x v="110"/>
  </r>
  <r>
    <s v="City of Stirling"/>
    <x v="67"/>
    <x v="1331"/>
    <x v="4709"/>
    <n v="553"/>
    <x v="110"/>
  </r>
  <r>
    <s v="City of Stirling"/>
    <x v="67"/>
    <x v="1331"/>
    <x v="4710"/>
    <n v="460"/>
    <x v="110"/>
  </r>
  <r>
    <s v="City of Stirling"/>
    <x v="67"/>
    <x v="1331"/>
    <x v="4711"/>
    <n v="451"/>
    <x v="110"/>
  </r>
  <r>
    <s v="City of Stirling"/>
    <x v="67"/>
    <x v="1331"/>
    <x v="4671"/>
    <n v="466"/>
    <x v="110"/>
  </r>
  <r>
    <s v="City of Stirling"/>
    <x v="67"/>
    <x v="1331"/>
    <x v="4712"/>
    <n v="296"/>
    <x v="110"/>
  </r>
  <r>
    <s v="City of Stirling"/>
    <x v="67"/>
    <x v="1331"/>
    <x v="4713"/>
    <n v="418"/>
    <x v="110"/>
  </r>
  <r>
    <s v="City of Stirling"/>
    <x v="67"/>
    <x v="1331"/>
    <x v="4714"/>
    <n v="427"/>
    <x v="110"/>
  </r>
  <r>
    <s v="City of Stirling"/>
    <x v="67"/>
    <x v="1331"/>
    <x v="4715"/>
    <n v="312"/>
    <x v="110"/>
  </r>
  <r>
    <s v="City of Stirling"/>
    <x v="67"/>
    <x v="1331"/>
    <x v="4716"/>
    <n v="469"/>
    <x v="110"/>
  </r>
  <r>
    <s v="City of Stirling"/>
    <x v="67"/>
    <x v="1331"/>
    <x v="4672"/>
    <n v="295"/>
    <x v="110"/>
  </r>
  <r>
    <s v="City of Stirling"/>
    <x v="67"/>
    <x v="1331"/>
    <x v="4673"/>
    <n v="344"/>
    <x v="110"/>
  </r>
  <r>
    <s v="City of Stirling"/>
    <x v="67"/>
    <x v="1331"/>
    <x v="4717"/>
    <n v="283"/>
    <x v="110"/>
  </r>
  <r>
    <s v="City of Stirling"/>
    <x v="67"/>
    <x v="1331"/>
    <x v="4718"/>
    <n v="394"/>
    <x v="110"/>
  </r>
  <r>
    <s v="City of Stirling"/>
    <x v="67"/>
    <x v="1331"/>
    <x v="4667"/>
    <n v="159"/>
    <x v="110"/>
  </r>
  <r>
    <s v="City of Stirling"/>
    <x v="67"/>
    <x v="1331"/>
    <x v="4719"/>
    <n v="401"/>
    <x v="110"/>
  </r>
  <r>
    <s v="City of Stirling"/>
    <x v="67"/>
    <x v="1331"/>
    <x v="4720"/>
    <n v="372"/>
    <x v="110"/>
  </r>
  <r>
    <s v="City of Stirling"/>
    <x v="67"/>
    <x v="1331"/>
    <x v="4721"/>
    <n v="442"/>
    <x v="110"/>
  </r>
  <r>
    <s v="City of Stirling"/>
    <x v="67"/>
    <x v="1331"/>
    <x v="4722"/>
    <n v="41"/>
    <x v="110"/>
  </r>
  <r>
    <s v="City of Stirling"/>
    <x v="67"/>
    <x v="1332"/>
    <x v="4702"/>
    <n v="24"/>
    <x v="110"/>
  </r>
  <r>
    <s v="City of Stirling"/>
    <x v="67"/>
    <x v="1332"/>
    <x v="4691"/>
    <n v="45"/>
    <x v="110"/>
  </r>
  <r>
    <s v="City of Stirling"/>
    <x v="67"/>
    <x v="1332"/>
    <x v="4723"/>
    <n v="339"/>
    <x v="110"/>
  </r>
  <r>
    <s v="City of Stirling"/>
    <x v="67"/>
    <x v="1332"/>
    <x v="4724"/>
    <n v="392"/>
    <x v="110"/>
  </r>
  <r>
    <s v="City of Stirling"/>
    <x v="67"/>
    <x v="1332"/>
    <x v="4725"/>
    <n v="397"/>
    <x v="110"/>
  </r>
  <r>
    <s v="City of Stirling"/>
    <x v="67"/>
    <x v="1332"/>
    <x v="4726"/>
    <n v="297"/>
    <x v="110"/>
  </r>
  <r>
    <s v="City of Stirling"/>
    <x v="67"/>
    <x v="1332"/>
    <x v="4722"/>
    <n v="364"/>
    <x v="110"/>
  </r>
  <r>
    <s v="City of Stirling"/>
    <x v="67"/>
    <x v="1332"/>
    <x v="4727"/>
    <n v="204"/>
    <x v="110"/>
  </r>
  <r>
    <s v="City of Stirling"/>
    <x v="67"/>
    <x v="1332"/>
    <x v="4728"/>
    <n v="266"/>
    <x v="110"/>
  </r>
  <r>
    <s v="City of Stirling"/>
    <x v="67"/>
    <x v="1333"/>
    <x v="4686"/>
    <n v="217"/>
    <x v="110"/>
  </r>
  <r>
    <s v="City of Stirling"/>
    <x v="67"/>
    <x v="1333"/>
    <x v="4729"/>
    <n v="368"/>
    <x v="110"/>
  </r>
  <r>
    <s v="City of Stirling"/>
    <x v="67"/>
    <x v="1333"/>
    <x v="4730"/>
    <n v="258"/>
    <x v="110"/>
  </r>
  <r>
    <s v="City of Stirling"/>
    <x v="67"/>
    <x v="1333"/>
    <x v="4731"/>
    <n v="269"/>
    <x v="110"/>
  </r>
  <r>
    <s v="City of Stirling"/>
    <x v="141"/>
    <x v="1334"/>
    <x v="4732"/>
    <n v="386"/>
    <x v="110"/>
  </r>
  <r>
    <s v="City of Stirling"/>
    <x v="141"/>
    <x v="1334"/>
    <x v="4733"/>
    <n v="207"/>
    <x v="110"/>
  </r>
  <r>
    <s v="City of Stirling"/>
    <x v="141"/>
    <x v="1334"/>
    <x v="4734"/>
    <n v="222"/>
    <x v="110"/>
  </r>
  <r>
    <s v="City of Stirling"/>
    <x v="141"/>
    <x v="1334"/>
    <x v="4735"/>
    <n v="449"/>
    <x v="110"/>
  </r>
  <r>
    <s v="City of Stirling"/>
    <x v="141"/>
    <x v="1334"/>
    <x v="4736"/>
    <n v="857"/>
    <x v="110"/>
  </r>
  <r>
    <s v="City of Stirling"/>
    <x v="141"/>
    <x v="1334"/>
    <x v="4737"/>
    <n v="298"/>
    <x v="110"/>
  </r>
  <r>
    <s v="City of Stirling"/>
    <x v="141"/>
    <x v="1334"/>
    <x v="4738"/>
    <n v="51"/>
    <x v="110"/>
  </r>
  <r>
    <s v="City of Stirling"/>
    <x v="141"/>
    <x v="1334"/>
    <x v="4739"/>
    <n v="12"/>
    <x v="110"/>
  </r>
  <r>
    <s v="City of Stirling"/>
    <x v="141"/>
    <x v="1328"/>
    <x v="4668"/>
    <n v="323"/>
    <x v="110"/>
  </r>
  <r>
    <s v="City of Stirling"/>
    <x v="141"/>
    <x v="1328"/>
    <x v="4740"/>
    <n v="362"/>
    <x v="110"/>
  </r>
  <r>
    <s v="City of Stirling"/>
    <x v="141"/>
    <x v="1328"/>
    <x v="4741"/>
    <n v="345"/>
    <x v="110"/>
  </r>
  <r>
    <s v="City of Stirling"/>
    <x v="141"/>
    <x v="1328"/>
    <x v="4742"/>
    <n v="345"/>
    <x v="110"/>
  </r>
  <r>
    <s v="City of Stirling"/>
    <x v="141"/>
    <x v="1328"/>
    <x v="4743"/>
    <n v="230"/>
    <x v="110"/>
  </r>
  <r>
    <s v="City of Stirling"/>
    <x v="141"/>
    <x v="1328"/>
    <x v="4744"/>
    <n v="286"/>
    <x v="110"/>
  </r>
  <r>
    <s v="City of Stirling"/>
    <x v="141"/>
    <x v="1328"/>
    <x v="4745"/>
    <n v="375"/>
    <x v="110"/>
  </r>
  <r>
    <s v="City of Stirling"/>
    <x v="141"/>
    <x v="1328"/>
    <x v="4669"/>
    <n v="323"/>
    <x v="110"/>
  </r>
  <r>
    <s v="City of Stirling"/>
    <x v="141"/>
    <x v="1328"/>
    <x v="4670"/>
    <n v="343"/>
    <x v="110"/>
  </r>
  <r>
    <s v="City of Stirling"/>
    <x v="141"/>
    <x v="1328"/>
    <x v="4746"/>
    <n v="326"/>
    <x v="110"/>
  </r>
  <r>
    <s v="City of Stirling"/>
    <x v="141"/>
    <x v="1328"/>
    <x v="4747"/>
    <n v="395"/>
    <x v="110"/>
  </r>
  <r>
    <s v="City of Stirling"/>
    <x v="141"/>
    <x v="1328"/>
    <x v="4748"/>
    <n v="438"/>
    <x v="110"/>
  </r>
  <r>
    <s v="City of Stirling"/>
    <x v="141"/>
    <x v="1328"/>
    <x v="4749"/>
    <n v="425"/>
    <x v="110"/>
  </r>
  <r>
    <s v="City of Stirling"/>
    <x v="141"/>
    <x v="1328"/>
    <x v="4750"/>
    <n v="372"/>
    <x v="110"/>
  </r>
  <r>
    <s v="City of Stirling"/>
    <x v="141"/>
    <x v="1328"/>
    <x v="4751"/>
    <n v="285"/>
    <x v="110"/>
  </r>
  <r>
    <s v="City of Stirling"/>
    <x v="141"/>
    <x v="1328"/>
    <x v="4752"/>
    <n v="49"/>
    <x v="110"/>
  </r>
  <r>
    <s v="City of Stirling"/>
    <x v="141"/>
    <x v="1328"/>
    <x v="4753"/>
    <n v="18"/>
    <x v="110"/>
  </r>
  <r>
    <s v="City of Stirling"/>
    <x v="141"/>
    <x v="1328"/>
    <x v="4754"/>
    <n v="22"/>
    <x v="110"/>
  </r>
  <r>
    <s v="City of Stirling"/>
    <x v="141"/>
    <x v="1328"/>
    <x v="4755"/>
    <n v="32"/>
    <x v="110"/>
  </r>
  <r>
    <s v="City of Stirling"/>
    <x v="141"/>
    <x v="1328"/>
    <x v="4756"/>
    <n v="10"/>
    <x v="110"/>
  </r>
  <r>
    <s v="City of Stirling"/>
    <x v="141"/>
    <x v="1328"/>
    <x v="4757"/>
    <n v="351"/>
    <x v="110"/>
  </r>
  <r>
    <s v="City of Stirling"/>
    <x v="141"/>
    <x v="1328"/>
    <x v="4758"/>
    <n v="417"/>
    <x v="110"/>
  </r>
  <r>
    <s v="City of Stirling"/>
    <x v="141"/>
    <x v="1328"/>
    <x v="4759"/>
    <n v="429"/>
    <x v="110"/>
  </r>
  <r>
    <s v="City of Stirling"/>
    <x v="141"/>
    <x v="1328"/>
    <x v="4672"/>
    <n v="17"/>
    <x v="110"/>
  </r>
  <r>
    <s v="City of Stirling"/>
    <x v="141"/>
    <x v="1328"/>
    <x v="4673"/>
    <n v="28"/>
    <x v="110"/>
  </r>
  <r>
    <s v="City of Stirling"/>
    <x v="141"/>
    <x v="1328"/>
    <x v="4721"/>
    <n v="27"/>
    <x v="110"/>
  </r>
  <r>
    <s v="City of Stirling"/>
    <x v="141"/>
    <x v="1328"/>
    <x v="4760"/>
    <n v="100"/>
    <x v="110"/>
  </r>
  <r>
    <s v="City of Stirling"/>
    <x v="141"/>
    <x v="1335"/>
    <x v="4761"/>
    <n v="20"/>
    <x v="110"/>
  </r>
  <r>
    <s v="City of Stirling"/>
    <x v="141"/>
    <x v="1335"/>
    <x v="4762"/>
    <n v="411"/>
    <x v="110"/>
  </r>
  <r>
    <s v="City of Stirling"/>
    <x v="141"/>
    <x v="1335"/>
    <x v="4763"/>
    <n v="614"/>
    <x v="110"/>
  </r>
  <r>
    <s v="City of Stirling"/>
    <x v="141"/>
    <x v="1335"/>
    <x v="4752"/>
    <n v="587"/>
    <x v="110"/>
  </r>
  <r>
    <s v="City of Stirling"/>
    <x v="141"/>
    <x v="1335"/>
    <x v="4753"/>
    <n v="345"/>
    <x v="110"/>
  </r>
  <r>
    <s v="City of Stirling"/>
    <x v="141"/>
    <x v="1335"/>
    <x v="4754"/>
    <n v="343"/>
    <x v="110"/>
  </r>
  <r>
    <s v="City of Stirling"/>
    <x v="141"/>
    <x v="1335"/>
    <x v="4764"/>
    <n v="472"/>
    <x v="110"/>
  </r>
  <r>
    <s v="City of Stirling"/>
    <x v="141"/>
    <x v="1335"/>
    <x v="4765"/>
    <n v="357"/>
    <x v="110"/>
  </r>
  <r>
    <s v="City of Stirling"/>
    <x v="141"/>
    <x v="1335"/>
    <x v="4766"/>
    <n v="516"/>
    <x v="110"/>
  </r>
  <r>
    <s v="City of Stirling"/>
    <x v="141"/>
    <x v="1335"/>
    <x v="4767"/>
    <n v="402"/>
    <x v="110"/>
  </r>
  <r>
    <s v="City of Stirling"/>
    <x v="141"/>
    <x v="1335"/>
    <x v="4768"/>
    <n v="314"/>
    <x v="110"/>
  </r>
  <r>
    <s v="City of Stirling"/>
    <x v="141"/>
    <x v="1335"/>
    <x v="4769"/>
    <n v="199"/>
    <x v="110"/>
  </r>
  <r>
    <s v="City of Stirling"/>
    <x v="141"/>
    <x v="1335"/>
    <x v="4770"/>
    <n v="461"/>
    <x v="110"/>
  </r>
  <r>
    <s v="City of Stirling"/>
    <x v="141"/>
    <x v="1335"/>
    <x v="4755"/>
    <n v="344"/>
    <x v="110"/>
  </r>
  <r>
    <s v="City of Stirling"/>
    <x v="141"/>
    <x v="1335"/>
    <x v="4756"/>
    <n v="349"/>
    <x v="110"/>
  </r>
  <r>
    <s v="City of Stirling"/>
    <x v="141"/>
    <x v="1335"/>
    <x v="4771"/>
    <n v="402"/>
    <x v="110"/>
  </r>
  <r>
    <s v="City of Stirling"/>
    <x v="141"/>
    <x v="1335"/>
    <x v="4772"/>
    <n v="258"/>
    <x v="110"/>
  </r>
  <r>
    <s v="City of Stirling"/>
    <x v="141"/>
    <x v="1335"/>
    <x v="4773"/>
    <n v="91"/>
    <x v="110"/>
  </r>
  <r>
    <s v="City of Stirling"/>
    <x v="141"/>
    <x v="1329"/>
    <x v="4767"/>
    <n v="24"/>
    <x v="110"/>
  </r>
  <r>
    <s v="City of Stirling"/>
    <x v="141"/>
    <x v="1329"/>
    <x v="4756"/>
    <n v="17"/>
    <x v="110"/>
  </r>
  <r>
    <s v="City of Stirling"/>
    <x v="141"/>
    <x v="1336"/>
    <x v="4774"/>
    <n v="422"/>
    <x v="110"/>
  </r>
  <r>
    <s v="City of Stirling"/>
    <x v="141"/>
    <x v="1336"/>
    <x v="4775"/>
    <n v="366"/>
    <x v="110"/>
  </r>
  <r>
    <s v="City of Stirling"/>
    <x v="141"/>
    <x v="1336"/>
    <x v="4776"/>
    <n v="269"/>
    <x v="110"/>
  </r>
  <r>
    <s v="City of Stirling"/>
    <x v="141"/>
    <x v="1336"/>
    <x v="4777"/>
    <n v="260"/>
    <x v="110"/>
  </r>
  <r>
    <s v="City of Stirling"/>
    <x v="141"/>
    <x v="1336"/>
    <x v="4778"/>
    <n v="448"/>
    <x v="110"/>
  </r>
  <r>
    <s v="City of Stirling"/>
    <x v="141"/>
    <x v="1336"/>
    <x v="4779"/>
    <n v="437"/>
    <x v="110"/>
  </r>
  <r>
    <s v="City of Stirling"/>
    <x v="141"/>
    <x v="1336"/>
    <x v="4780"/>
    <n v="497"/>
    <x v="110"/>
  </r>
  <r>
    <s v="City of Stirling"/>
    <x v="141"/>
    <x v="1336"/>
    <x v="4781"/>
    <n v="310"/>
    <x v="110"/>
  </r>
  <r>
    <s v="City of Stirling"/>
    <x v="141"/>
    <x v="1336"/>
    <x v="4782"/>
    <n v="367"/>
    <x v="110"/>
  </r>
  <r>
    <s v="City of Stirling"/>
    <x v="141"/>
    <x v="1336"/>
    <x v="4783"/>
    <n v="372"/>
    <x v="110"/>
  </r>
  <r>
    <s v="City of Stirling"/>
    <x v="141"/>
    <x v="1336"/>
    <x v="4784"/>
    <n v="134"/>
    <x v="110"/>
  </r>
  <r>
    <s v="City of Stirling"/>
    <x v="141"/>
    <x v="1336"/>
    <x v="4738"/>
    <n v="280"/>
    <x v="110"/>
  </r>
  <r>
    <s v="City of Stirling"/>
    <x v="141"/>
    <x v="1336"/>
    <x v="4739"/>
    <n v="369"/>
    <x v="110"/>
  </r>
  <r>
    <s v="City of Stirling"/>
    <x v="141"/>
    <x v="1336"/>
    <x v="4785"/>
    <n v="318"/>
    <x v="110"/>
  </r>
  <r>
    <s v="City of Stirling"/>
    <x v="141"/>
    <x v="1337"/>
    <x v="4750"/>
    <n v="37"/>
    <x v="110"/>
  </r>
  <r>
    <s v="City of Stirling"/>
    <x v="141"/>
    <x v="1337"/>
    <x v="4786"/>
    <n v="348"/>
    <x v="110"/>
  </r>
  <r>
    <s v="City of Stirling"/>
    <x v="141"/>
    <x v="1337"/>
    <x v="4787"/>
    <n v="333"/>
    <x v="110"/>
  </r>
  <r>
    <s v="City of Stirling"/>
    <x v="141"/>
    <x v="1337"/>
    <x v="4788"/>
    <n v="305"/>
    <x v="110"/>
  </r>
  <r>
    <s v="City of Stirling"/>
    <x v="141"/>
    <x v="1337"/>
    <x v="4789"/>
    <n v="290"/>
    <x v="110"/>
  </r>
  <r>
    <s v="City of Stirling"/>
    <x v="141"/>
    <x v="1337"/>
    <x v="4732"/>
    <n v="96"/>
    <x v="110"/>
  </r>
  <r>
    <s v="City of Stirling"/>
    <x v="141"/>
    <x v="1337"/>
    <x v="4790"/>
    <n v="196"/>
    <x v="110"/>
  </r>
  <r>
    <s v="City of Stirling"/>
    <x v="141"/>
    <x v="1337"/>
    <x v="4791"/>
    <n v="300"/>
    <x v="110"/>
  </r>
  <r>
    <s v="City of Stirling"/>
    <x v="141"/>
    <x v="1337"/>
    <x v="4792"/>
    <n v="355"/>
    <x v="110"/>
  </r>
  <r>
    <s v="City of Stirling"/>
    <x v="141"/>
    <x v="1337"/>
    <x v="4793"/>
    <n v="395"/>
    <x v="110"/>
  </r>
  <r>
    <s v="City of Stirling"/>
    <x v="141"/>
    <x v="1337"/>
    <x v="4737"/>
    <n v="19"/>
    <x v="110"/>
  </r>
  <r>
    <s v="City of Stirling"/>
    <x v="141"/>
    <x v="1337"/>
    <x v="4794"/>
    <n v="338"/>
    <x v="110"/>
  </r>
  <r>
    <s v="City of Stirling"/>
    <x v="141"/>
    <x v="1337"/>
    <x v="4760"/>
    <n v="333"/>
    <x v="110"/>
  </r>
  <r>
    <s v="City of Stirling"/>
    <x v="142"/>
    <x v="1338"/>
    <x v="4795"/>
    <n v="270"/>
    <x v="110"/>
  </r>
  <r>
    <s v="City of Stirling"/>
    <x v="142"/>
    <x v="1338"/>
    <x v="4796"/>
    <n v="305"/>
    <x v="110"/>
  </r>
  <r>
    <s v="City of Stirling"/>
    <x v="142"/>
    <x v="1338"/>
    <x v="4797"/>
    <n v="404"/>
    <x v="110"/>
  </r>
  <r>
    <s v="City of Stirling"/>
    <x v="142"/>
    <x v="1338"/>
    <x v="4798"/>
    <n v="3"/>
    <x v="110"/>
  </r>
  <r>
    <s v="City of Stirling"/>
    <x v="142"/>
    <x v="1338"/>
    <x v="4799"/>
    <n v="253"/>
    <x v="110"/>
  </r>
  <r>
    <s v="City of Stirling"/>
    <x v="142"/>
    <x v="1338"/>
    <x v="4800"/>
    <n v="217"/>
    <x v="110"/>
  </r>
  <r>
    <s v="City of Stirling"/>
    <x v="142"/>
    <x v="1338"/>
    <x v="4801"/>
    <n v="260"/>
    <x v="110"/>
  </r>
  <r>
    <s v="City of Stirling"/>
    <x v="142"/>
    <x v="1338"/>
    <x v="4802"/>
    <n v="254"/>
    <x v="110"/>
  </r>
  <r>
    <s v="City of Stirling"/>
    <x v="142"/>
    <x v="1338"/>
    <x v="4803"/>
    <n v="321"/>
    <x v="110"/>
  </r>
  <r>
    <s v="City of Stirling"/>
    <x v="142"/>
    <x v="1338"/>
    <x v="4804"/>
    <n v="327"/>
    <x v="110"/>
  </r>
  <r>
    <s v="City of Stirling"/>
    <x v="142"/>
    <x v="1338"/>
    <x v="4805"/>
    <n v="352"/>
    <x v="110"/>
  </r>
  <r>
    <s v="City of Stirling"/>
    <x v="142"/>
    <x v="1338"/>
    <x v="4806"/>
    <n v="316"/>
    <x v="110"/>
  </r>
  <r>
    <s v="City of Stirling"/>
    <x v="142"/>
    <x v="1338"/>
    <x v="4807"/>
    <n v="316"/>
    <x v="110"/>
  </r>
  <r>
    <s v="City of Stirling"/>
    <x v="142"/>
    <x v="1338"/>
    <x v="4808"/>
    <n v="401"/>
    <x v="110"/>
  </r>
  <r>
    <s v="City of Stirling"/>
    <x v="142"/>
    <x v="1338"/>
    <x v="4809"/>
    <n v="13"/>
    <x v="110"/>
  </r>
  <r>
    <s v="City of Stirling"/>
    <x v="142"/>
    <x v="1339"/>
    <x v="4810"/>
    <n v="63"/>
    <x v="110"/>
  </r>
  <r>
    <s v="City of Stirling"/>
    <x v="142"/>
    <x v="1339"/>
    <x v="4811"/>
    <n v="218"/>
    <x v="110"/>
  </r>
  <r>
    <s v="City of Stirling"/>
    <x v="142"/>
    <x v="1339"/>
    <x v="4812"/>
    <n v="243"/>
    <x v="110"/>
  </r>
  <r>
    <s v="City of Stirling"/>
    <x v="142"/>
    <x v="1339"/>
    <x v="4813"/>
    <n v="143"/>
    <x v="110"/>
  </r>
  <r>
    <s v="City of Stirling"/>
    <x v="142"/>
    <x v="1339"/>
    <x v="4814"/>
    <n v="321"/>
    <x v="110"/>
  </r>
  <r>
    <s v="City of Stirling"/>
    <x v="142"/>
    <x v="1339"/>
    <x v="4815"/>
    <n v="382"/>
    <x v="110"/>
  </r>
  <r>
    <s v="City of Stirling"/>
    <x v="142"/>
    <x v="1339"/>
    <x v="4816"/>
    <n v="232"/>
    <x v="110"/>
  </r>
  <r>
    <s v="City of Stirling"/>
    <x v="142"/>
    <x v="1339"/>
    <x v="4817"/>
    <n v="192"/>
    <x v="110"/>
  </r>
  <r>
    <s v="City of Stirling"/>
    <x v="142"/>
    <x v="1339"/>
    <x v="4818"/>
    <n v="436"/>
    <x v="110"/>
  </r>
  <r>
    <s v="City of Stirling"/>
    <x v="142"/>
    <x v="1339"/>
    <x v="4819"/>
    <n v="320"/>
    <x v="110"/>
  </r>
  <r>
    <s v="City of Stirling"/>
    <x v="142"/>
    <x v="1339"/>
    <x v="4820"/>
    <n v="388"/>
    <x v="110"/>
  </r>
  <r>
    <s v="City of Stirling"/>
    <x v="142"/>
    <x v="1339"/>
    <x v="4821"/>
    <n v="285"/>
    <x v="110"/>
  </r>
  <r>
    <s v="City of Stirling"/>
    <x v="142"/>
    <x v="1339"/>
    <x v="4822"/>
    <n v="106"/>
    <x v="110"/>
  </r>
  <r>
    <s v="City of Stirling"/>
    <x v="142"/>
    <x v="1339"/>
    <x v="4823"/>
    <n v="206"/>
    <x v="110"/>
  </r>
  <r>
    <s v="City of Stirling"/>
    <x v="142"/>
    <x v="1339"/>
    <x v="4824"/>
    <n v="401"/>
    <x v="110"/>
  </r>
  <r>
    <s v="City of Stirling"/>
    <x v="142"/>
    <x v="1339"/>
    <x v="4825"/>
    <n v="256"/>
    <x v="110"/>
  </r>
  <r>
    <s v="City of Stirling"/>
    <x v="142"/>
    <x v="1339"/>
    <x v="4826"/>
    <n v="293"/>
    <x v="110"/>
  </r>
  <r>
    <s v="City of Stirling"/>
    <x v="142"/>
    <x v="1339"/>
    <x v="4827"/>
    <n v="280"/>
    <x v="110"/>
  </r>
  <r>
    <s v="City of Stirling"/>
    <x v="142"/>
    <x v="1339"/>
    <x v="4828"/>
    <n v="360"/>
    <x v="110"/>
  </r>
  <r>
    <s v="City of Stirling"/>
    <x v="142"/>
    <x v="1340"/>
    <x v="4810"/>
    <n v="58"/>
    <x v="110"/>
  </r>
  <r>
    <s v="City of Stirling"/>
    <x v="142"/>
    <x v="1340"/>
    <x v="4829"/>
    <n v="348"/>
    <x v="110"/>
  </r>
  <r>
    <s v="City of Stirling"/>
    <x v="142"/>
    <x v="1340"/>
    <x v="4830"/>
    <n v="361"/>
    <x v="110"/>
  </r>
  <r>
    <s v="City of Stirling"/>
    <x v="142"/>
    <x v="1340"/>
    <x v="4831"/>
    <n v="563"/>
    <x v="110"/>
  </r>
  <r>
    <s v="City of Stirling"/>
    <x v="142"/>
    <x v="1340"/>
    <x v="4832"/>
    <n v="268"/>
    <x v="110"/>
  </r>
  <r>
    <s v="City of Stirling"/>
    <x v="142"/>
    <x v="1340"/>
    <x v="4833"/>
    <n v="483"/>
    <x v="110"/>
  </r>
  <r>
    <s v="City of Stirling"/>
    <x v="142"/>
    <x v="1340"/>
    <x v="4834"/>
    <n v="438"/>
    <x v="110"/>
  </r>
  <r>
    <s v="City of Stirling"/>
    <x v="142"/>
    <x v="1340"/>
    <x v="4835"/>
    <n v="397"/>
    <x v="110"/>
  </r>
  <r>
    <s v="City of Stirling"/>
    <x v="142"/>
    <x v="1340"/>
    <x v="4836"/>
    <n v="200"/>
    <x v="110"/>
  </r>
  <r>
    <s v="City of Stirling"/>
    <x v="142"/>
    <x v="1340"/>
    <x v="4837"/>
    <n v="218"/>
    <x v="110"/>
  </r>
  <r>
    <s v="City of Stirling"/>
    <x v="142"/>
    <x v="1340"/>
    <x v="4838"/>
    <n v="210"/>
    <x v="110"/>
  </r>
  <r>
    <s v="City of Stirling"/>
    <x v="142"/>
    <x v="1340"/>
    <x v="4839"/>
    <n v="188"/>
    <x v="110"/>
  </r>
  <r>
    <s v="City of Stirling"/>
    <x v="142"/>
    <x v="1341"/>
    <x v="4840"/>
    <n v="374"/>
    <x v="110"/>
  </r>
  <r>
    <s v="City of Stirling"/>
    <x v="142"/>
    <x v="1341"/>
    <x v="4841"/>
    <n v="333"/>
    <x v="110"/>
  </r>
  <r>
    <s v="City of Stirling"/>
    <x v="142"/>
    <x v="1341"/>
    <x v="4842"/>
    <n v="408"/>
    <x v="110"/>
  </r>
  <r>
    <s v="City of Stirling"/>
    <x v="142"/>
    <x v="1341"/>
    <x v="4843"/>
    <n v="241"/>
    <x v="110"/>
  </r>
  <r>
    <s v="City of Stirling"/>
    <x v="142"/>
    <x v="1341"/>
    <x v="4844"/>
    <n v="201"/>
    <x v="110"/>
  </r>
  <r>
    <s v="City of Stirling"/>
    <x v="142"/>
    <x v="1341"/>
    <x v="4845"/>
    <n v="202"/>
    <x v="110"/>
  </r>
  <r>
    <s v="City of Stirling"/>
    <x v="142"/>
    <x v="1341"/>
    <x v="4846"/>
    <n v="298"/>
    <x v="110"/>
  </r>
  <r>
    <s v="City of Stirling"/>
    <x v="142"/>
    <x v="1341"/>
    <x v="4847"/>
    <n v="268"/>
    <x v="110"/>
  </r>
  <r>
    <s v="City of Stirling"/>
    <x v="142"/>
    <x v="1341"/>
    <x v="4848"/>
    <n v="300"/>
    <x v="110"/>
  </r>
  <r>
    <s v="City of Stirling"/>
    <x v="142"/>
    <x v="1341"/>
    <x v="4849"/>
    <n v="308"/>
    <x v="110"/>
  </r>
  <r>
    <s v="City of Stirling"/>
    <x v="142"/>
    <x v="1341"/>
    <x v="4850"/>
    <n v="352"/>
    <x v="110"/>
  </r>
  <r>
    <s v="City of Stirling"/>
    <x v="142"/>
    <x v="1341"/>
    <x v="4851"/>
    <n v="238"/>
    <x v="110"/>
  </r>
  <r>
    <s v="City of Stirling"/>
    <x v="142"/>
    <x v="1341"/>
    <x v="4852"/>
    <n v="389"/>
    <x v="110"/>
  </r>
  <r>
    <s v="City of Stirling"/>
    <x v="142"/>
    <x v="1329"/>
    <x v="4853"/>
    <n v="452"/>
    <x v="110"/>
  </r>
  <r>
    <s v="City of Stirling"/>
    <x v="142"/>
    <x v="1329"/>
    <x v="4854"/>
    <n v="327"/>
    <x v="110"/>
  </r>
  <r>
    <s v="City of Stirling"/>
    <x v="142"/>
    <x v="1329"/>
    <x v="4678"/>
    <n v="2"/>
    <x v="110"/>
  </r>
  <r>
    <s v="City of Stirling"/>
    <x v="142"/>
    <x v="1329"/>
    <x v="4855"/>
    <n v="448"/>
    <x v="110"/>
  </r>
  <r>
    <s v="City of Stirling"/>
    <x v="142"/>
    <x v="1329"/>
    <x v="4856"/>
    <n v="533"/>
    <x v="110"/>
  </r>
  <r>
    <s v="City of Stirling"/>
    <x v="142"/>
    <x v="1329"/>
    <x v="4857"/>
    <n v="101"/>
    <x v="110"/>
  </r>
  <r>
    <s v="City of Stirling"/>
    <x v="142"/>
    <x v="1329"/>
    <x v="4811"/>
    <n v="37"/>
    <x v="110"/>
  </r>
  <r>
    <s v="City of Stirling"/>
    <x v="142"/>
    <x v="1329"/>
    <x v="4858"/>
    <n v="464"/>
    <x v="110"/>
  </r>
  <r>
    <s v="City of Stirling"/>
    <x v="142"/>
    <x v="1329"/>
    <x v="4859"/>
    <n v="349"/>
    <x v="110"/>
  </r>
  <r>
    <s v="City of Stirling"/>
    <x v="142"/>
    <x v="1329"/>
    <x v="4860"/>
    <n v="436"/>
    <x v="110"/>
  </r>
  <r>
    <s v="City of Stirling"/>
    <x v="142"/>
    <x v="1329"/>
    <x v="4814"/>
    <n v="78"/>
    <x v="110"/>
  </r>
  <r>
    <s v="City of Stirling"/>
    <x v="142"/>
    <x v="1329"/>
    <x v="4861"/>
    <n v="163"/>
    <x v="110"/>
  </r>
  <r>
    <s v="City of Stirling"/>
    <x v="142"/>
    <x v="1329"/>
    <x v="4862"/>
    <n v="224"/>
    <x v="110"/>
  </r>
  <r>
    <s v="City of Stirling"/>
    <x v="142"/>
    <x v="1342"/>
    <x v="4802"/>
    <n v="5"/>
    <x v="110"/>
  </r>
  <r>
    <s v="City of Stirling"/>
    <x v="142"/>
    <x v="1342"/>
    <x v="4863"/>
    <n v="244"/>
    <x v="110"/>
  </r>
  <r>
    <s v="City of Stirling"/>
    <x v="142"/>
    <x v="1342"/>
    <x v="4864"/>
    <n v="374"/>
    <x v="110"/>
  </r>
  <r>
    <s v="City of Stirling"/>
    <x v="142"/>
    <x v="1342"/>
    <x v="4865"/>
    <n v="396"/>
    <x v="110"/>
  </r>
  <r>
    <s v="City of Stirling"/>
    <x v="142"/>
    <x v="1342"/>
    <x v="4809"/>
    <n v="52"/>
    <x v="110"/>
  </r>
  <r>
    <s v="City of Stirling"/>
    <x v="142"/>
    <x v="1342"/>
    <x v="4866"/>
    <n v="164"/>
    <x v="110"/>
  </r>
  <r>
    <s v="City of Stirling"/>
    <x v="143"/>
    <x v="127"/>
    <x v="4867"/>
    <n v="44"/>
    <x v="110"/>
  </r>
  <r>
    <s v="City of Stirling"/>
    <x v="143"/>
    <x v="127"/>
    <x v="4868"/>
    <n v="261"/>
    <x v="110"/>
  </r>
  <r>
    <s v="City of Stirling"/>
    <x v="143"/>
    <x v="127"/>
    <x v="4869"/>
    <n v="232"/>
    <x v="110"/>
  </r>
  <r>
    <s v="City of Stirling"/>
    <x v="143"/>
    <x v="127"/>
    <x v="4870"/>
    <n v="206"/>
    <x v="110"/>
  </r>
  <r>
    <s v="City of Stirling"/>
    <x v="143"/>
    <x v="127"/>
    <x v="4871"/>
    <n v="223"/>
    <x v="110"/>
  </r>
  <r>
    <s v="City of Stirling"/>
    <x v="143"/>
    <x v="127"/>
    <x v="4872"/>
    <n v="281"/>
    <x v="110"/>
  </r>
  <r>
    <s v="City of Stirling"/>
    <x v="143"/>
    <x v="127"/>
    <x v="4873"/>
    <n v="284"/>
    <x v="110"/>
  </r>
  <r>
    <s v="City of Stirling"/>
    <x v="143"/>
    <x v="127"/>
    <x v="4874"/>
    <n v="325"/>
    <x v="110"/>
  </r>
  <r>
    <s v="City of Stirling"/>
    <x v="143"/>
    <x v="127"/>
    <x v="4875"/>
    <n v="338"/>
    <x v="110"/>
  </r>
  <r>
    <s v="City of Stirling"/>
    <x v="143"/>
    <x v="127"/>
    <x v="4876"/>
    <n v="256"/>
    <x v="110"/>
  </r>
  <r>
    <s v="City of Stirling"/>
    <x v="143"/>
    <x v="127"/>
    <x v="4877"/>
    <n v="408"/>
    <x v="110"/>
  </r>
  <r>
    <s v="City of Stirling"/>
    <x v="143"/>
    <x v="127"/>
    <x v="4878"/>
    <n v="203"/>
    <x v="110"/>
  </r>
  <r>
    <s v="City of Stirling"/>
    <x v="143"/>
    <x v="127"/>
    <x v="4879"/>
    <n v="260"/>
    <x v="110"/>
  </r>
  <r>
    <s v="City of Stirling"/>
    <x v="143"/>
    <x v="127"/>
    <x v="4880"/>
    <n v="354"/>
    <x v="110"/>
  </r>
  <r>
    <s v="City of Stirling"/>
    <x v="143"/>
    <x v="127"/>
    <x v="4881"/>
    <n v="400"/>
    <x v="110"/>
  </r>
  <r>
    <s v="City of Stirling"/>
    <x v="143"/>
    <x v="127"/>
    <x v="4882"/>
    <n v="376"/>
    <x v="110"/>
  </r>
  <r>
    <s v="City of Stirling"/>
    <x v="143"/>
    <x v="127"/>
    <x v="4883"/>
    <n v="227"/>
    <x v="110"/>
  </r>
  <r>
    <s v="City of Stirling"/>
    <x v="143"/>
    <x v="127"/>
    <x v="4884"/>
    <n v="227"/>
    <x v="110"/>
  </r>
  <r>
    <s v="City of Stirling"/>
    <x v="143"/>
    <x v="127"/>
    <x v="4885"/>
    <n v="243"/>
    <x v="110"/>
  </r>
  <r>
    <s v="City of Stirling"/>
    <x v="143"/>
    <x v="127"/>
    <x v="4886"/>
    <n v="227"/>
    <x v="110"/>
  </r>
  <r>
    <s v="City of Stirling"/>
    <x v="143"/>
    <x v="127"/>
    <x v="4887"/>
    <n v="322"/>
    <x v="110"/>
  </r>
  <r>
    <s v="City of Stirling"/>
    <x v="143"/>
    <x v="127"/>
    <x v="4888"/>
    <n v="358"/>
    <x v="110"/>
  </r>
  <r>
    <s v="City of Stirling"/>
    <x v="143"/>
    <x v="127"/>
    <x v="4889"/>
    <n v="354"/>
    <x v="110"/>
  </r>
  <r>
    <s v="City of Stirling"/>
    <x v="143"/>
    <x v="127"/>
    <x v="4890"/>
    <n v="218"/>
    <x v="110"/>
  </r>
  <r>
    <s v="City of Stirling"/>
    <x v="143"/>
    <x v="127"/>
    <x v="4891"/>
    <n v="223"/>
    <x v="110"/>
  </r>
  <r>
    <s v="City of Stirling"/>
    <x v="143"/>
    <x v="127"/>
    <x v="4892"/>
    <n v="199"/>
    <x v="110"/>
  </r>
  <r>
    <s v="City of Stirling"/>
    <x v="143"/>
    <x v="127"/>
    <x v="4893"/>
    <n v="396"/>
    <x v="110"/>
  </r>
  <r>
    <s v="City of Stirling"/>
    <x v="143"/>
    <x v="127"/>
    <x v="4894"/>
    <n v="185"/>
    <x v="110"/>
  </r>
  <r>
    <s v="City of Stirling"/>
    <x v="143"/>
    <x v="127"/>
    <x v="4895"/>
    <n v="485"/>
    <x v="110"/>
  </r>
  <r>
    <s v="City of Stirling"/>
    <x v="143"/>
    <x v="127"/>
    <x v="4896"/>
    <n v="507"/>
    <x v="110"/>
  </r>
  <r>
    <s v="City of Stirling"/>
    <x v="143"/>
    <x v="127"/>
    <x v="4897"/>
    <n v="321"/>
    <x v="110"/>
  </r>
  <r>
    <s v="City of Stirling"/>
    <x v="143"/>
    <x v="127"/>
    <x v="4898"/>
    <n v="344"/>
    <x v="110"/>
  </r>
  <r>
    <s v="City of Stirling"/>
    <x v="143"/>
    <x v="127"/>
    <x v="4899"/>
    <n v="178"/>
    <x v="110"/>
  </r>
  <r>
    <s v="City of Stirling"/>
    <x v="143"/>
    <x v="127"/>
    <x v="4900"/>
    <n v="384"/>
    <x v="110"/>
  </r>
  <r>
    <s v="City of Stirling"/>
    <x v="143"/>
    <x v="127"/>
    <x v="4901"/>
    <n v="294"/>
    <x v="110"/>
  </r>
  <r>
    <s v="City of Stirling"/>
    <x v="143"/>
    <x v="127"/>
    <x v="4902"/>
    <n v="346"/>
    <x v="110"/>
  </r>
  <r>
    <s v="City of Stirling"/>
    <x v="143"/>
    <x v="127"/>
    <x v="4903"/>
    <n v="261"/>
    <x v="110"/>
  </r>
  <r>
    <s v="City of Stirling"/>
    <x v="143"/>
    <x v="127"/>
    <x v="4904"/>
    <n v="380"/>
    <x v="110"/>
  </r>
  <r>
    <s v="City of Stirling"/>
    <x v="143"/>
    <x v="127"/>
    <x v="4905"/>
    <n v="578"/>
    <x v="110"/>
  </r>
  <r>
    <s v="City of Stirling"/>
    <x v="143"/>
    <x v="127"/>
    <x v="4906"/>
    <n v="316"/>
    <x v="110"/>
  </r>
  <r>
    <s v="City of Stirling"/>
    <x v="143"/>
    <x v="127"/>
    <x v="4907"/>
    <n v="392"/>
    <x v="110"/>
  </r>
  <r>
    <s v="City of Stirling"/>
    <x v="143"/>
    <x v="127"/>
    <x v="4908"/>
    <n v="389"/>
    <x v="110"/>
  </r>
  <r>
    <s v="City of Stirling"/>
    <x v="143"/>
    <x v="127"/>
    <x v="4909"/>
    <n v="306"/>
    <x v="110"/>
  </r>
  <r>
    <s v="City of Stirling"/>
    <x v="143"/>
    <x v="127"/>
    <x v="4910"/>
    <n v="395"/>
    <x v="110"/>
  </r>
  <r>
    <s v="City of Stirling"/>
    <x v="143"/>
    <x v="127"/>
    <x v="4911"/>
    <n v="428"/>
    <x v="110"/>
  </r>
  <r>
    <s v="City of Stirling"/>
    <x v="143"/>
    <x v="127"/>
    <x v="4912"/>
    <n v="349"/>
    <x v="110"/>
  </r>
  <r>
    <s v="City of Stirling"/>
    <x v="143"/>
    <x v="127"/>
    <x v="4913"/>
    <n v="497"/>
    <x v="110"/>
  </r>
  <r>
    <s v="City of Stirling"/>
    <x v="143"/>
    <x v="127"/>
    <x v="4914"/>
    <n v="327"/>
    <x v="110"/>
  </r>
  <r>
    <s v="City of Stirling"/>
    <x v="143"/>
    <x v="127"/>
    <x v="4915"/>
    <n v="354"/>
    <x v="110"/>
  </r>
  <r>
    <s v="City of Stirling"/>
    <x v="143"/>
    <x v="127"/>
    <x v="4916"/>
    <n v="383"/>
    <x v="110"/>
  </r>
  <r>
    <s v="City of Stirling"/>
    <x v="143"/>
    <x v="127"/>
    <x v="4917"/>
    <n v="348"/>
    <x v="110"/>
  </r>
  <r>
    <s v="City of Stirling"/>
    <x v="143"/>
    <x v="127"/>
    <x v="4918"/>
    <n v="347"/>
    <x v="110"/>
  </r>
  <r>
    <s v="City of Stirling"/>
    <x v="143"/>
    <x v="1343"/>
    <x v="4919"/>
    <n v="205"/>
    <x v="110"/>
  </r>
  <r>
    <s v="City of Stirling"/>
    <x v="143"/>
    <x v="1343"/>
    <x v="4920"/>
    <n v="309"/>
    <x v="110"/>
  </r>
  <r>
    <s v="City of Stirling"/>
    <x v="143"/>
    <x v="1343"/>
    <x v="4921"/>
    <n v="262"/>
    <x v="110"/>
  </r>
  <r>
    <s v="City of Stirling"/>
    <x v="143"/>
    <x v="1343"/>
    <x v="4922"/>
    <n v="295"/>
    <x v="110"/>
  </r>
  <r>
    <s v="City of Stirling"/>
    <x v="143"/>
    <x v="1343"/>
    <x v="4923"/>
    <n v="443"/>
    <x v="110"/>
  </r>
  <r>
    <s v="City of Stirling"/>
    <x v="143"/>
    <x v="1343"/>
    <x v="4924"/>
    <n v="248"/>
    <x v="110"/>
  </r>
  <r>
    <s v="City of Stirling"/>
    <x v="143"/>
    <x v="1343"/>
    <x v="4925"/>
    <n v="413"/>
    <x v="110"/>
  </r>
  <r>
    <s v="City of Stirling"/>
    <x v="143"/>
    <x v="1343"/>
    <x v="4926"/>
    <n v="417"/>
    <x v="110"/>
  </r>
  <r>
    <s v="City of Stirling"/>
    <x v="143"/>
    <x v="1343"/>
    <x v="4927"/>
    <n v="281"/>
    <x v="110"/>
  </r>
  <r>
    <s v="City of Stirling"/>
    <x v="143"/>
    <x v="1343"/>
    <x v="4928"/>
    <n v="431"/>
    <x v="110"/>
  </r>
  <r>
    <s v="City of Stirling"/>
    <x v="143"/>
    <x v="1343"/>
    <x v="4929"/>
    <n v="275"/>
    <x v="110"/>
  </r>
  <r>
    <s v="City of Stirling"/>
    <x v="143"/>
    <x v="1343"/>
    <x v="4930"/>
    <n v="284"/>
    <x v="110"/>
  </r>
  <r>
    <s v="City of Stirling"/>
    <x v="143"/>
    <x v="1343"/>
    <x v="4931"/>
    <n v="257"/>
    <x v="110"/>
  </r>
  <r>
    <s v="City of Stirling"/>
    <x v="143"/>
    <x v="1343"/>
    <x v="4932"/>
    <n v="274"/>
    <x v="110"/>
  </r>
  <r>
    <s v="City of Stirling"/>
    <x v="143"/>
    <x v="1343"/>
    <x v="4893"/>
    <n v="9"/>
    <x v="110"/>
  </r>
  <r>
    <s v="City of Stirling"/>
    <x v="143"/>
    <x v="1343"/>
    <x v="4905"/>
    <n v="23"/>
    <x v="110"/>
  </r>
  <r>
    <s v="City of Stirling"/>
    <x v="143"/>
    <x v="1344"/>
    <x v="4867"/>
    <n v="150"/>
    <x v="110"/>
  </r>
  <r>
    <s v="City of Stirling"/>
    <x v="144"/>
    <x v="1345"/>
    <x v="4933"/>
    <n v="4"/>
    <x v="110"/>
  </r>
  <r>
    <s v="City of Stirling"/>
    <x v="144"/>
    <x v="1345"/>
    <x v="4934"/>
    <n v="21"/>
    <x v="110"/>
  </r>
  <r>
    <s v="City of Stirling"/>
    <x v="144"/>
    <x v="1345"/>
    <x v="4935"/>
    <n v="361"/>
    <x v="110"/>
  </r>
  <r>
    <s v="City of Stirling"/>
    <x v="144"/>
    <x v="1345"/>
    <x v="4936"/>
    <n v="403"/>
    <x v="110"/>
  </r>
  <r>
    <s v="City of Stirling"/>
    <x v="144"/>
    <x v="1345"/>
    <x v="4937"/>
    <n v="412"/>
    <x v="110"/>
  </r>
  <r>
    <s v="City of Stirling"/>
    <x v="144"/>
    <x v="1345"/>
    <x v="4938"/>
    <n v="9"/>
    <x v="110"/>
  </r>
  <r>
    <s v="City of Stirling"/>
    <x v="144"/>
    <x v="1345"/>
    <x v="4939"/>
    <n v="54"/>
    <x v="110"/>
  </r>
  <r>
    <s v="City of Stirling"/>
    <x v="144"/>
    <x v="127"/>
    <x v="4940"/>
    <n v="17"/>
    <x v="110"/>
  </r>
  <r>
    <s v="City of Stirling"/>
    <x v="144"/>
    <x v="127"/>
    <x v="4941"/>
    <n v="25"/>
    <x v="110"/>
  </r>
  <r>
    <s v="City of Stirling"/>
    <x v="144"/>
    <x v="127"/>
    <x v="4942"/>
    <n v="4"/>
    <x v="110"/>
  </r>
  <r>
    <s v="City of Stirling"/>
    <x v="144"/>
    <x v="127"/>
    <x v="4943"/>
    <n v="256"/>
    <x v="110"/>
  </r>
  <r>
    <s v="City of Stirling"/>
    <x v="144"/>
    <x v="127"/>
    <x v="4944"/>
    <n v="153"/>
    <x v="110"/>
  </r>
  <r>
    <s v="City of Stirling"/>
    <x v="144"/>
    <x v="127"/>
    <x v="4945"/>
    <n v="296"/>
    <x v="110"/>
  </r>
  <r>
    <s v="City of Stirling"/>
    <x v="144"/>
    <x v="127"/>
    <x v="4946"/>
    <n v="353"/>
    <x v="110"/>
  </r>
  <r>
    <s v="City of Stirling"/>
    <x v="144"/>
    <x v="127"/>
    <x v="4947"/>
    <n v="330"/>
    <x v="110"/>
  </r>
  <r>
    <s v="City of Stirling"/>
    <x v="144"/>
    <x v="1346"/>
    <x v="4948"/>
    <n v="371"/>
    <x v="110"/>
  </r>
  <r>
    <s v="City of Stirling"/>
    <x v="144"/>
    <x v="1346"/>
    <x v="4934"/>
    <n v="191"/>
    <x v="110"/>
  </r>
  <r>
    <s v="City of Stirling"/>
    <x v="144"/>
    <x v="1346"/>
    <x v="4949"/>
    <n v="382"/>
    <x v="110"/>
  </r>
  <r>
    <s v="City of Stirling"/>
    <x v="144"/>
    <x v="1346"/>
    <x v="4950"/>
    <n v="372"/>
    <x v="110"/>
  </r>
  <r>
    <s v="City of Stirling"/>
    <x v="144"/>
    <x v="1346"/>
    <x v="4938"/>
    <n v="382"/>
    <x v="110"/>
  </r>
  <r>
    <s v="City of Stirling"/>
    <x v="144"/>
    <x v="1346"/>
    <x v="4939"/>
    <n v="399"/>
    <x v="110"/>
  </r>
  <r>
    <s v="City of Stirling"/>
    <x v="144"/>
    <x v="132"/>
    <x v="4951"/>
    <n v="364"/>
    <x v="110"/>
  </r>
  <r>
    <s v="City of Stirling"/>
    <x v="144"/>
    <x v="132"/>
    <x v="4952"/>
    <n v="331"/>
    <x v="110"/>
  </r>
  <r>
    <s v="City of Stirling"/>
    <x v="144"/>
    <x v="132"/>
    <x v="4953"/>
    <n v="372"/>
    <x v="110"/>
  </r>
  <r>
    <s v="City of Stirling"/>
    <x v="144"/>
    <x v="132"/>
    <x v="4954"/>
    <n v="396"/>
    <x v="110"/>
  </r>
  <r>
    <s v="City of Stirling"/>
    <x v="144"/>
    <x v="132"/>
    <x v="4955"/>
    <n v="207"/>
    <x v="110"/>
  </r>
  <r>
    <s v="City of Stirling"/>
    <x v="144"/>
    <x v="132"/>
    <x v="4956"/>
    <n v="370"/>
    <x v="110"/>
  </r>
  <r>
    <s v="City of Stirling"/>
    <x v="144"/>
    <x v="132"/>
    <x v="4957"/>
    <n v="376"/>
    <x v="110"/>
  </r>
  <r>
    <s v="City of Stirling"/>
    <x v="144"/>
    <x v="132"/>
    <x v="4958"/>
    <n v="352"/>
    <x v="110"/>
  </r>
  <r>
    <s v="City of Stirling"/>
    <x v="144"/>
    <x v="132"/>
    <x v="4959"/>
    <n v="346"/>
    <x v="110"/>
  </r>
  <r>
    <s v="City of Stirling"/>
    <x v="144"/>
    <x v="132"/>
    <x v="4960"/>
    <n v="374"/>
    <x v="110"/>
  </r>
  <r>
    <s v="City of Stirling"/>
    <x v="144"/>
    <x v="132"/>
    <x v="4961"/>
    <n v="374"/>
    <x v="110"/>
  </r>
  <r>
    <s v="City of Stirling"/>
    <x v="144"/>
    <x v="132"/>
    <x v="4962"/>
    <n v="225"/>
    <x v="110"/>
  </r>
  <r>
    <s v="City of Stirling"/>
    <x v="144"/>
    <x v="132"/>
    <x v="4963"/>
    <n v="287"/>
    <x v="110"/>
  </r>
  <r>
    <s v="City of Stirling"/>
    <x v="144"/>
    <x v="132"/>
    <x v="4964"/>
    <n v="376"/>
    <x v="110"/>
  </r>
  <r>
    <s v="City of Stirling"/>
    <x v="144"/>
    <x v="132"/>
    <x v="4965"/>
    <n v="473"/>
    <x v="110"/>
  </r>
  <r>
    <s v="City of Stirling"/>
    <x v="144"/>
    <x v="132"/>
    <x v="4948"/>
    <n v="40"/>
    <x v="110"/>
  </r>
  <r>
    <s v="City of Stirling"/>
    <x v="144"/>
    <x v="1326"/>
    <x v="4966"/>
    <n v="259"/>
    <x v="110"/>
  </r>
  <r>
    <s v="City of Stirling"/>
    <x v="144"/>
    <x v="1326"/>
    <x v="4967"/>
    <n v="477"/>
    <x v="110"/>
  </r>
  <r>
    <s v="City of Stirling"/>
    <x v="144"/>
    <x v="1326"/>
    <x v="4968"/>
    <n v="445"/>
    <x v="110"/>
  </r>
  <r>
    <s v="City of Stirling"/>
    <x v="144"/>
    <x v="1326"/>
    <x v="4969"/>
    <n v="274"/>
    <x v="110"/>
  </r>
  <r>
    <s v="City of Stirling"/>
    <x v="144"/>
    <x v="1326"/>
    <x v="4940"/>
    <n v="400"/>
    <x v="110"/>
  </r>
  <r>
    <s v="City of Stirling"/>
    <x v="144"/>
    <x v="1326"/>
    <x v="4970"/>
    <n v="310"/>
    <x v="110"/>
  </r>
  <r>
    <s v="City of Stirling"/>
    <x v="144"/>
    <x v="1326"/>
    <x v="4971"/>
    <n v="374"/>
    <x v="110"/>
  </r>
  <r>
    <s v="City of Stirling"/>
    <x v="144"/>
    <x v="1326"/>
    <x v="4972"/>
    <n v="276"/>
    <x v="110"/>
  </r>
  <r>
    <s v="City of Stirling"/>
    <x v="144"/>
    <x v="1326"/>
    <x v="4649"/>
    <n v="272"/>
    <x v="110"/>
  </r>
  <r>
    <s v="City of Stirling"/>
    <x v="144"/>
    <x v="1344"/>
    <x v="4973"/>
    <n v="251"/>
    <x v="110"/>
  </r>
  <r>
    <s v="City of Stirling"/>
    <x v="144"/>
    <x v="1344"/>
    <x v="4974"/>
    <n v="197"/>
    <x v="110"/>
  </r>
  <r>
    <s v="City of Stirling"/>
    <x v="144"/>
    <x v="1344"/>
    <x v="4975"/>
    <n v="454"/>
    <x v="110"/>
  </r>
  <r>
    <s v="City of Stirling"/>
    <x v="144"/>
    <x v="1344"/>
    <x v="4976"/>
    <n v="330"/>
    <x v="110"/>
  </r>
  <r>
    <s v="City of Stirling"/>
    <x v="144"/>
    <x v="1344"/>
    <x v="4941"/>
    <n v="211"/>
    <x v="110"/>
  </r>
  <r>
    <s v="City of Stirling"/>
    <x v="144"/>
    <x v="1344"/>
    <x v="4977"/>
    <n v="319"/>
    <x v="110"/>
  </r>
  <r>
    <s v="City of Stirling"/>
    <x v="144"/>
    <x v="1344"/>
    <x v="4942"/>
    <n v="346"/>
    <x v="110"/>
  </r>
  <r>
    <s v="City of Stirling"/>
    <x v="144"/>
    <x v="1344"/>
    <x v="4978"/>
    <n v="387"/>
    <x v="110"/>
  </r>
  <r>
    <s v="City of Stirling"/>
    <x v="144"/>
    <x v="1344"/>
    <x v="4979"/>
    <n v="289"/>
    <x v="110"/>
  </r>
  <r>
    <s v="City of Stirling"/>
    <x v="144"/>
    <x v="1344"/>
    <x v="4980"/>
    <n v="443"/>
    <x v="110"/>
  </r>
  <r>
    <s v="City of Stirling"/>
    <x v="144"/>
    <x v="1344"/>
    <x v="4981"/>
    <n v="490"/>
    <x v="110"/>
  </r>
  <r>
    <s v="City of Stirling"/>
    <x v="144"/>
    <x v="1344"/>
    <x v="4982"/>
    <n v="285"/>
    <x v="110"/>
  </r>
  <r>
    <s v="City of Stirling"/>
    <x v="144"/>
    <x v="1344"/>
    <x v="4933"/>
    <n v="506"/>
    <x v="110"/>
  </r>
  <r>
    <s v="City of Stirling"/>
    <x v="144"/>
    <x v="1344"/>
    <x v="4983"/>
    <n v="573"/>
    <x v="110"/>
  </r>
  <r>
    <s v="City of Stirling"/>
    <x v="144"/>
    <x v="1344"/>
    <x v="4984"/>
    <n v="380"/>
    <x v="110"/>
  </r>
  <r>
    <s v="City of Stirling"/>
    <x v="144"/>
    <x v="1344"/>
    <x v="4985"/>
    <n v="379"/>
    <x v="110"/>
  </r>
  <r>
    <s v="City of Stirling"/>
    <x v="144"/>
    <x v="1344"/>
    <x v="4986"/>
    <n v="395"/>
    <x v="110"/>
  </r>
  <r>
    <s v="City of Stirling"/>
    <x v="144"/>
    <x v="1344"/>
    <x v="4987"/>
    <n v="416"/>
    <x v="110"/>
  </r>
  <r>
    <s v="City of Stirling"/>
    <x v="144"/>
    <x v="1344"/>
    <x v="4988"/>
    <n v="381"/>
    <x v="110"/>
  </r>
  <r>
    <s v="City of Stirling"/>
    <x v="144"/>
    <x v="1344"/>
    <x v="4989"/>
    <n v="514"/>
    <x v="110"/>
  </r>
  <r>
    <s v="City of Stirling"/>
    <x v="144"/>
    <x v="1344"/>
    <x v="4990"/>
    <n v="429"/>
    <x v="110"/>
  </r>
  <r>
    <s v="City of Stirling"/>
    <x v="144"/>
    <x v="1344"/>
    <x v="4991"/>
    <n v="260"/>
    <x v="110"/>
  </r>
  <r>
    <s v="City of Stirling"/>
    <x v="144"/>
    <x v="1344"/>
    <x v="4992"/>
    <n v="279"/>
    <x v="110"/>
  </r>
  <r>
    <s v="City of Stirling"/>
    <x v="145"/>
    <x v="1338"/>
    <x v="4993"/>
    <n v="413"/>
    <x v="110"/>
  </r>
  <r>
    <s v="City of Stirling"/>
    <x v="145"/>
    <x v="1338"/>
    <x v="4994"/>
    <n v="442"/>
    <x v="110"/>
  </r>
  <r>
    <s v="City of Stirling"/>
    <x v="145"/>
    <x v="1338"/>
    <x v="4995"/>
    <n v="561"/>
    <x v="110"/>
  </r>
  <r>
    <s v="City of Stirling"/>
    <x v="145"/>
    <x v="1338"/>
    <x v="4996"/>
    <n v="262"/>
    <x v="110"/>
  </r>
  <r>
    <s v="City of Stirling"/>
    <x v="145"/>
    <x v="1338"/>
    <x v="4997"/>
    <n v="365"/>
    <x v="110"/>
  </r>
  <r>
    <s v="City of Stirling"/>
    <x v="145"/>
    <x v="1338"/>
    <x v="4998"/>
    <n v="255"/>
    <x v="110"/>
  </r>
  <r>
    <s v="City of Stirling"/>
    <x v="145"/>
    <x v="1338"/>
    <x v="4999"/>
    <n v="389"/>
    <x v="110"/>
  </r>
  <r>
    <s v="City of Stirling"/>
    <x v="145"/>
    <x v="1338"/>
    <x v="5000"/>
    <n v="308"/>
    <x v="110"/>
  </r>
  <r>
    <s v="City of Stirling"/>
    <x v="145"/>
    <x v="1338"/>
    <x v="5001"/>
    <n v="310"/>
    <x v="110"/>
  </r>
  <r>
    <s v="City of Stirling"/>
    <x v="145"/>
    <x v="1338"/>
    <x v="5002"/>
    <n v="379"/>
    <x v="110"/>
  </r>
  <r>
    <s v="City of Stirling"/>
    <x v="145"/>
    <x v="1347"/>
    <x v="5003"/>
    <n v="173"/>
    <x v="110"/>
  </r>
  <r>
    <s v="City of Stirling"/>
    <x v="145"/>
    <x v="1347"/>
    <x v="5004"/>
    <n v="213"/>
    <x v="110"/>
  </r>
  <r>
    <s v="City of Stirling"/>
    <x v="145"/>
    <x v="1347"/>
    <x v="5005"/>
    <n v="457"/>
    <x v="110"/>
  </r>
  <r>
    <s v="City of Stirling"/>
    <x v="145"/>
    <x v="1347"/>
    <x v="5006"/>
    <n v="209"/>
    <x v="110"/>
  </r>
  <r>
    <s v="City of Stirling"/>
    <x v="145"/>
    <x v="1347"/>
    <x v="5007"/>
    <n v="141"/>
    <x v="110"/>
  </r>
  <r>
    <s v="City of Stirling"/>
    <x v="145"/>
    <x v="1347"/>
    <x v="5008"/>
    <n v="154"/>
    <x v="110"/>
  </r>
  <r>
    <s v="City of Stirling"/>
    <x v="145"/>
    <x v="1348"/>
    <x v="5009"/>
    <n v="62"/>
    <x v="110"/>
  </r>
  <r>
    <s v="City of Stirling"/>
    <x v="145"/>
    <x v="1348"/>
    <x v="5010"/>
    <n v="251"/>
    <x v="110"/>
  </r>
  <r>
    <s v="City of Stirling"/>
    <x v="145"/>
    <x v="1348"/>
    <x v="5011"/>
    <n v="291"/>
    <x v="110"/>
  </r>
  <r>
    <s v="City of Stirling"/>
    <x v="145"/>
    <x v="1348"/>
    <x v="5012"/>
    <n v="111"/>
    <x v="110"/>
  </r>
  <r>
    <s v="City of Stirling"/>
    <x v="145"/>
    <x v="1348"/>
    <x v="5013"/>
    <n v="310"/>
    <x v="110"/>
  </r>
  <r>
    <s v="City of Stirling"/>
    <x v="145"/>
    <x v="1348"/>
    <x v="5014"/>
    <n v="369"/>
    <x v="110"/>
  </r>
  <r>
    <s v="City of Stirling"/>
    <x v="145"/>
    <x v="1348"/>
    <x v="5015"/>
    <n v="258"/>
    <x v="110"/>
  </r>
  <r>
    <s v="City of Stirling"/>
    <x v="145"/>
    <x v="1348"/>
    <x v="5016"/>
    <n v="294"/>
    <x v="110"/>
  </r>
  <r>
    <s v="City of Stirling"/>
    <x v="145"/>
    <x v="1348"/>
    <x v="5017"/>
    <n v="367"/>
    <x v="110"/>
  </r>
  <r>
    <s v="City of Stirling"/>
    <x v="145"/>
    <x v="1348"/>
    <x v="5018"/>
    <n v="304"/>
    <x v="110"/>
  </r>
  <r>
    <s v="City of Stirling"/>
    <x v="145"/>
    <x v="1348"/>
    <x v="5019"/>
    <n v="266"/>
    <x v="110"/>
  </r>
  <r>
    <s v="City of Stirling"/>
    <x v="145"/>
    <x v="1348"/>
    <x v="5020"/>
    <n v="371"/>
    <x v="110"/>
  </r>
  <r>
    <s v="City of Stirling"/>
    <x v="145"/>
    <x v="1348"/>
    <x v="5021"/>
    <n v="261"/>
    <x v="110"/>
  </r>
  <r>
    <s v="City of Stirling"/>
    <x v="145"/>
    <x v="1348"/>
    <x v="5022"/>
    <n v="327"/>
    <x v="110"/>
  </r>
  <r>
    <s v="City of Stirling"/>
    <x v="145"/>
    <x v="1349"/>
    <x v="4996"/>
    <n v="43"/>
    <x v="110"/>
  </r>
  <r>
    <s v="City of Stirling"/>
    <x v="145"/>
    <x v="1349"/>
    <x v="4773"/>
    <n v="11"/>
    <x v="110"/>
  </r>
  <r>
    <s v="City of Stirling"/>
    <x v="145"/>
    <x v="1349"/>
    <x v="5023"/>
    <n v="309"/>
    <x v="110"/>
  </r>
  <r>
    <s v="City of Stirling"/>
    <x v="145"/>
    <x v="1349"/>
    <x v="5024"/>
    <n v="422"/>
    <x v="110"/>
  </r>
  <r>
    <s v="City of Stirling"/>
    <x v="145"/>
    <x v="1349"/>
    <x v="5025"/>
    <n v="186"/>
    <x v="110"/>
  </r>
  <r>
    <s v="City of Stirling"/>
    <x v="145"/>
    <x v="1349"/>
    <x v="5026"/>
    <n v="275"/>
    <x v="110"/>
  </r>
  <r>
    <s v="City of Stirling"/>
    <x v="145"/>
    <x v="1349"/>
    <x v="5027"/>
    <n v="196"/>
    <x v="110"/>
  </r>
  <r>
    <s v="City of Stirling"/>
    <x v="145"/>
    <x v="1349"/>
    <x v="5028"/>
    <n v="361"/>
    <x v="110"/>
  </r>
  <r>
    <s v="City of Stirling"/>
    <x v="145"/>
    <x v="1349"/>
    <x v="5029"/>
    <n v="237"/>
    <x v="110"/>
  </r>
  <r>
    <s v="City of Stirling"/>
    <x v="145"/>
    <x v="1349"/>
    <x v="5030"/>
    <n v="229"/>
    <x v="110"/>
  </r>
  <r>
    <s v="City of Stirling"/>
    <x v="145"/>
    <x v="1349"/>
    <x v="5031"/>
    <n v="280"/>
    <x v="110"/>
  </r>
  <r>
    <s v="City of Stirling"/>
    <x v="145"/>
    <x v="1349"/>
    <x v="5032"/>
    <n v="9"/>
    <x v="110"/>
  </r>
  <r>
    <s v="City of Stirling"/>
    <x v="145"/>
    <x v="1349"/>
    <x v="5033"/>
    <n v="25"/>
    <x v="110"/>
  </r>
  <r>
    <s v="City of Stirling"/>
    <x v="145"/>
    <x v="1349"/>
    <x v="5034"/>
    <n v="29"/>
    <x v="110"/>
  </r>
  <r>
    <s v="City of Stirling"/>
    <x v="145"/>
    <x v="1342"/>
    <x v="4998"/>
    <n v="40"/>
    <x v="110"/>
  </r>
  <r>
    <s v="City of Stirling"/>
    <x v="145"/>
    <x v="1342"/>
    <x v="5035"/>
    <n v="360"/>
    <x v="110"/>
  </r>
  <r>
    <s v="City of Stirling"/>
    <x v="145"/>
    <x v="1342"/>
    <x v="5036"/>
    <n v="425"/>
    <x v="110"/>
  </r>
  <r>
    <s v="City of Stirling"/>
    <x v="145"/>
    <x v="1342"/>
    <x v="5037"/>
    <n v="485"/>
    <x v="110"/>
  </r>
  <r>
    <s v="City of Stirling"/>
    <x v="145"/>
    <x v="1342"/>
    <x v="5038"/>
    <n v="349"/>
    <x v="110"/>
  </r>
  <r>
    <s v="City of Stirling"/>
    <x v="145"/>
    <x v="1342"/>
    <x v="5039"/>
    <n v="456"/>
    <x v="110"/>
  </r>
  <r>
    <s v="City of Stirling"/>
    <x v="145"/>
    <x v="1342"/>
    <x v="5040"/>
    <n v="374"/>
    <x v="110"/>
  </r>
  <r>
    <s v="City of Stirling"/>
    <x v="145"/>
    <x v="1342"/>
    <x v="5041"/>
    <n v="196"/>
    <x v="110"/>
  </r>
  <r>
    <s v="City of Stirling"/>
    <x v="145"/>
    <x v="1342"/>
    <x v="5042"/>
    <n v="324"/>
    <x v="110"/>
  </r>
  <r>
    <s v="City of Stirling"/>
    <x v="145"/>
    <x v="1342"/>
    <x v="5043"/>
    <n v="429"/>
    <x v="110"/>
  </r>
  <r>
    <s v="City of Stirling"/>
    <x v="145"/>
    <x v="1342"/>
    <x v="5044"/>
    <n v="389"/>
    <x v="110"/>
  </r>
  <r>
    <s v="City of Stirling"/>
    <x v="145"/>
    <x v="1342"/>
    <x v="4809"/>
    <n v="263"/>
    <x v="110"/>
  </r>
  <r>
    <s v="City of Stirling"/>
    <x v="145"/>
    <x v="1342"/>
    <x v="5045"/>
    <n v="235"/>
    <x v="110"/>
  </r>
  <r>
    <s v="City of Stirling"/>
    <x v="145"/>
    <x v="1342"/>
    <x v="4866"/>
    <n v="99"/>
    <x v="110"/>
  </r>
  <r>
    <s v="City of Stirling"/>
    <x v="145"/>
    <x v="1342"/>
    <x v="5046"/>
    <n v="285"/>
    <x v="110"/>
  </r>
  <r>
    <s v="City of Stirling"/>
    <x v="145"/>
    <x v="1342"/>
    <x v="5047"/>
    <n v="573"/>
    <x v="110"/>
  </r>
  <r>
    <s v="City of Stirling"/>
    <x v="145"/>
    <x v="1342"/>
    <x v="5048"/>
    <n v="266"/>
    <x v="110"/>
  </r>
  <r>
    <s v="City of Stirling"/>
    <x v="145"/>
    <x v="1342"/>
    <x v="5049"/>
    <n v="674"/>
    <x v="110"/>
  </r>
  <r>
    <s v="City of Stirling"/>
    <x v="145"/>
    <x v="1350"/>
    <x v="5050"/>
    <n v="219"/>
    <x v="110"/>
  </r>
  <r>
    <s v="City of Stirling"/>
    <x v="145"/>
    <x v="1350"/>
    <x v="5051"/>
    <n v="245"/>
    <x v="110"/>
  </r>
  <r>
    <s v="City of Stirling"/>
    <x v="145"/>
    <x v="1350"/>
    <x v="5052"/>
    <n v="283"/>
    <x v="110"/>
  </r>
  <r>
    <s v="City of Stirling"/>
    <x v="145"/>
    <x v="1350"/>
    <x v="5033"/>
    <n v="207"/>
    <x v="110"/>
  </r>
  <r>
    <s v="City of Stirling"/>
    <x v="145"/>
    <x v="1350"/>
    <x v="5034"/>
    <n v="269"/>
    <x v="110"/>
  </r>
  <r>
    <s v="City of Stirling"/>
    <x v="145"/>
    <x v="1350"/>
    <x v="5053"/>
    <n v="313"/>
    <x v="110"/>
  </r>
  <r>
    <s v="City of Stirling"/>
    <x v="145"/>
    <x v="1350"/>
    <x v="5054"/>
    <n v="301"/>
    <x v="110"/>
  </r>
  <r>
    <s v="City of Stirling"/>
    <x v="145"/>
    <x v="1350"/>
    <x v="5055"/>
    <n v="332"/>
    <x v="110"/>
  </r>
  <r>
    <s v="City of Stirling"/>
    <x v="145"/>
    <x v="1350"/>
    <x v="5056"/>
    <n v="243"/>
    <x v="110"/>
  </r>
  <r>
    <s v="City of Stirling"/>
    <x v="145"/>
    <x v="1350"/>
    <x v="5057"/>
    <n v="277"/>
    <x v="110"/>
  </r>
  <r>
    <s v="City of Stirling"/>
    <x v="145"/>
    <x v="1350"/>
    <x v="5058"/>
    <n v="492"/>
    <x v="110"/>
  </r>
  <r>
    <s v="City of Stirling"/>
    <x v="145"/>
    <x v="1350"/>
    <x v="5059"/>
    <n v="308"/>
    <x v="110"/>
  </r>
  <r>
    <s v="City of Stirling"/>
    <x v="145"/>
    <x v="1350"/>
    <x v="5060"/>
    <n v="353"/>
    <x v="110"/>
  </r>
  <r>
    <s v="City of Stirling"/>
    <x v="145"/>
    <x v="1350"/>
    <x v="5061"/>
    <n v="390"/>
    <x v="110"/>
  </r>
  <r>
    <s v="City of Stirling"/>
    <x v="145"/>
    <x v="1350"/>
    <x v="5009"/>
    <n v="199"/>
    <x v="110"/>
  </r>
  <r>
    <s v="City of Stirling"/>
    <x v="145"/>
    <x v="1350"/>
    <x v="5010"/>
    <n v="33"/>
    <x v="110"/>
  </r>
  <r>
    <s v="City of Stirling"/>
    <x v="145"/>
    <x v="1350"/>
    <x v="5012"/>
    <n v="91"/>
    <x v="110"/>
  </r>
  <r>
    <s v="City of Stirling"/>
    <x v="145"/>
    <x v="273"/>
    <x v="5062"/>
    <n v="187"/>
    <x v="110"/>
  </r>
  <r>
    <s v="City of Stirling"/>
    <x v="145"/>
    <x v="273"/>
    <x v="5063"/>
    <n v="235"/>
    <x v="110"/>
  </r>
  <r>
    <s v="City of Stirling"/>
    <x v="145"/>
    <x v="273"/>
    <x v="5064"/>
    <n v="177"/>
    <x v="110"/>
  </r>
  <r>
    <s v="City of Stirling"/>
    <x v="145"/>
    <x v="273"/>
    <x v="5065"/>
    <n v="321"/>
    <x v="110"/>
  </r>
  <r>
    <s v="City of Stirling"/>
    <x v="145"/>
    <x v="273"/>
    <x v="5066"/>
    <n v="133"/>
    <x v="110"/>
  </r>
  <r>
    <s v="City of Stirling"/>
    <x v="145"/>
    <x v="273"/>
    <x v="5067"/>
    <n v="127"/>
    <x v="110"/>
  </r>
  <r>
    <s v="City of Subiaco"/>
    <x v="15"/>
    <x v="272"/>
    <x v="5068"/>
    <n v="321"/>
    <x v="111"/>
  </r>
  <r>
    <s v="City of Subiaco"/>
    <x v="15"/>
    <x v="272"/>
    <x v="5069"/>
    <n v="286"/>
    <x v="111"/>
  </r>
  <r>
    <s v="City of Subiaco"/>
    <x v="15"/>
    <x v="272"/>
    <x v="5070"/>
    <n v="353"/>
    <x v="111"/>
  </r>
  <r>
    <s v="City of Subiaco"/>
    <x v="15"/>
    <x v="272"/>
    <x v="5071"/>
    <n v="331"/>
    <x v="111"/>
  </r>
  <r>
    <s v="City of Subiaco"/>
    <x v="15"/>
    <x v="272"/>
    <x v="5072"/>
    <n v="382"/>
    <x v="111"/>
  </r>
  <r>
    <s v="City of Subiaco"/>
    <x v="15"/>
    <x v="272"/>
    <x v="5073"/>
    <n v="355"/>
    <x v="111"/>
  </r>
  <r>
    <s v="City of Subiaco"/>
    <x v="15"/>
    <x v="272"/>
    <x v="5074"/>
    <n v="322"/>
    <x v="111"/>
  </r>
  <r>
    <s v="City of Subiaco"/>
    <x v="15"/>
    <x v="272"/>
    <x v="5075"/>
    <n v="210"/>
    <x v="111"/>
  </r>
  <r>
    <s v="City of Subiaco"/>
    <x v="15"/>
    <x v="272"/>
    <x v="5076"/>
    <n v="246"/>
    <x v="111"/>
  </r>
  <r>
    <s v="City of Subiaco"/>
    <x v="15"/>
    <x v="272"/>
    <x v="5077"/>
    <n v="294"/>
    <x v="111"/>
  </r>
  <r>
    <s v="City of Subiaco"/>
    <x v="15"/>
    <x v="272"/>
    <x v="5078"/>
    <n v="135"/>
    <x v="111"/>
  </r>
  <r>
    <s v="City of Subiaco"/>
    <x v="19"/>
    <x v="272"/>
    <x v="5079"/>
    <n v="403"/>
    <x v="111"/>
  </r>
  <r>
    <s v="City of Subiaco"/>
    <x v="19"/>
    <x v="272"/>
    <x v="5080"/>
    <n v="200"/>
    <x v="111"/>
  </r>
  <r>
    <s v="City of Subiaco"/>
    <x v="19"/>
    <x v="272"/>
    <x v="5078"/>
    <n v="545"/>
    <x v="111"/>
  </r>
  <r>
    <s v="City of Subiaco"/>
    <x v="19"/>
    <x v="272"/>
    <x v="5081"/>
    <n v="364"/>
    <x v="111"/>
  </r>
  <r>
    <s v="City of Subiaco"/>
    <x v="19"/>
    <x v="272"/>
    <x v="5082"/>
    <n v="235"/>
    <x v="111"/>
  </r>
  <r>
    <s v="City of Subiaco"/>
    <x v="19"/>
    <x v="272"/>
    <x v="5083"/>
    <n v="261"/>
    <x v="111"/>
  </r>
  <r>
    <s v="City of Subiaco"/>
    <x v="19"/>
    <x v="272"/>
    <x v="5084"/>
    <n v="456"/>
    <x v="111"/>
  </r>
  <r>
    <s v="City of Subiaco"/>
    <x v="19"/>
    <x v="272"/>
    <x v="5085"/>
    <n v="275"/>
    <x v="111"/>
  </r>
  <r>
    <s v="City of Subiaco"/>
    <x v="19"/>
    <x v="272"/>
    <x v="5086"/>
    <n v="232"/>
    <x v="111"/>
  </r>
  <r>
    <s v="City of Subiaco"/>
    <x v="16"/>
    <x v="1351"/>
    <x v="5087"/>
    <n v="319"/>
    <x v="111"/>
  </r>
  <r>
    <s v="City of Subiaco"/>
    <x v="16"/>
    <x v="1351"/>
    <x v="5088"/>
    <n v="295"/>
    <x v="111"/>
  </r>
  <r>
    <s v="City of Subiaco"/>
    <x v="16"/>
    <x v="1351"/>
    <x v="5089"/>
    <n v="429"/>
    <x v="111"/>
  </r>
  <r>
    <s v="City of Subiaco"/>
    <x v="16"/>
    <x v="271"/>
    <x v="5090"/>
    <n v="323"/>
    <x v="111"/>
  </r>
  <r>
    <s v="City of Subiaco"/>
    <x v="16"/>
    <x v="271"/>
    <x v="5087"/>
    <n v="112"/>
    <x v="111"/>
  </r>
  <r>
    <s v="City of Subiaco"/>
    <x v="16"/>
    <x v="271"/>
    <x v="5088"/>
    <n v="23"/>
    <x v="111"/>
  </r>
  <r>
    <s v="City of Subiaco"/>
    <x v="16"/>
    <x v="271"/>
    <x v="5091"/>
    <n v="346"/>
    <x v="111"/>
  </r>
  <r>
    <s v="City of Subiaco"/>
    <x v="16"/>
    <x v="271"/>
    <x v="958"/>
    <n v="289"/>
    <x v="111"/>
  </r>
  <r>
    <s v="City of Subiaco"/>
    <x v="16"/>
    <x v="1175"/>
    <x v="5087"/>
    <n v="1"/>
    <x v="111"/>
  </r>
  <r>
    <s v="City of Subiaco"/>
    <x v="16"/>
    <x v="272"/>
    <x v="5092"/>
    <n v="392"/>
    <x v="111"/>
  </r>
  <r>
    <s v="City of Subiaco"/>
    <x v="16"/>
    <x v="272"/>
    <x v="5093"/>
    <n v="198"/>
    <x v="111"/>
  </r>
  <r>
    <s v="City of Subiaco"/>
    <x v="16"/>
    <x v="272"/>
    <x v="5094"/>
    <n v="382"/>
    <x v="111"/>
  </r>
  <r>
    <s v="City of Subiaco"/>
    <x v="16"/>
    <x v="272"/>
    <x v="5095"/>
    <n v="168"/>
    <x v="111"/>
  </r>
  <r>
    <s v="City of Subiaco"/>
    <x v="17"/>
    <x v="1175"/>
    <x v="5096"/>
    <n v="226"/>
    <x v="111"/>
  </r>
  <r>
    <s v="City of Subiaco"/>
    <x v="17"/>
    <x v="1175"/>
    <x v="5097"/>
    <n v="288"/>
    <x v="111"/>
  </r>
  <r>
    <s v="City of Subiaco"/>
    <x v="17"/>
    <x v="1175"/>
    <x v="5098"/>
    <n v="260"/>
    <x v="111"/>
  </r>
  <r>
    <s v="City of Subiaco"/>
    <x v="17"/>
    <x v="1175"/>
    <x v="5099"/>
    <n v="324"/>
    <x v="111"/>
  </r>
  <r>
    <s v="City of Subiaco"/>
    <x v="17"/>
    <x v="1175"/>
    <x v="5100"/>
    <n v="313"/>
    <x v="111"/>
  </r>
  <r>
    <s v="City of Subiaco"/>
    <x v="17"/>
    <x v="1175"/>
    <x v="5101"/>
    <n v="193"/>
    <x v="111"/>
  </r>
  <r>
    <s v="City of Subiaco"/>
    <x v="17"/>
    <x v="1175"/>
    <x v="5102"/>
    <n v="316"/>
    <x v="111"/>
  </r>
  <r>
    <s v="City of Subiaco"/>
    <x v="17"/>
    <x v="1175"/>
    <x v="5103"/>
    <n v="287"/>
    <x v="111"/>
  </r>
  <r>
    <s v="City of Subiaco"/>
    <x v="17"/>
    <x v="1175"/>
    <x v="5104"/>
    <n v="367"/>
    <x v="111"/>
  </r>
  <r>
    <s v="City of Subiaco"/>
    <x v="17"/>
    <x v="1175"/>
    <x v="5105"/>
    <n v="167"/>
    <x v="111"/>
  </r>
  <r>
    <s v="City of Subiaco"/>
    <x v="17"/>
    <x v="1175"/>
    <x v="5106"/>
    <n v="420"/>
    <x v="111"/>
  </r>
  <r>
    <s v="City of Swan"/>
    <x v="146"/>
    <x v="1352"/>
    <x v="5107"/>
    <n v="175"/>
    <x v="112"/>
  </r>
  <r>
    <s v="City of Swan"/>
    <x v="146"/>
    <x v="1352"/>
    <x v="5108"/>
    <n v="341"/>
    <x v="112"/>
  </r>
  <r>
    <s v="City of Swan"/>
    <x v="146"/>
    <x v="1352"/>
    <x v="5109"/>
    <n v="338"/>
    <x v="112"/>
  </r>
  <r>
    <s v="City of Swan"/>
    <x v="146"/>
    <x v="1352"/>
    <x v="5110"/>
    <n v="357"/>
    <x v="112"/>
  </r>
  <r>
    <s v="City of Swan"/>
    <x v="146"/>
    <x v="1352"/>
    <x v="5111"/>
    <n v="173"/>
    <x v="112"/>
  </r>
  <r>
    <s v="City of Swan"/>
    <x v="146"/>
    <x v="1352"/>
    <x v="5112"/>
    <n v="200"/>
    <x v="112"/>
  </r>
  <r>
    <s v="City of Swan"/>
    <x v="146"/>
    <x v="1352"/>
    <x v="5113"/>
    <n v="243"/>
    <x v="112"/>
  </r>
  <r>
    <s v="City of Swan"/>
    <x v="146"/>
    <x v="1352"/>
    <x v="5114"/>
    <n v="329"/>
    <x v="112"/>
  </r>
  <r>
    <s v="City of Swan"/>
    <x v="146"/>
    <x v="1352"/>
    <x v="5115"/>
    <n v="325"/>
    <x v="112"/>
  </r>
  <r>
    <s v="City of Swan"/>
    <x v="146"/>
    <x v="1352"/>
    <x v="5116"/>
    <n v="310"/>
    <x v="112"/>
  </r>
  <r>
    <s v="City of Swan"/>
    <x v="146"/>
    <x v="1352"/>
    <x v="5117"/>
    <n v="366"/>
    <x v="112"/>
  </r>
  <r>
    <s v="City of Swan"/>
    <x v="146"/>
    <x v="1352"/>
    <x v="5118"/>
    <n v="312"/>
    <x v="112"/>
  </r>
  <r>
    <s v="City of Swan"/>
    <x v="146"/>
    <x v="1352"/>
    <x v="5119"/>
    <n v="332"/>
    <x v="112"/>
  </r>
  <r>
    <s v="City of Swan"/>
    <x v="146"/>
    <x v="1352"/>
    <x v="5120"/>
    <n v="189"/>
    <x v="112"/>
  </r>
  <r>
    <s v="City of Swan"/>
    <x v="146"/>
    <x v="1352"/>
    <x v="5121"/>
    <n v="279"/>
    <x v="112"/>
  </r>
  <r>
    <s v="City of Swan"/>
    <x v="146"/>
    <x v="1352"/>
    <x v="5122"/>
    <n v="379"/>
    <x v="112"/>
  </r>
  <r>
    <s v="City of Swan"/>
    <x v="146"/>
    <x v="1352"/>
    <x v="5123"/>
    <n v="401"/>
    <x v="112"/>
  </r>
  <r>
    <s v="City of Swan"/>
    <x v="146"/>
    <x v="1352"/>
    <x v="5124"/>
    <n v="205"/>
    <x v="112"/>
  </r>
  <r>
    <s v="City of Swan"/>
    <x v="146"/>
    <x v="1352"/>
    <x v="5125"/>
    <n v="431"/>
    <x v="112"/>
  </r>
  <r>
    <s v="City of Swan"/>
    <x v="146"/>
    <x v="1352"/>
    <x v="5126"/>
    <n v="278"/>
    <x v="112"/>
  </r>
  <r>
    <s v="City of Swan"/>
    <x v="146"/>
    <x v="1352"/>
    <x v="5127"/>
    <n v="239"/>
    <x v="112"/>
  </r>
  <r>
    <s v="City of Swan"/>
    <x v="146"/>
    <x v="1352"/>
    <x v="5128"/>
    <n v="235"/>
    <x v="112"/>
  </r>
  <r>
    <s v="City of Swan"/>
    <x v="146"/>
    <x v="1352"/>
    <x v="5129"/>
    <n v="11"/>
    <x v="112"/>
  </r>
  <r>
    <s v="City of Swan"/>
    <x v="146"/>
    <x v="1352"/>
    <x v="5130"/>
    <n v="13"/>
    <x v="112"/>
  </r>
  <r>
    <s v="City of Swan"/>
    <x v="146"/>
    <x v="1352"/>
    <x v="5131"/>
    <n v="29"/>
    <x v="112"/>
  </r>
  <r>
    <s v="City of Swan"/>
    <x v="146"/>
    <x v="1352"/>
    <x v="5132"/>
    <n v="34"/>
    <x v="112"/>
  </r>
  <r>
    <s v="City of Swan"/>
    <x v="146"/>
    <x v="1353"/>
    <x v="5133"/>
    <n v="411"/>
    <x v="112"/>
  </r>
  <r>
    <s v="City of Swan"/>
    <x v="146"/>
    <x v="1353"/>
    <x v="5134"/>
    <n v="21"/>
    <x v="112"/>
  </r>
  <r>
    <s v="City of Swan"/>
    <x v="146"/>
    <x v="1353"/>
    <x v="5135"/>
    <n v="409"/>
    <x v="112"/>
  </r>
  <r>
    <s v="City of Swan"/>
    <x v="146"/>
    <x v="1353"/>
    <x v="5136"/>
    <n v="371"/>
    <x v="112"/>
  </r>
  <r>
    <s v="City of Swan"/>
    <x v="146"/>
    <x v="1353"/>
    <x v="5137"/>
    <n v="234"/>
    <x v="112"/>
  </r>
  <r>
    <s v="City of Swan"/>
    <x v="146"/>
    <x v="1353"/>
    <x v="5138"/>
    <n v="243"/>
    <x v="112"/>
  </r>
  <r>
    <s v="City of Swan"/>
    <x v="146"/>
    <x v="1353"/>
    <x v="5139"/>
    <n v="200"/>
    <x v="112"/>
  </r>
  <r>
    <s v="City of Swan"/>
    <x v="146"/>
    <x v="1353"/>
    <x v="5140"/>
    <n v="373"/>
    <x v="112"/>
  </r>
  <r>
    <s v="City of Swan"/>
    <x v="146"/>
    <x v="1353"/>
    <x v="5141"/>
    <n v="304"/>
    <x v="112"/>
  </r>
  <r>
    <s v="City of Swan"/>
    <x v="146"/>
    <x v="1353"/>
    <x v="5142"/>
    <n v="364"/>
    <x v="112"/>
  </r>
  <r>
    <s v="City of Swan"/>
    <x v="146"/>
    <x v="1353"/>
    <x v="5129"/>
    <n v="894"/>
    <x v="112"/>
  </r>
  <r>
    <s v="City of Swan"/>
    <x v="146"/>
    <x v="1353"/>
    <x v="5143"/>
    <n v="95"/>
    <x v="112"/>
  </r>
  <r>
    <s v="City of Swan"/>
    <x v="146"/>
    <x v="1354"/>
    <x v="5144"/>
    <n v="948"/>
    <x v="112"/>
  </r>
  <r>
    <s v="City of Swan"/>
    <x v="146"/>
    <x v="1354"/>
    <x v="5145"/>
    <n v="342"/>
    <x v="112"/>
  </r>
  <r>
    <s v="City of Swan"/>
    <x v="146"/>
    <x v="1354"/>
    <x v="5146"/>
    <n v="214"/>
    <x v="112"/>
  </r>
  <r>
    <s v="City of Swan"/>
    <x v="146"/>
    <x v="1354"/>
    <x v="5147"/>
    <n v="336"/>
    <x v="112"/>
  </r>
  <r>
    <s v="City of Swan"/>
    <x v="146"/>
    <x v="1354"/>
    <x v="5148"/>
    <n v="294"/>
    <x v="112"/>
  </r>
  <r>
    <s v="City of Swan"/>
    <x v="146"/>
    <x v="1354"/>
    <x v="5149"/>
    <n v="232"/>
    <x v="112"/>
  </r>
  <r>
    <s v="City of Swan"/>
    <x v="146"/>
    <x v="1354"/>
    <x v="5150"/>
    <n v="925"/>
    <x v="112"/>
  </r>
  <r>
    <s v="City of Swan"/>
    <x v="146"/>
    <x v="1354"/>
    <x v="5151"/>
    <n v="330"/>
    <x v="112"/>
  </r>
  <r>
    <s v="City of Swan"/>
    <x v="146"/>
    <x v="1354"/>
    <x v="5152"/>
    <n v="352"/>
    <x v="112"/>
  </r>
  <r>
    <s v="City of Swan"/>
    <x v="146"/>
    <x v="1354"/>
    <x v="5153"/>
    <n v="823"/>
    <x v="112"/>
  </r>
  <r>
    <s v="City of Swan"/>
    <x v="146"/>
    <x v="1354"/>
    <x v="5154"/>
    <n v="324"/>
    <x v="112"/>
  </r>
  <r>
    <s v="City of Swan"/>
    <x v="146"/>
    <x v="1354"/>
    <x v="5155"/>
    <n v="399"/>
    <x v="112"/>
  </r>
  <r>
    <s v="City of Swan"/>
    <x v="146"/>
    <x v="1354"/>
    <x v="5156"/>
    <n v="321"/>
    <x v="112"/>
  </r>
  <r>
    <s v="City of Swan"/>
    <x v="146"/>
    <x v="1354"/>
    <x v="5157"/>
    <n v="338"/>
    <x v="112"/>
  </r>
  <r>
    <s v="City of Swan"/>
    <x v="146"/>
    <x v="1354"/>
    <x v="5158"/>
    <n v="527"/>
    <x v="112"/>
  </r>
  <r>
    <s v="City of Swan"/>
    <x v="146"/>
    <x v="1354"/>
    <x v="5159"/>
    <n v="458"/>
    <x v="112"/>
  </r>
  <r>
    <s v="City of Swan"/>
    <x v="146"/>
    <x v="1354"/>
    <x v="5160"/>
    <n v="340"/>
    <x v="112"/>
  </r>
  <r>
    <s v="City of Swan"/>
    <x v="146"/>
    <x v="1355"/>
    <x v="5161"/>
    <n v="250"/>
    <x v="112"/>
  </r>
  <r>
    <s v="City of Swan"/>
    <x v="146"/>
    <x v="1355"/>
    <x v="5162"/>
    <n v="346"/>
    <x v="112"/>
  </r>
  <r>
    <s v="City of Swan"/>
    <x v="146"/>
    <x v="1355"/>
    <x v="5163"/>
    <n v="568"/>
    <x v="112"/>
  </r>
  <r>
    <s v="City of Swan"/>
    <x v="146"/>
    <x v="1355"/>
    <x v="5164"/>
    <n v="240"/>
    <x v="112"/>
  </r>
  <r>
    <s v="City of Swan"/>
    <x v="146"/>
    <x v="1355"/>
    <x v="5165"/>
    <n v="197"/>
    <x v="112"/>
  </r>
  <r>
    <s v="City of Swan"/>
    <x v="146"/>
    <x v="1355"/>
    <x v="5166"/>
    <n v="563"/>
    <x v="112"/>
  </r>
  <r>
    <s v="City of Swan"/>
    <x v="146"/>
    <x v="1355"/>
    <x v="5167"/>
    <n v="575"/>
    <x v="112"/>
  </r>
  <r>
    <s v="City of Swan"/>
    <x v="146"/>
    <x v="1355"/>
    <x v="5168"/>
    <n v="329"/>
    <x v="112"/>
  </r>
  <r>
    <s v="City of Swan"/>
    <x v="146"/>
    <x v="1355"/>
    <x v="5169"/>
    <n v="389"/>
    <x v="112"/>
  </r>
  <r>
    <s v="City of Swan"/>
    <x v="146"/>
    <x v="1355"/>
    <x v="5170"/>
    <n v="350"/>
    <x v="112"/>
  </r>
  <r>
    <s v="City of Swan"/>
    <x v="146"/>
    <x v="1355"/>
    <x v="5171"/>
    <n v="134"/>
    <x v="112"/>
  </r>
  <r>
    <s v="City of Swan"/>
    <x v="146"/>
    <x v="1355"/>
    <x v="5172"/>
    <n v="333"/>
    <x v="112"/>
  </r>
  <r>
    <s v="City of Swan"/>
    <x v="146"/>
    <x v="1356"/>
    <x v="5173"/>
    <n v="464"/>
    <x v="112"/>
  </r>
  <r>
    <s v="City of Swan"/>
    <x v="146"/>
    <x v="1356"/>
    <x v="5174"/>
    <n v="454"/>
    <x v="112"/>
  </r>
  <r>
    <s v="City of Swan"/>
    <x v="146"/>
    <x v="1356"/>
    <x v="5175"/>
    <n v="406"/>
    <x v="112"/>
  </r>
  <r>
    <s v="City of Swan"/>
    <x v="146"/>
    <x v="1357"/>
    <x v="5176"/>
    <n v="200"/>
    <x v="112"/>
  </r>
  <r>
    <s v="City of Swan"/>
    <x v="146"/>
    <x v="1357"/>
    <x v="5177"/>
    <n v="304"/>
    <x v="112"/>
  </r>
  <r>
    <s v="City of Swan"/>
    <x v="146"/>
    <x v="1357"/>
    <x v="5178"/>
    <n v="192"/>
    <x v="112"/>
  </r>
  <r>
    <s v="City of Swan"/>
    <x v="146"/>
    <x v="1357"/>
    <x v="5179"/>
    <n v="221"/>
    <x v="112"/>
  </r>
  <r>
    <s v="City of Swan"/>
    <x v="146"/>
    <x v="1357"/>
    <x v="5180"/>
    <n v="289"/>
    <x v="112"/>
  </r>
  <r>
    <s v="City of Swan"/>
    <x v="146"/>
    <x v="1357"/>
    <x v="5181"/>
    <n v="265"/>
    <x v="112"/>
  </r>
  <r>
    <s v="City of Swan"/>
    <x v="146"/>
    <x v="1357"/>
    <x v="5130"/>
    <n v="178"/>
    <x v="112"/>
  </r>
  <r>
    <s v="City of Swan"/>
    <x v="146"/>
    <x v="1357"/>
    <x v="5131"/>
    <n v="393"/>
    <x v="112"/>
  </r>
  <r>
    <s v="City of Swan"/>
    <x v="146"/>
    <x v="1357"/>
    <x v="5132"/>
    <n v="261"/>
    <x v="112"/>
  </r>
  <r>
    <s v="City of Swan"/>
    <x v="147"/>
    <x v="1111"/>
    <x v="5182"/>
    <n v="25"/>
    <x v="112"/>
  </r>
  <r>
    <s v="City of Swan"/>
    <x v="147"/>
    <x v="1111"/>
    <x v="5183"/>
    <n v="212"/>
    <x v="112"/>
  </r>
  <r>
    <s v="City of Swan"/>
    <x v="147"/>
    <x v="1111"/>
    <x v="5184"/>
    <n v="251"/>
    <x v="112"/>
  </r>
  <r>
    <s v="City of Swan"/>
    <x v="147"/>
    <x v="1111"/>
    <x v="5185"/>
    <n v="225"/>
    <x v="112"/>
  </r>
  <r>
    <s v="City of Swan"/>
    <x v="147"/>
    <x v="1358"/>
    <x v="5186"/>
    <n v="1061"/>
    <x v="112"/>
  </r>
  <r>
    <s v="City of Swan"/>
    <x v="147"/>
    <x v="1359"/>
    <x v="5187"/>
    <n v="151"/>
    <x v="112"/>
  </r>
  <r>
    <s v="City of Swan"/>
    <x v="147"/>
    <x v="1359"/>
    <x v="5188"/>
    <n v="235"/>
    <x v="112"/>
  </r>
  <r>
    <s v="City of Swan"/>
    <x v="147"/>
    <x v="1359"/>
    <x v="5189"/>
    <n v="540"/>
    <x v="112"/>
  </r>
  <r>
    <s v="City of Swan"/>
    <x v="147"/>
    <x v="1359"/>
    <x v="5190"/>
    <n v="234"/>
    <x v="112"/>
  </r>
  <r>
    <s v="City of Swan"/>
    <x v="147"/>
    <x v="1359"/>
    <x v="5191"/>
    <n v="318"/>
    <x v="112"/>
  </r>
  <r>
    <s v="City of Swan"/>
    <x v="147"/>
    <x v="1360"/>
    <x v="5186"/>
    <n v="169"/>
    <x v="112"/>
  </r>
  <r>
    <s v="City of Swan"/>
    <x v="147"/>
    <x v="1360"/>
    <x v="5192"/>
    <n v="393"/>
    <x v="112"/>
  </r>
  <r>
    <s v="City of Swan"/>
    <x v="147"/>
    <x v="1360"/>
    <x v="5193"/>
    <n v="215"/>
    <x v="112"/>
  </r>
  <r>
    <s v="City of Swan"/>
    <x v="147"/>
    <x v="1361"/>
    <x v="5194"/>
    <n v="329"/>
    <x v="112"/>
  </r>
  <r>
    <s v="City of Swan"/>
    <x v="147"/>
    <x v="1361"/>
    <x v="5195"/>
    <n v="317"/>
    <x v="112"/>
  </r>
  <r>
    <s v="City of Swan"/>
    <x v="147"/>
    <x v="1361"/>
    <x v="5196"/>
    <n v="213"/>
    <x v="112"/>
  </r>
  <r>
    <s v="City of Swan"/>
    <x v="147"/>
    <x v="1361"/>
    <x v="5197"/>
    <n v="160"/>
    <x v="112"/>
  </r>
  <r>
    <s v="City of Swan"/>
    <x v="147"/>
    <x v="1361"/>
    <x v="5198"/>
    <n v="310"/>
    <x v="112"/>
  </r>
  <r>
    <s v="City of Swan"/>
    <x v="147"/>
    <x v="1361"/>
    <x v="5199"/>
    <n v="339"/>
    <x v="112"/>
  </r>
  <r>
    <s v="City of Swan"/>
    <x v="147"/>
    <x v="1361"/>
    <x v="5200"/>
    <n v="392"/>
    <x v="112"/>
  </r>
  <r>
    <s v="City of Swan"/>
    <x v="147"/>
    <x v="1361"/>
    <x v="5201"/>
    <n v="193"/>
    <x v="112"/>
  </r>
  <r>
    <s v="City of Swan"/>
    <x v="147"/>
    <x v="1361"/>
    <x v="5202"/>
    <n v="526"/>
    <x v="112"/>
  </r>
  <r>
    <s v="City of Swan"/>
    <x v="147"/>
    <x v="1361"/>
    <x v="5203"/>
    <n v="146"/>
    <x v="112"/>
  </r>
  <r>
    <s v="City of Swan"/>
    <x v="147"/>
    <x v="1362"/>
    <x v="5204"/>
    <n v="372"/>
    <x v="112"/>
  </r>
  <r>
    <s v="City of Swan"/>
    <x v="147"/>
    <x v="1362"/>
    <x v="5205"/>
    <n v="421"/>
    <x v="112"/>
  </r>
  <r>
    <s v="City of Swan"/>
    <x v="147"/>
    <x v="1363"/>
    <x v="5206"/>
    <n v="12"/>
    <x v="112"/>
  </r>
  <r>
    <s v="City of Swan"/>
    <x v="147"/>
    <x v="1363"/>
    <x v="5207"/>
    <n v="313"/>
    <x v="112"/>
  </r>
  <r>
    <s v="City of Swan"/>
    <x v="147"/>
    <x v="1363"/>
    <x v="5208"/>
    <n v="314"/>
    <x v="112"/>
  </r>
  <r>
    <s v="City of Swan"/>
    <x v="147"/>
    <x v="1363"/>
    <x v="5209"/>
    <n v="366"/>
    <x v="112"/>
  </r>
  <r>
    <s v="City of Swan"/>
    <x v="147"/>
    <x v="1363"/>
    <x v="5210"/>
    <n v="595"/>
    <x v="112"/>
  </r>
  <r>
    <s v="City of Swan"/>
    <x v="147"/>
    <x v="1363"/>
    <x v="5211"/>
    <n v="270"/>
    <x v="112"/>
  </r>
  <r>
    <s v="City of Swan"/>
    <x v="147"/>
    <x v="1364"/>
    <x v="5212"/>
    <n v="242"/>
    <x v="112"/>
  </r>
  <r>
    <s v="City of Swan"/>
    <x v="147"/>
    <x v="1364"/>
    <x v="5213"/>
    <n v="214"/>
    <x v="112"/>
  </r>
  <r>
    <s v="City of Swan"/>
    <x v="147"/>
    <x v="1364"/>
    <x v="5214"/>
    <n v="417"/>
    <x v="112"/>
  </r>
  <r>
    <s v="City of Swan"/>
    <x v="147"/>
    <x v="1364"/>
    <x v="5215"/>
    <n v="383"/>
    <x v="112"/>
  </r>
  <r>
    <s v="City of Swan"/>
    <x v="147"/>
    <x v="1364"/>
    <x v="5216"/>
    <n v="406"/>
    <x v="112"/>
  </r>
  <r>
    <s v="City of Swan"/>
    <x v="147"/>
    <x v="1364"/>
    <x v="5217"/>
    <n v="312"/>
    <x v="112"/>
  </r>
  <r>
    <s v="City of Swan"/>
    <x v="147"/>
    <x v="1364"/>
    <x v="5218"/>
    <n v="381"/>
    <x v="112"/>
  </r>
  <r>
    <s v="City of Swan"/>
    <x v="147"/>
    <x v="1364"/>
    <x v="5219"/>
    <n v="522"/>
    <x v="112"/>
  </r>
  <r>
    <s v="City of Swan"/>
    <x v="147"/>
    <x v="1364"/>
    <x v="5220"/>
    <n v="584"/>
    <x v="112"/>
  </r>
  <r>
    <s v="City of Swan"/>
    <x v="147"/>
    <x v="1364"/>
    <x v="5182"/>
    <n v="129"/>
    <x v="112"/>
  </r>
  <r>
    <s v="City of Swan"/>
    <x v="147"/>
    <x v="1364"/>
    <x v="5221"/>
    <n v="128"/>
    <x v="112"/>
  </r>
  <r>
    <s v="City of Swan"/>
    <x v="147"/>
    <x v="1364"/>
    <x v="5222"/>
    <n v="345"/>
    <x v="112"/>
  </r>
  <r>
    <s v="City of Swan"/>
    <x v="147"/>
    <x v="1113"/>
    <x v="5223"/>
    <n v="259"/>
    <x v="112"/>
  </r>
  <r>
    <s v="City of Swan"/>
    <x v="147"/>
    <x v="1113"/>
    <x v="3783"/>
    <n v="1"/>
    <x v="112"/>
  </r>
  <r>
    <s v="City of Swan"/>
    <x v="147"/>
    <x v="1113"/>
    <x v="5224"/>
    <n v="187"/>
    <x v="112"/>
  </r>
  <r>
    <s v="City of Swan"/>
    <x v="147"/>
    <x v="1113"/>
    <x v="3784"/>
    <n v="799"/>
    <x v="112"/>
  </r>
  <r>
    <s v="City of Swan"/>
    <x v="147"/>
    <x v="1113"/>
    <x v="5219"/>
    <n v="53"/>
    <x v="112"/>
  </r>
  <r>
    <s v="City of Swan"/>
    <x v="147"/>
    <x v="1113"/>
    <x v="5225"/>
    <n v="133"/>
    <x v="112"/>
  </r>
  <r>
    <s v="City of Swan"/>
    <x v="147"/>
    <x v="1365"/>
    <x v="5226"/>
    <n v="569"/>
    <x v="112"/>
  </r>
  <r>
    <s v="City of Swan"/>
    <x v="147"/>
    <x v="1365"/>
    <x v="5227"/>
    <n v="430"/>
    <x v="112"/>
  </r>
  <r>
    <s v="City of Swan"/>
    <x v="147"/>
    <x v="1365"/>
    <x v="5228"/>
    <n v="758"/>
    <x v="112"/>
  </r>
  <r>
    <s v="City of Swan"/>
    <x v="147"/>
    <x v="1365"/>
    <x v="5229"/>
    <n v="685"/>
    <x v="112"/>
  </r>
  <r>
    <s v="City of Swan"/>
    <x v="147"/>
    <x v="1365"/>
    <x v="5230"/>
    <n v="212"/>
    <x v="112"/>
  </r>
  <r>
    <s v="City of Swan"/>
    <x v="147"/>
    <x v="1365"/>
    <x v="5231"/>
    <n v="301"/>
    <x v="112"/>
  </r>
  <r>
    <s v="City of Swan"/>
    <x v="147"/>
    <x v="1365"/>
    <x v="5232"/>
    <n v="292"/>
    <x v="112"/>
  </r>
  <r>
    <s v="City of Swan"/>
    <x v="147"/>
    <x v="1365"/>
    <x v="5233"/>
    <n v="1"/>
    <x v="112"/>
  </r>
  <r>
    <s v="City of Swan"/>
    <x v="147"/>
    <x v="1366"/>
    <x v="5234"/>
    <n v="375"/>
    <x v="112"/>
  </r>
  <r>
    <s v="City of Swan"/>
    <x v="147"/>
    <x v="1366"/>
    <x v="5235"/>
    <n v="237"/>
    <x v="112"/>
  </r>
  <r>
    <s v="City of Swan"/>
    <x v="147"/>
    <x v="1366"/>
    <x v="5236"/>
    <n v="210"/>
    <x v="112"/>
  </r>
  <r>
    <s v="City of Swan"/>
    <x v="147"/>
    <x v="1366"/>
    <x v="5237"/>
    <n v="255"/>
    <x v="112"/>
  </r>
  <r>
    <s v="City of Swan"/>
    <x v="147"/>
    <x v="1366"/>
    <x v="5238"/>
    <n v="267"/>
    <x v="112"/>
  </r>
  <r>
    <s v="City of Swan"/>
    <x v="147"/>
    <x v="1366"/>
    <x v="5239"/>
    <n v="269"/>
    <x v="112"/>
  </r>
  <r>
    <s v="City of Swan"/>
    <x v="147"/>
    <x v="1366"/>
    <x v="5240"/>
    <n v="206"/>
    <x v="112"/>
  </r>
  <r>
    <s v="City of Swan"/>
    <x v="147"/>
    <x v="1366"/>
    <x v="5241"/>
    <n v="316"/>
    <x v="112"/>
  </r>
  <r>
    <s v="City of Swan"/>
    <x v="147"/>
    <x v="1366"/>
    <x v="5242"/>
    <n v="167"/>
    <x v="112"/>
  </r>
  <r>
    <s v="City of Swan"/>
    <x v="147"/>
    <x v="1114"/>
    <x v="5243"/>
    <n v="209"/>
    <x v="112"/>
  </r>
  <r>
    <s v="City of Swan"/>
    <x v="147"/>
    <x v="1114"/>
    <x v="5244"/>
    <n v="365"/>
    <x v="112"/>
  </r>
  <r>
    <s v="City of Swan"/>
    <x v="147"/>
    <x v="1114"/>
    <x v="5245"/>
    <n v="342"/>
    <x v="112"/>
  </r>
  <r>
    <s v="City of Swan"/>
    <x v="147"/>
    <x v="1114"/>
    <x v="5246"/>
    <n v="210"/>
    <x v="112"/>
  </r>
  <r>
    <s v="City of Swan"/>
    <x v="147"/>
    <x v="1114"/>
    <x v="5247"/>
    <n v="266"/>
    <x v="112"/>
  </r>
  <r>
    <s v="City of Swan"/>
    <x v="147"/>
    <x v="1114"/>
    <x v="5248"/>
    <n v="188"/>
    <x v="112"/>
  </r>
  <r>
    <s v="City of Swan"/>
    <x v="147"/>
    <x v="1114"/>
    <x v="5249"/>
    <n v="326"/>
    <x v="112"/>
  </r>
  <r>
    <s v="City of Swan"/>
    <x v="147"/>
    <x v="1114"/>
    <x v="5250"/>
    <n v="293"/>
    <x v="112"/>
  </r>
  <r>
    <s v="City of Swan"/>
    <x v="147"/>
    <x v="1367"/>
    <x v="5251"/>
    <n v="486"/>
    <x v="112"/>
  </r>
  <r>
    <s v="City of Swan"/>
    <x v="147"/>
    <x v="1367"/>
    <x v="5252"/>
    <n v="558"/>
    <x v="112"/>
  </r>
  <r>
    <s v="City of Swan"/>
    <x v="147"/>
    <x v="1368"/>
    <x v="5182"/>
    <n v="25"/>
    <x v="112"/>
  </r>
  <r>
    <s v="City of Swan"/>
    <x v="147"/>
    <x v="1368"/>
    <x v="5253"/>
    <n v="375"/>
    <x v="112"/>
  </r>
  <r>
    <s v="City of Swan"/>
    <x v="147"/>
    <x v="1368"/>
    <x v="5254"/>
    <n v="531"/>
    <x v="112"/>
  </r>
  <r>
    <s v="City of Swan"/>
    <x v="148"/>
    <x v="1369"/>
    <x v="5255"/>
    <n v="208"/>
    <x v="112"/>
  </r>
  <r>
    <s v="City of Swan"/>
    <x v="148"/>
    <x v="1369"/>
    <x v="5256"/>
    <n v="36"/>
    <x v="112"/>
  </r>
  <r>
    <s v="City of Swan"/>
    <x v="148"/>
    <x v="1369"/>
    <x v="5257"/>
    <n v="207"/>
    <x v="112"/>
  </r>
  <r>
    <s v="City of Swan"/>
    <x v="148"/>
    <x v="1369"/>
    <x v="5258"/>
    <n v="230"/>
    <x v="112"/>
  </r>
  <r>
    <s v="City of Swan"/>
    <x v="148"/>
    <x v="1369"/>
    <x v="5259"/>
    <n v="315"/>
    <x v="112"/>
  </r>
  <r>
    <s v="City of Swan"/>
    <x v="148"/>
    <x v="1369"/>
    <x v="5260"/>
    <n v="208"/>
    <x v="112"/>
  </r>
  <r>
    <s v="City of Swan"/>
    <x v="148"/>
    <x v="1369"/>
    <x v="5261"/>
    <n v="262"/>
    <x v="112"/>
  </r>
  <r>
    <s v="City of Swan"/>
    <x v="148"/>
    <x v="1369"/>
    <x v="5262"/>
    <n v="291"/>
    <x v="112"/>
  </r>
  <r>
    <s v="City of Swan"/>
    <x v="148"/>
    <x v="1369"/>
    <x v="5263"/>
    <n v="388"/>
    <x v="112"/>
  </r>
  <r>
    <s v="City of Swan"/>
    <x v="148"/>
    <x v="1369"/>
    <x v="5264"/>
    <n v="323"/>
    <x v="112"/>
  </r>
  <r>
    <s v="City of Swan"/>
    <x v="148"/>
    <x v="1369"/>
    <x v="5265"/>
    <n v="520"/>
    <x v="112"/>
  </r>
  <r>
    <s v="City of Swan"/>
    <x v="148"/>
    <x v="1369"/>
    <x v="5266"/>
    <n v="359"/>
    <x v="112"/>
  </r>
  <r>
    <s v="City of Swan"/>
    <x v="148"/>
    <x v="1369"/>
    <x v="5267"/>
    <n v="237"/>
    <x v="112"/>
  </r>
  <r>
    <s v="City of Swan"/>
    <x v="148"/>
    <x v="1369"/>
    <x v="5268"/>
    <n v="361"/>
    <x v="112"/>
  </r>
  <r>
    <s v="City of Swan"/>
    <x v="148"/>
    <x v="1369"/>
    <x v="5269"/>
    <n v="420"/>
    <x v="112"/>
  </r>
  <r>
    <s v="City of Swan"/>
    <x v="148"/>
    <x v="1369"/>
    <x v="5270"/>
    <n v="318"/>
    <x v="112"/>
  </r>
  <r>
    <s v="City of Swan"/>
    <x v="148"/>
    <x v="1369"/>
    <x v="5271"/>
    <n v="235"/>
    <x v="112"/>
  </r>
  <r>
    <s v="City of Swan"/>
    <x v="148"/>
    <x v="1369"/>
    <x v="5272"/>
    <n v="361"/>
    <x v="112"/>
  </r>
  <r>
    <s v="City of Swan"/>
    <x v="148"/>
    <x v="1369"/>
    <x v="5273"/>
    <n v="483"/>
    <x v="112"/>
  </r>
  <r>
    <s v="City of Swan"/>
    <x v="148"/>
    <x v="1369"/>
    <x v="5274"/>
    <n v="425"/>
    <x v="112"/>
  </r>
  <r>
    <s v="City of Swan"/>
    <x v="148"/>
    <x v="1369"/>
    <x v="5275"/>
    <n v="406"/>
    <x v="112"/>
  </r>
  <r>
    <s v="City of Swan"/>
    <x v="148"/>
    <x v="1369"/>
    <x v="5276"/>
    <n v="507"/>
    <x v="112"/>
  </r>
  <r>
    <s v="City of Swan"/>
    <x v="148"/>
    <x v="1369"/>
    <x v="5277"/>
    <n v="780"/>
    <x v="112"/>
  </r>
  <r>
    <s v="City of Swan"/>
    <x v="148"/>
    <x v="1369"/>
    <x v="5278"/>
    <n v="196"/>
    <x v="112"/>
  </r>
  <r>
    <s v="City of Swan"/>
    <x v="148"/>
    <x v="1369"/>
    <x v="5279"/>
    <n v="368"/>
    <x v="112"/>
  </r>
  <r>
    <s v="City of Swan"/>
    <x v="148"/>
    <x v="1369"/>
    <x v="5280"/>
    <n v="236"/>
    <x v="112"/>
  </r>
  <r>
    <s v="City of Swan"/>
    <x v="148"/>
    <x v="1369"/>
    <x v="5281"/>
    <n v="381"/>
    <x v="112"/>
  </r>
  <r>
    <s v="City of Swan"/>
    <x v="148"/>
    <x v="1369"/>
    <x v="5282"/>
    <n v="447"/>
    <x v="112"/>
  </r>
  <r>
    <s v="City of Swan"/>
    <x v="148"/>
    <x v="1369"/>
    <x v="5283"/>
    <n v="314"/>
    <x v="112"/>
  </r>
  <r>
    <s v="City of Swan"/>
    <x v="148"/>
    <x v="1370"/>
    <x v="5284"/>
    <n v="51"/>
    <x v="112"/>
  </r>
  <r>
    <s v="City of Swan"/>
    <x v="148"/>
    <x v="1370"/>
    <x v="5285"/>
    <n v="288"/>
    <x v="112"/>
  </r>
  <r>
    <s v="City of Swan"/>
    <x v="148"/>
    <x v="1370"/>
    <x v="5286"/>
    <n v="553"/>
    <x v="112"/>
  </r>
  <r>
    <s v="City of Swan"/>
    <x v="148"/>
    <x v="1370"/>
    <x v="5287"/>
    <n v="737"/>
    <x v="112"/>
  </r>
  <r>
    <s v="City of Swan"/>
    <x v="148"/>
    <x v="1370"/>
    <x v="5288"/>
    <n v="181"/>
    <x v="112"/>
  </r>
  <r>
    <s v="City of Swan"/>
    <x v="148"/>
    <x v="1370"/>
    <x v="5289"/>
    <n v="104"/>
    <x v="112"/>
  </r>
  <r>
    <s v="City of Swan"/>
    <x v="148"/>
    <x v="1370"/>
    <x v="5290"/>
    <n v="151"/>
    <x v="112"/>
  </r>
  <r>
    <s v="City of Swan"/>
    <x v="148"/>
    <x v="1370"/>
    <x v="5291"/>
    <n v="269"/>
    <x v="112"/>
  </r>
  <r>
    <s v="City of Swan"/>
    <x v="148"/>
    <x v="1370"/>
    <x v="5292"/>
    <n v="1166"/>
    <x v="112"/>
  </r>
  <r>
    <s v="City of Swan"/>
    <x v="148"/>
    <x v="1370"/>
    <x v="5293"/>
    <n v="349"/>
    <x v="112"/>
  </r>
  <r>
    <s v="City of Swan"/>
    <x v="148"/>
    <x v="1370"/>
    <x v="5294"/>
    <n v="362"/>
    <x v="112"/>
  </r>
  <r>
    <s v="City of Swan"/>
    <x v="148"/>
    <x v="1370"/>
    <x v="5295"/>
    <n v="212"/>
    <x v="112"/>
  </r>
  <r>
    <s v="City of Swan"/>
    <x v="148"/>
    <x v="1370"/>
    <x v="5296"/>
    <n v="377"/>
    <x v="112"/>
  </r>
  <r>
    <s v="City of Swan"/>
    <x v="148"/>
    <x v="1371"/>
    <x v="5297"/>
    <n v="353"/>
    <x v="112"/>
  </r>
  <r>
    <s v="City of Swan"/>
    <x v="148"/>
    <x v="1371"/>
    <x v="5298"/>
    <n v="290"/>
    <x v="112"/>
  </r>
  <r>
    <s v="City of Swan"/>
    <x v="148"/>
    <x v="1371"/>
    <x v="5299"/>
    <n v="219"/>
    <x v="112"/>
  </r>
  <r>
    <s v="City of Swan"/>
    <x v="148"/>
    <x v="1371"/>
    <x v="5300"/>
    <n v="348"/>
    <x v="112"/>
  </r>
  <r>
    <s v="City of Swan"/>
    <x v="148"/>
    <x v="1371"/>
    <x v="5301"/>
    <n v="223"/>
    <x v="112"/>
  </r>
  <r>
    <s v="City of Swan"/>
    <x v="148"/>
    <x v="1371"/>
    <x v="5302"/>
    <n v="967"/>
    <x v="112"/>
  </r>
  <r>
    <s v="City of Swan"/>
    <x v="148"/>
    <x v="1371"/>
    <x v="5303"/>
    <n v="371"/>
    <x v="112"/>
  </r>
  <r>
    <s v="City of Swan"/>
    <x v="148"/>
    <x v="1371"/>
    <x v="5304"/>
    <n v="196"/>
    <x v="112"/>
  </r>
  <r>
    <s v="City of Swan"/>
    <x v="148"/>
    <x v="1371"/>
    <x v="5256"/>
    <n v="309"/>
    <x v="112"/>
  </r>
  <r>
    <s v="City of Swan"/>
    <x v="148"/>
    <x v="1371"/>
    <x v="5305"/>
    <n v="154"/>
    <x v="112"/>
  </r>
  <r>
    <s v="City of Swan"/>
    <x v="148"/>
    <x v="1371"/>
    <x v="5306"/>
    <n v="333"/>
    <x v="112"/>
  </r>
  <r>
    <s v="City of Swan"/>
    <x v="148"/>
    <x v="1371"/>
    <x v="5307"/>
    <n v="271"/>
    <x v="112"/>
  </r>
  <r>
    <s v="City of Swan"/>
    <x v="148"/>
    <x v="1371"/>
    <x v="5308"/>
    <n v="511"/>
    <x v="112"/>
  </r>
  <r>
    <s v="City of Swan"/>
    <x v="148"/>
    <x v="1371"/>
    <x v="5309"/>
    <n v="214"/>
    <x v="112"/>
  </r>
  <r>
    <s v="City of Swan"/>
    <x v="148"/>
    <x v="1371"/>
    <x v="5310"/>
    <n v="225"/>
    <x v="112"/>
  </r>
  <r>
    <s v="City of Swan"/>
    <x v="148"/>
    <x v="1371"/>
    <x v="5311"/>
    <n v="208"/>
    <x v="112"/>
  </r>
  <r>
    <s v="City of Swan"/>
    <x v="148"/>
    <x v="1371"/>
    <x v="5312"/>
    <n v="350"/>
    <x v="112"/>
  </r>
  <r>
    <s v="City of Swan"/>
    <x v="148"/>
    <x v="1371"/>
    <x v="5313"/>
    <n v="146"/>
    <x v="112"/>
  </r>
  <r>
    <s v="City of Swan"/>
    <x v="148"/>
    <x v="1371"/>
    <x v="5314"/>
    <n v="818"/>
    <x v="112"/>
  </r>
  <r>
    <s v="City of Swan"/>
    <x v="148"/>
    <x v="1371"/>
    <x v="5315"/>
    <n v="242"/>
    <x v="112"/>
  </r>
  <r>
    <s v="City of Swan"/>
    <x v="148"/>
    <x v="1371"/>
    <x v="5316"/>
    <n v="267"/>
    <x v="112"/>
  </r>
  <r>
    <s v="City of Swan"/>
    <x v="148"/>
    <x v="1371"/>
    <x v="5317"/>
    <n v="292"/>
    <x v="112"/>
  </r>
  <r>
    <s v="City of Swan"/>
    <x v="148"/>
    <x v="1371"/>
    <x v="5318"/>
    <n v="209"/>
    <x v="112"/>
  </r>
  <r>
    <s v="City of Swan"/>
    <x v="148"/>
    <x v="1371"/>
    <x v="5319"/>
    <n v="345"/>
    <x v="112"/>
  </r>
  <r>
    <s v="City of Swan"/>
    <x v="148"/>
    <x v="1371"/>
    <x v="5320"/>
    <n v="204"/>
    <x v="112"/>
  </r>
  <r>
    <s v="City of Swan"/>
    <x v="148"/>
    <x v="1371"/>
    <x v="5321"/>
    <n v="249"/>
    <x v="112"/>
  </r>
  <r>
    <s v="City of Swan"/>
    <x v="148"/>
    <x v="1371"/>
    <x v="5322"/>
    <n v="309"/>
    <x v="112"/>
  </r>
  <r>
    <s v="City of Swan"/>
    <x v="148"/>
    <x v="1371"/>
    <x v="5323"/>
    <n v="375"/>
    <x v="112"/>
  </r>
  <r>
    <s v="City of Swan"/>
    <x v="148"/>
    <x v="1371"/>
    <x v="5324"/>
    <n v="288"/>
    <x v="112"/>
  </r>
  <r>
    <s v="City of Swan"/>
    <x v="148"/>
    <x v="1371"/>
    <x v="5325"/>
    <n v="192"/>
    <x v="112"/>
  </r>
  <r>
    <s v="City of Swan"/>
    <x v="148"/>
    <x v="1371"/>
    <x v="5326"/>
    <n v="264"/>
    <x v="112"/>
  </r>
  <r>
    <s v="City of Swan"/>
    <x v="148"/>
    <x v="1371"/>
    <x v="5327"/>
    <n v="255"/>
    <x v="112"/>
  </r>
  <r>
    <s v="City of Swan"/>
    <x v="148"/>
    <x v="1371"/>
    <x v="5328"/>
    <n v="127"/>
    <x v="112"/>
  </r>
  <r>
    <s v="City of Swan"/>
    <x v="148"/>
    <x v="1371"/>
    <x v="5329"/>
    <n v="348"/>
    <x v="112"/>
  </r>
  <r>
    <s v="City of Swan"/>
    <x v="148"/>
    <x v="1371"/>
    <x v="5330"/>
    <n v="253"/>
    <x v="112"/>
  </r>
  <r>
    <s v="City of Swan"/>
    <x v="148"/>
    <x v="1371"/>
    <x v="5331"/>
    <n v="128"/>
    <x v="112"/>
  </r>
  <r>
    <s v="City of Swan"/>
    <x v="148"/>
    <x v="1371"/>
    <x v="5332"/>
    <n v="328"/>
    <x v="112"/>
  </r>
  <r>
    <s v="City of Swan"/>
    <x v="148"/>
    <x v="1371"/>
    <x v="5333"/>
    <n v="262"/>
    <x v="112"/>
  </r>
  <r>
    <s v="City of Swan"/>
    <x v="148"/>
    <x v="1371"/>
    <x v="5334"/>
    <n v="264"/>
    <x v="112"/>
  </r>
  <r>
    <s v="City of Swan"/>
    <x v="148"/>
    <x v="1371"/>
    <x v="5335"/>
    <n v="172"/>
    <x v="112"/>
  </r>
  <r>
    <s v="City of Swan"/>
    <x v="148"/>
    <x v="1371"/>
    <x v="5336"/>
    <n v="197"/>
    <x v="112"/>
  </r>
  <r>
    <s v="City of Swan"/>
    <x v="148"/>
    <x v="1371"/>
    <x v="5337"/>
    <n v="217"/>
    <x v="112"/>
  </r>
  <r>
    <s v="City of Swan"/>
    <x v="148"/>
    <x v="1371"/>
    <x v="5338"/>
    <n v="329"/>
    <x v="112"/>
  </r>
  <r>
    <s v="City of Swan"/>
    <x v="148"/>
    <x v="1371"/>
    <x v="5339"/>
    <n v="218"/>
    <x v="112"/>
  </r>
  <r>
    <s v="City of Swan"/>
    <x v="148"/>
    <x v="1371"/>
    <x v="5340"/>
    <n v="276"/>
    <x v="112"/>
  </r>
  <r>
    <s v="City of Swan"/>
    <x v="148"/>
    <x v="1371"/>
    <x v="5341"/>
    <n v="161"/>
    <x v="112"/>
  </r>
  <r>
    <s v="City of Swan"/>
    <x v="148"/>
    <x v="1371"/>
    <x v="5342"/>
    <n v="234"/>
    <x v="112"/>
  </r>
  <r>
    <s v="City of Swan"/>
    <x v="148"/>
    <x v="1371"/>
    <x v="5343"/>
    <n v="375"/>
    <x v="112"/>
  </r>
  <r>
    <s v="City of Swan"/>
    <x v="148"/>
    <x v="1371"/>
    <x v="5344"/>
    <n v="332"/>
    <x v="112"/>
  </r>
  <r>
    <s v="City of Swan"/>
    <x v="148"/>
    <x v="1371"/>
    <x v="5345"/>
    <n v="196"/>
    <x v="112"/>
  </r>
  <r>
    <s v="City of Swan"/>
    <x v="148"/>
    <x v="1371"/>
    <x v="5346"/>
    <n v="275"/>
    <x v="112"/>
  </r>
  <r>
    <s v="City of Swan"/>
    <x v="148"/>
    <x v="1371"/>
    <x v="5347"/>
    <n v="325"/>
    <x v="112"/>
  </r>
  <r>
    <s v="City of Swan"/>
    <x v="148"/>
    <x v="1371"/>
    <x v="5348"/>
    <n v="236"/>
    <x v="112"/>
  </r>
  <r>
    <s v="City of Swan"/>
    <x v="148"/>
    <x v="1371"/>
    <x v="5349"/>
    <n v="184"/>
    <x v="112"/>
  </r>
  <r>
    <s v="City of Swan"/>
    <x v="148"/>
    <x v="1371"/>
    <x v="5350"/>
    <n v="325"/>
    <x v="112"/>
  </r>
  <r>
    <s v="City of Swan"/>
    <x v="148"/>
    <x v="1371"/>
    <x v="5351"/>
    <n v="172"/>
    <x v="112"/>
  </r>
  <r>
    <s v="City of Swan"/>
    <x v="148"/>
    <x v="1371"/>
    <x v="5352"/>
    <n v="244"/>
    <x v="112"/>
  </r>
  <r>
    <s v="City of Swan"/>
    <x v="148"/>
    <x v="1371"/>
    <x v="5353"/>
    <n v="285"/>
    <x v="112"/>
  </r>
  <r>
    <s v="City of Swan"/>
    <x v="148"/>
    <x v="1371"/>
    <x v="5354"/>
    <n v="502"/>
    <x v="112"/>
  </r>
  <r>
    <s v="City of Swan"/>
    <x v="148"/>
    <x v="1372"/>
    <x v="5355"/>
    <n v="237"/>
    <x v="112"/>
  </r>
  <r>
    <s v="City of Swan"/>
    <x v="148"/>
    <x v="1372"/>
    <x v="5356"/>
    <n v="301"/>
    <x v="112"/>
  </r>
  <r>
    <s v="City of Swan"/>
    <x v="148"/>
    <x v="1372"/>
    <x v="5357"/>
    <n v="270"/>
    <x v="112"/>
  </r>
  <r>
    <s v="City of Swan"/>
    <x v="148"/>
    <x v="1372"/>
    <x v="5358"/>
    <n v="295"/>
    <x v="112"/>
  </r>
  <r>
    <s v="City of Swan"/>
    <x v="148"/>
    <x v="1372"/>
    <x v="5359"/>
    <n v="775"/>
    <x v="112"/>
  </r>
  <r>
    <s v="City of Swan"/>
    <x v="148"/>
    <x v="1373"/>
    <x v="5360"/>
    <n v="2"/>
    <x v="112"/>
  </r>
  <r>
    <s v="City of Swan"/>
    <x v="148"/>
    <x v="1374"/>
    <x v="5302"/>
    <n v="48"/>
    <x v="112"/>
  </r>
  <r>
    <s v="City of Swan"/>
    <x v="149"/>
    <x v="1375"/>
    <x v="5361"/>
    <n v="1"/>
    <x v="112"/>
  </r>
  <r>
    <s v="City of Swan"/>
    <x v="149"/>
    <x v="1376"/>
    <x v="5362"/>
    <n v="92"/>
    <x v="112"/>
  </r>
  <r>
    <s v="City of Swan"/>
    <x v="149"/>
    <x v="1376"/>
    <x v="5363"/>
    <n v="257"/>
    <x v="112"/>
  </r>
  <r>
    <s v="City of Swan"/>
    <x v="149"/>
    <x v="1377"/>
    <x v="5364"/>
    <n v="256"/>
    <x v="112"/>
  </r>
  <r>
    <s v="City of Swan"/>
    <x v="149"/>
    <x v="1378"/>
    <x v="5365"/>
    <n v="856"/>
    <x v="112"/>
  </r>
  <r>
    <s v="City of Swan"/>
    <x v="149"/>
    <x v="1379"/>
    <x v="5366"/>
    <n v="186"/>
    <x v="112"/>
  </r>
  <r>
    <s v="City of Swan"/>
    <x v="149"/>
    <x v="1379"/>
    <x v="5367"/>
    <n v="1058"/>
    <x v="112"/>
  </r>
  <r>
    <s v="City of Swan"/>
    <x v="149"/>
    <x v="1379"/>
    <x v="5368"/>
    <n v="251"/>
    <x v="112"/>
  </r>
  <r>
    <s v="City of Swan"/>
    <x v="149"/>
    <x v="1379"/>
    <x v="5369"/>
    <n v="280"/>
    <x v="112"/>
  </r>
  <r>
    <s v="City of Swan"/>
    <x v="149"/>
    <x v="1379"/>
    <x v="5370"/>
    <n v="312"/>
    <x v="112"/>
  </r>
  <r>
    <s v="City of Swan"/>
    <x v="149"/>
    <x v="1379"/>
    <x v="5371"/>
    <n v="217"/>
    <x v="112"/>
  </r>
  <r>
    <s v="City of Swan"/>
    <x v="149"/>
    <x v="1379"/>
    <x v="5372"/>
    <n v="2710"/>
    <x v="112"/>
  </r>
  <r>
    <s v="City of Swan"/>
    <x v="149"/>
    <x v="1379"/>
    <x v="5373"/>
    <n v="230"/>
    <x v="112"/>
  </r>
  <r>
    <s v="City of Swan"/>
    <x v="149"/>
    <x v="1355"/>
    <x v="5171"/>
    <n v="2"/>
    <x v="112"/>
  </r>
  <r>
    <s v="City of Swan"/>
    <x v="149"/>
    <x v="1380"/>
    <x v="5362"/>
    <n v="242"/>
    <x v="112"/>
  </r>
  <r>
    <s v="City of Swan"/>
    <x v="149"/>
    <x v="1380"/>
    <x v="5374"/>
    <n v="318"/>
    <x v="112"/>
  </r>
  <r>
    <s v="City of Swan"/>
    <x v="149"/>
    <x v="1380"/>
    <x v="5375"/>
    <n v="227"/>
    <x v="112"/>
  </r>
  <r>
    <s v="City of Swan"/>
    <x v="149"/>
    <x v="1380"/>
    <x v="5376"/>
    <n v="271"/>
    <x v="112"/>
  </r>
  <r>
    <s v="City of Swan"/>
    <x v="149"/>
    <x v="1380"/>
    <x v="5377"/>
    <n v="500"/>
    <x v="112"/>
  </r>
  <r>
    <s v="City of Swan"/>
    <x v="149"/>
    <x v="1380"/>
    <x v="5378"/>
    <n v="267"/>
    <x v="112"/>
  </r>
  <r>
    <s v="City of Swan"/>
    <x v="149"/>
    <x v="1380"/>
    <x v="5379"/>
    <n v="299"/>
    <x v="112"/>
  </r>
  <r>
    <s v="City of Swan"/>
    <x v="149"/>
    <x v="1380"/>
    <x v="5380"/>
    <n v="291"/>
    <x v="112"/>
  </r>
  <r>
    <s v="City of Swan"/>
    <x v="149"/>
    <x v="1372"/>
    <x v="5381"/>
    <n v="235"/>
    <x v="112"/>
  </r>
  <r>
    <s v="City of Swan"/>
    <x v="149"/>
    <x v="1372"/>
    <x v="5382"/>
    <n v="221"/>
    <x v="112"/>
  </r>
  <r>
    <s v="City of Swan"/>
    <x v="149"/>
    <x v="1372"/>
    <x v="5383"/>
    <n v="109"/>
    <x v="112"/>
  </r>
  <r>
    <s v="City of Swan"/>
    <x v="149"/>
    <x v="1381"/>
    <x v="5384"/>
    <n v="279"/>
    <x v="112"/>
  </r>
  <r>
    <s v="City of Swan"/>
    <x v="149"/>
    <x v="1381"/>
    <x v="5385"/>
    <n v="272"/>
    <x v="112"/>
  </r>
  <r>
    <s v="City of Swan"/>
    <x v="149"/>
    <x v="1381"/>
    <x v="5386"/>
    <n v="258"/>
    <x v="112"/>
  </r>
  <r>
    <s v="City of Swan"/>
    <x v="149"/>
    <x v="1381"/>
    <x v="5387"/>
    <n v="442"/>
    <x v="112"/>
  </r>
  <r>
    <s v="City of Swan"/>
    <x v="149"/>
    <x v="1363"/>
    <x v="5388"/>
    <n v="249"/>
    <x v="112"/>
  </r>
  <r>
    <s v="City of Swan"/>
    <x v="149"/>
    <x v="1363"/>
    <x v="5389"/>
    <n v="57"/>
    <x v="112"/>
  </r>
  <r>
    <s v="City of Swan"/>
    <x v="149"/>
    <x v="1382"/>
    <x v="5390"/>
    <n v="421"/>
    <x v="112"/>
  </r>
  <r>
    <s v="City of Swan"/>
    <x v="149"/>
    <x v="1383"/>
    <x v="5203"/>
    <n v="74"/>
    <x v="112"/>
  </r>
  <r>
    <s v="City of Swan"/>
    <x v="149"/>
    <x v="1374"/>
    <x v="5391"/>
    <n v="223"/>
    <x v="112"/>
  </r>
  <r>
    <s v="City of Swan"/>
    <x v="149"/>
    <x v="1374"/>
    <x v="5392"/>
    <n v="248"/>
    <x v="112"/>
  </r>
  <r>
    <s v="City of Swan"/>
    <x v="149"/>
    <x v="1374"/>
    <x v="5393"/>
    <n v="260"/>
    <x v="112"/>
  </r>
  <r>
    <s v="City of Swan"/>
    <x v="149"/>
    <x v="1374"/>
    <x v="5394"/>
    <n v="386"/>
    <x v="112"/>
  </r>
  <r>
    <s v="City of Swan"/>
    <x v="149"/>
    <x v="1374"/>
    <x v="5395"/>
    <n v="376"/>
    <x v="112"/>
  </r>
  <r>
    <s v="City of Swan"/>
    <x v="149"/>
    <x v="1374"/>
    <x v="5396"/>
    <n v="364"/>
    <x v="112"/>
  </r>
  <r>
    <s v="City of Swan"/>
    <x v="149"/>
    <x v="1374"/>
    <x v="5397"/>
    <n v="309"/>
    <x v="112"/>
  </r>
  <r>
    <s v="City of Swan"/>
    <x v="149"/>
    <x v="1374"/>
    <x v="5398"/>
    <n v="34"/>
    <x v="112"/>
  </r>
  <r>
    <s v="City of Swan"/>
    <x v="149"/>
    <x v="1374"/>
    <x v="5399"/>
    <n v="584"/>
    <x v="112"/>
  </r>
  <r>
    <s v="City of Swan"/>
    <x v="149"/>
    <x v="1374"/>
    <x v="5297"/>
    <n v="45"/>
    <x v="112"/>
  </r>
  <r>
    <s v="City of Swan"/>
    <x v="149"/>
    <x v="1374"/>
    <x v="5400"/>
    <n v="432"/>
    <x v="112"/>
  </r>
  <r>
    <s v="City of Swan"/>
    <x v="149"/>
    <x v="1374"/>
    <x v="5299"/>
    <n v="65"/>
    <x v="112"/>
  </r>
  <r>
    <s v="City of Swan"/>
    <x v="149"/>
    <x v="1374"/>
    <x v="5401"/>
    <n v="542"/>
    <x v="112"/>
  </r>
  <r>
    <s v="City of Swan"/>
    <x v="149"/>
    <x v="1374"/>
    <x v="5402"/>
    <n v="427"/>
    <x v="112"/>
  </r>
  <r>
    <s v="City of Swan"/>
    <x v="149"/>
    <x v="1384"/>
    <x v="5403"/>
    <n v="323"/>
    <x v="112"/>
  </r>
  <r>
    <s v="City of Swan"/>
    <x v="149"/>
    <x v="1384"/>
    <x v="5400"/>
    <n v="4"/>
    <x v="112"/>
  </r>
  <r>
    <s v="City of Swan"/>
    <x v="149"/>
    <x v="1384"/>
    <x v="5404"/>
    <n v="642"/>
    <x v="112"/>
  </r>
  <r>
    <s v="City of Swan"/>
    <x v="149"/>
    <x v="1385"/>
    <x v="5405"/>
    <n v="130"/>
    <x v="112"/>
  </r>
  <r>
    <s v="City of Swan"/>
    <x v="149"/>
    <x v="1385"/>
    <x v="5406"/>
    <n v="272"/>
    <x v="112"/>
  </r>
  <r>
    <s v="City of Swan"/>
    <x v="149"/>
    <x v="1385"/>
    <x v="5171"/>
    <n v="56"/>
    <x v="112"/>
  </r>
  <r>
    <s v="City of Swan"/>
    <x v="149"/>
    <x v="1385"/>
    <x v="5367"/>
    <n v="15"/>
    <x v="112"/>
  </r>
  <r>
    <s v="City of Swan"/>
    <x v="150"/>
    <x v="1386"/>
    <x v="5407"/>
    <n v="145"/>
    <x v="112"/>
  </r>
  <r>
    <s v="City of Swan"/>
    <x v="150"/>
    <x v="1386"/>
    <x v="5408"/>
    <n v="233"/>
    <x v="112"/>
  </r>
  <r>
    <s v="City of Swan"/>
    <x v="150"/>
    <x v="1386"/>
    <x v="5409"/>
    <n v="199"/>
    <x v="112"/>
  </r>
  <r>
    <s v="City of Swan"/>
    <x v="150"/>
    <x v="1386"/>
    <x v="5410"/>
    <n v="156"/>
    <x v="112"/>
  </r>
  <r>
    <s v="City of Swan"/>
    <x v="150"/>
    <x v="1386"/>
    <x v="5411"/>
    <n v="279"/>
    <x v="112"/>
  </r>
  <r>
    <s v="City of Swan"/>
    <x v="150"/>
    <x v="1386"/>
    <x v="5412"/>
    <n v="213"/>
    <x v="112"/>
  </r>
  <r>
    <s v="City of Swan"/>
    <x v="150"/>
    <x v="1386"/>
    <x v="5413"/>
    <n v="366"/>
    <x v="112"/>
  </r>
  <r>
    <s v="City of Swan"/>
    <x v="150"/>
    <x v="1386"/>
    <x v="5414"/>
    <n v="420"/>
    <x v="112"/>
  </r>
  <r>
    <s v="City of Swan"/>
    <x v="150"/>
    <x v="1386"/>
    <x v="5415"/>
    <n v="161"/>
    <x v="112"/>
  </r>
  <r>
    <s v="City of Swan"/>
    <x v="150"/>
    <x v="1386"/>
    <x v="5416"/>
    <n v="253"/>
    <x v="112"/>
  </r>
  <r>
    <s v="City of Swan"/>
    <x v="150"/>
    <x v="1386"/>
    <x v="5417"/>
    <n v="214"/>
    <x v="112"/>
  </r>
  <r>
    <s v="City of Swan"/>
    <x v="150"/>
    <x v="1386"/>
    <x v="5418"/>
    <n v="170"/>
    <x v="112"/>
  </r>
  <r>
    <s v="City of Swan"/>
    <x v="150"/>
    <x v="1386"/>
    <x v="5419"/>
    <n v="389"/>
    <x v="112"/>
  </r>
  <r>
    <s v="City of Swan"/>
    <x v="150"/>
    <x v="1386"/>
    <x v="5420"/>
    <n v="311"/>
    <x v="112"/>
  </r>
  <r>
    <s v="City of Swan"/>
    <x v="150"/>
    <x v="1386"/>
    <x v="5421"/>
    <n v="198"/>
    <x v="112"/>
  </r>
  <r>
    <s v="City of Swan"/>
    <x v="150"/>
    <x v="1386"/>
    <x v="5422"/>
    <n v="281"/>
    <x v="112"/>
  </r>
  <r>
    <s v="City of Swan"/>
    <x v="150"/>
    <x v="1386"/>
    <x v="5423"/>
    <n v="281"/>
    <x v="112"/>
  </r>
  <r>
    <s v="City of Swan"/>
    <x v="150"/>
    <x v="1386"/>
    <x v="5424"/>
    <n v="293"/>
    <x v="112"/>
  </r>
  <r>
    <s v="City of Swan"/>
    <x v="150"/>
    <x v="1386"/>
    <x v="5425"/>
    <n v="414"/>
    <x v="112"/>
  </r>
  <r>
    <s v="City of Swan"/>
    <x v="150"/>
    <x v="1386"/>
    <x v="5426"/>
    <n v="274"/>
    <x v="112"/>
  </r>
  <r>
    <s v="City of Swan"/>
    <x v="150"/>
    <x v="1386"/>
    <x v="5427"/>
    <n v="225"/>
    <x v="112"/>
  </r>
  <r>
    <s v="City of Swan"/>
    <x v="150"/>
    <x v="1386"/>
    <x v="5428"/>
    <n v="283"/>
    <x v="112"/>
  </r>
  <r>
    <s v="City of Swan"/>
    <x v="150"/>
    <x v="1386"/>
    <x v="5429"/>
    <n v="287"/>
    <x v="112"/>
  </r>
  <r>
    <s v="City of Swan"/>
    <x v="150"/>
    <x v="1386"/>
    <x v="5430"/>
    <n v="193"/>
    <x v="112"/>
  </r>
  <r>
    <s v="City of Swan"/>
    <x v="150"/>
    <x v="1386"/>
    <x v="5431"/>
    <n v="320"/>
    <x v="112"/>
  </r>
  <r>
    <s v="City of Swan"/>
    <x v="150"/>
    <x v="1386"/>
    <x v="5432"/>
    <n v="322"/>
    <x v="112"/>
  </r>
  <r>
    <s v="City of Swan"/>
    <x v="150"/>
    <x v="1386"/>
    <x v="5433"/>
    <n v="272"/>
    <x v="112"/>
  </r>
  <r>
    <s v="City of Swan"/>
    <x v="150"/>
    <x v="1386"/>
    <x v="5434"/>
    <n v="375"/>
    <x v="112"/>
  </r>
  <r>
    <s v="City of Swan"/>
    <x v="150"/>
    <x v="1386"/>
    <x v="5435"/>
    <n v="286"/>
    <x v="112"/>
  </r>
  <r>
    <s v="City of Swan"/>
    <x v="150"/>
    <x v="1386"/>
    <x v="5436"/>
    <n v="223"/>
    <x v="112"/>
  </r>
  <r>
    <s v="City of Swan"/>
    <x v="150"/>
    <x v="1386"/>
    <x v="5437"/>
    <n v="258"/>
    <x v="112"/>
  </r>
  <r>
    <s v="City of Swan"/>
    <x v="150"/>
    <x v="1386"/>
    <x v="5438"/>
    <n v="24"/>
    <x v="112"/>
  </r>
  <r>
    <s v="City of Swan"/>
    <x v="150"/>
    <x v="1386"/>
    <x v="5439"/>
    <n v="306"/>
    <x v="112"/>
  </r>
  <r>
    <s v="City of Swan"/>
    <x v="150"/>
    <x v="1386"/>
    <x v="5440"/>
    <n v="265"/>
    <x v="112"/>
  </r>
  <r>
    <s v="City of Swan"/>
    <x v="150"/>
    <x v="1386"/>
    <x v="5441"/>
    <n v="293"/>
    <x v="112"/>
  </r>
  <r>
    <s v="City of Swan"/>
    <x v="150"/>
    <x v="1386"/>
    <x v="5442"/>
    <n v="243"/>
    <x v="112"/>
  </r>
  <r>
    <s v="City of Swan"/>
    <x v="150"/>
    <x v="1386"/>
    <x v="5443"/>
    <n v="427"/>
    <x v="112"/>
  </r>
  <r>
    <s v="City of Swan"/>
    <x v="150"/>
    <x v="1386"/>
    <x v="5444"/>
    <n v="253"/>
    <x v="112"/>
  </r>
  <r>
    <s v="City of Swan"/>
    <x v="150"/>
    <x v="1386"/>
    <x v="5445"/>
    <n v="248"/>
    <x v="112"/>
  </r>
  <r>
    <s v="City of Swan"/>
    <x v="150"/>
    <x v="1386"/>
    <x v="5446"/>
    <n v="234"/>
    <x v="112"/>
  </r>
  <r>
    <s v="City of Swan"/>
    <x v="150"/>
    <x v="1386"/>
    <x v="5447"/>
    <n v="392"/>
    <x v="112"/>
  </r>
  <r>
    <s v="City of Swan"/>
    <x v="150"/>
    <x v="1386"/>
    <x v="5448"/>
    <n v="253"/>
    <x v="112"/>
  </r>
  <r>
    <s v="City of Swan"/>
    <x v="150"/>
    <x v="1386"/>
    <x v="5449"/>
    <n v="234"/>
    <x v="112"/>
  </r>
  <r>
    <s v="City of Swan"/>
    <x v="150"/>
    <x v="1386"/>
    <x v="5450"/>
    <n v="192"/>
    <x v="112"/>
  </r>
  <r>
    <s v="City of Swan"/>
    <x v="150"/>
    <x v="1386"/>
    <x v="5451"/>
    <n v="255"/>
    <x v="112"/>
  </r>
  <r>
    <s v="City of Swan"/>
    <x v="150"/>
    <x v="1386"/>
    <x v="5452"/>
    <n v="464"/>
    <x v="112"/>
  </r>
  <r>
    <s v="City of Swan"/>
    <x v="150"/>
    <x v="1386"/>
    <x v="5453"/>
    <n v="246"/>
    <x v="112"/>
  </r>
  <r>
    <s v="City of Swan"/>
    <x v="150"/>
    <x v="1386"/>
    <x v="5454"/>
    <n v="311"/>
    <x v="112"/>
  </r>
  <r>
    <s v="City of Swan"/>
    <x v="150"/>
    <x v="1386"/>
    <x v="5455"/>
    <n v="194"/>
    <x v="112"/>
  </r>
  <r>
    <s v="City of Swan"/>
    <x v="150"/>
    <x v="1386"/>
    <x v="5456"/>
    <n v="257"/>
    <x v="112"/>
  </r>
  <r>
    <s v="City of Swan"/>
    <x v="150"/>
    <x v="1353"/>
    <x v="5457"/>
    <n v="264"/>
    <x v="112"/>
  </r>
  <r>
    <s v="City of Swan"/>
    <x v="150"/>
    <x v="1353"/>
    <x v="5458"/>
    <n v="397"/>
    <x v="112"/>
  </r>
  <r>
    <s v="City of Swan"/>
    <x v="150"/>
    <x v="1387"/>
    <x v="5438"/>
    <n v="19"/>
    <x v="112"/>
  </r>
  <r>
    <s v="City of Swan"/>
    <x v="150"/>
    <x v="1388"/>
    <x v="5459"/>
    <n v="31"/>
    <x v="112"/>
  </r>
  <r>
    <s v="City of Swan"/>
    <x v="150"/>
    <x v="1389"/>
    <x v="5460"/>
    <n v="11"/>
    <x v="112"/>
  </r>
  <r>
    <s v="City of Swan"/>
    <x v="150"/>
    <x v="1390"/>
    <x v="5134"/>
    <n v="12"/>
    <x v="112"/>
  </r>
  <r>
    <s v="Shire of Tammin"/>
    <x v="151"/>
    <x v="1391"/>
    <x v="5461"/>
    <n v="78"/>
    <x v="113"/>
  </r>
  <r>
    <s v="Shire of Tammin"/>
    <x v="151"/>
    <x v="1392"/>
    <x v="5461"/>
    <n v="75"/>
    <x v="113"/>
  </r>
  <r>
    <s v="Shire of Tammin"/>
    <x v="151"/>
    <x v="1393"/>
    <x v="5462"/>
    <n v="104"/>
    <x v="113"/>
  </r>
  <r>
    <s v="Shire of Three Springs"/>
    <x v="152"/>
    <x v="1394"/>
    <x v="5463"/>
    <n v="23"/>
    <x v="114"/>
  </r>
  <r>
    <s v="Shire of Three Springs"/>
    <x v="152"/>
    <x v="1395"/>
    <x v="5463"/>
    <n v="18"/>
    <x v="114"/>
  </r>
  <r>
    <s v="Shire of Three Springs"/>
    <x v="152"/>
    <x v="1396"/>
    <x v="5463"/>
    <n v="23"/>
    <x v="114"/>
  </r>
  <r>
    <s v="Shire of Three Springs"/>
    <x v="152"/>
    <x v="1397"/>
    <x v="5463"/>
    <n v="21"/>
    <x v="114"/>
  </r>
  <r>
    <s v="Shire of Three Springs"/>
    <x v="152"/>
    <x v="1398"/>
    <x v="5464"/>
    <n v="208"/>
    <x v="114"/>
  </r>
  <r>
    <s v="Shire of Three Springs"/>
    <x v="152"/>
    <x v="1398"/>
    <x v="5463"/>
    <n v="3"/>
    <x v="114"/>
  </r>
  <r>
    <s v="Shire of Three Springs"/>
    <x v="152"/>
    <x v="1399"/>
    <x v="5463"/>
    <n v="29"/>
    <x v="114"/>
  </r>
  <r>
    <s v="Shire of Toodyay"/>
    <x v="153"/>
    <x v="1400"/>
    <x v="5465"/>
    <n v="137"/>
    <x v="115"/>
  </r>
  <r>
    <s v="Shire of Toodyay"/>
    <x v="153"/>
    <x v="1401"/>
    <x v="5465"/>
    <n v="1"/>
    <x v="115"/>
  </r>
  <r>
    <s v="Shire of Toodyay"/>
    <x v="153"/>
    <x v="1402"/>
    <x v="5466"/>
    <n v="305"/>
    <x v="115"/>
  </r>
  <r>
    <s v="Shire of Toodyay"/>
    <x v="153"/>
    <x v="1402"/>
    <x v="5467"/>
    <n v="218"/>
    <x v="115"/>
  </r>
  <r>
    <s v="Shire of Toodyay"/>
    <x v="153"/>
    <x v="1402"/>
    <x v="5468"/>
    <n v="2"/>
    <x v="115"/>
  </r>
  <r>
    <s v="Shire of Toodyay"/>
    <x v="153"/>
    <x v="1403"/>
    <x v="5465"/>
    <n v="14"/>
    <x v="115"/>
  </r>
  <r>
    <s v="Shire of Toodyay"/>
    <x v="153"/>
    <x v="1404"/>
    <x v="5465"/>
    <n v="69"/>
    <x v="115"/>
  </r>
  <r>
    <s v="Shire of Toodyay"/>
    <x v="153"/>
    <x v="1405"/>
    <x v="5469"/>
    <n v="215"/>
    <x v="115"/>
  </r>
  <r>
    <s v="Shire of Toodyay"/>
    <x v="153"/>
    <x v="1406"/>
    <x v="5470"/>
    <n v="101"/>
    <x v="115"/>
  </r>
  <r>
    <s v="Shire of Toodyay"/>
    <x v="153"/>
    <x v="1407"/>
    <x v="5471"/>
    <n v="290"/>
    <x v="115"/>
  </r>
  <r>
    <s v="Shire of Toodyay"/>
    <x v="153"/>
    <x v="1408"/>
    <x v="5471"/>
    <n v="9"/>
    <x v="115"/>
  </r>
  <r>
    <s v="Shire of Toodyay"/>
    <x v="153"/>
    <x v="1409"/>
    <x v="5472"/>
    <n v="291"/>
    <x v="115"/>
  </r>
  <r>
    <s v="Shire of Toodyay"/>
    <x v="153"/>
    <x v="1409"/>
    <x v="5473"/>
    <n v="366"/>
    <x v="115"/>
  </r>
  <r>
    <s v="Shire of Toodyay"/>
    <x v="153"/>
    <x v="1409"/>
    <x v="5470"/>
    <n v="48"/>
    <x v="115"/>
  </r>
  <r>
    <s v="Shire of Toodyay"/>
    <x v="153"/>
    <x v="1410"/>
    <x v="5469"/>
    <n v="183"/>
    <x v="115"/>
  </r>
  <r>
    <s v="Shire of Toodyay"/>
    <x v="153"/>
    <x v="1411"/>
    <x v="5474"/>
    <n v="340"/>
    <x v="115"/>
  </r>
  <r>
    <s v="Shire of Toodyay"/>
    <x v="153"/>
    <x v="1411"/>
    <x v="5475"/>
    <n v="282"/>
    <x v="115"/>
  </r>
  <r>
    <s v="Shire of Toodyay"/>
    <x v="153"/>
    <x v="1411"/>
    <x v="5476"/>
    <n v="194"/>
    <x v="115"/>
  </r>
  <r>
    <s v="Shire of Toodyay"/>
    <x v="153"/>
    <x v="1411"/>
    <x v="5477"/>
    <n v="351"/>
    <x v="115"/>
  </r>
  <r>
    <s v="Shire of Toodyay"/>
    <x v="153"/>
    <x v="1411"/>
    <x v="5469"/>
    <n v="27"/>
    <x v="115"/>
  </r>
  <r>
    <s v="Shire of Toodyay"/>
    <x v="153"/>
    <x v="1412"/>
    <x v="5465"/>
    <n v="49"/>
    <x v="115"/>
  </r>
  <r>
    <s v="Shire of Toodyay"/>
    <x v="153"/>
    <x v="1413"/>
    <x v="5468"/>
    <n v="396"/>
    <x v="115"/>
  </r>
  <r>
    <s v="Shire of Trayning"/>
    <x v="154"/>
    <x v="1414"/>
    <x v="5478"/>
    <n v="35"/>
    <x v="116"/>
  </r>
  <r>
    <s v="Shire of Trayning"/>
    <x v="154"/>
    <x v="1415"/>
    <x v="5478"/>
    <n v="14"/>
    <x v="116"/>
  </r>
  <r>
    <s v="Shire of Trayning"/>
    <x v="154"/>
    <x v="1416"/>
    <x v="5478"/>
    <n v="13"/>
    <x v="116"/>
  </r>
  <r>
    <s v="Shire of Trayning"/>
    <x v="154"/>
    <x v="1417"/>
    <x v="5478"/>
    <n v="17"/>
    <x v="116"/>
  </r>
  <r>
    <s v="Shire of Trayning"/>
    <x v="154"/>
    <x v="1418"/>
    <x v="5478"/>
    <n v="9"/>
    <x v="116"/>
  </r>
  <r>
    <s v="Shire of Trayning"/>
    <x v="154"/>
    <x v="1419"/>
    <x v="5478"/>
    <n v="21"/>
    <x v="116"/>
  </r>
  <r>
    <s v="Shire of Trayning"/>
    <x v="154"/>
    <x v="1420"/>
    <x v="5478"/>
    <n v="18"/>
    <x v="116"/>
  </r>
  <r>
    <s v="Shire of Trayning"/>
    <x v="154"/>
    <x v="1421"/>
    <x v="5478"/>
    <n v="89"/>
    <x v="116"/>
  </r>
  <r>
    <s v="Shire of Upper Gascoyne"/>
    <x v="155"/>
    <x v="1422"/>
    <x v="5479"/>
    <n v="4"/>
    <x v="117"/>
  </r>
  <r>
    <s v="Shire of Upper Gascoyne"/>
    <x v="155"/>
    <x v="1423"/>
    <x v="5479"/>
    <n v="34"/>
    <x v="117"/>
  </r>
  <r>
    <s v="Shire of Upper Gascoyne"/>
    <x v="155"/>
    <x v="1007"/>
    <x v="5479"/>
    <n v="81"/>
    <x v="117"/>
  </r>
  <r>
    <s v="Shire of Upper Gascoyne"/>
    <x v="155"/>
    <x v="1424"/>
    <x v="5479"/>
    <n v="7"/>
    <x v="117"/>
  </r>
  <r>
    <s v="Town of Victoria Park"/>
    <x v="156"/>
    <x v="1425"/>
    <x v="5480"/>
    <n v="242"/>
    <x v="118"/>
  </r>
  <r>
    <s v="Town of Victoria Park"/>
    <x v="156"/>
    <x v="1425"/>
    <x v="5481"/>
    <n v="23"/>
    <x v="118"/>
  </r>
  <r>
    <s v="Town of Victoria Park"/>
    <x v="156"/>
    <x v="1425"/>
    <x v="5482"/>
    <n v="406"/>
    <x v="118"/>
  </r>
  <r>
    <s v="Town of Victoria Park"/>
    <x v="156"/>
    <x v="1425"/>
    <x v="5483"/>
    <n v="198"/>
    <x v="118"/>
  </r>
  <r>
    <s v="Town of Victoria Park"/>
    <x v="156"/>
    <x v="1425"/>
    <x v="5484"/>
    <n v="425"/>
    <x v="118"/>
  </r>
  <r>
    <s v="Town of Victoria Park"/>
    <x v="156"/>
    <x v="1425"/>
    <x v="5485"/>
    <n v="167"/>
    <x v="118"/>
  </r>
  <r>
    <s v="Town of Victoria Park"/>
    <x v="156"/>
    <x v="1425"/>
    <x v="5486"/>
    <n v="376"/>
    <x v="118"/>
  </r>
  <r>
    <s v="Town of Victoria Park"/>
    <x v="156"/>
    <x v="1426"/>
    <x v="5487"/>
    <n v="193"/>
    <x v="118"/>
  </r>
  <r>
    <s v="Town of Victoria Park"/>
    <x v="156"/>
    <x v="1426"/>
    <x v="5488"/>
    <n v="3"/>
    <x v="118"/>
  </r>
  <r>
    <s v="Town of Victoria Park"/>
    <x v="156"/>
    <x v="1426"/>
    <x v="5489"/>
    <n v="190"/>
    <x v="118"/>
  </r>
  <r>
    <s v="Town of Victoria Park"/>
    <x v="156"/>
    <x v="1426"/>
    <x v="5490"/>
    <n v="315"/>
    <x v="118"/>
  </r>
  <r>
    <s v="Town of Victoria Park"/>
    <x v="156"/>
    <x v="1426"/>
    <x v="5491"/>
    <n v="330"/>
    <x v="118"/>
  </r>
  <r>
    <s v="Town of Victoria Park"/>
    <x v="156"/>
    <x v="1426"/>
    <x v="5492"/>
    <n v="172"/>
    <x v="118"/>
  </r>
  <r>
    <s v="Town of Victoria Park"/>
    <x v="156"/>
    <x v="1426"/>
    <x v="5493"/>
    <n v="306"/>
    <x v="118"/>
  </r>
  <r>
    <s v="Town of Victoria Park"/>
    <x v="156"/>
    <x v="1426"/>
    <x v="5494"/>
    <n v="297"/>
    <x v="118"/>
  </r>
  <r>
    <s v="Town of Victoria Park"/>
    <x v="156"/>
    <x v="1426"/>
    <x v="5495"/>
    <n v="341"/>
    <x v="118"/>
  </r>
  <r>
    <s v="Town of Victoria Park"/>
    <x v="156"/>
    <x v="1426"/>
    <x v="5496"/>
    <n v="240"/>
    <x v="118"/>
  </r>
  <r>
    <s v="Town of Victoria Park"/>
    <x v="156"/>
    <x v="1426"/>
    <x v="5497"/>
    <n v="427"/>
    <x v="118"/>
  </r>
  <r>
    <s v="Town of Victoria Park"/>
    <x v="156"/>
    <x v="1426"/>
    <x v="5498"/>
    <n v="253"/>
    <x v="118"/>
  </r>
  <r>
    <s v="Town of Victoria Park"/>
    <x v="156"/>
    <x v="1426"/>
    <x v="5499"/>
    <n v="263"/>
    <x v="118"/>
  </r>
  <r>
    <s v="Town of Victoria Park"/>
    <x v="156"/>
    <x v="1426"/>
    <x v="5500"/>
    <n v="223"/>
    <x v="118"/>
  </r>
  <r>
    <s v="Town of Victoria Park"/>
    <x v="156"/>
    <x v="1426"/>
    <x v="5501"/>
    <n v="355"/>
    <x v="118"/>
  </r>
  <r>
    <s v="Town of Victoria Park"/>
    <x v="156"/>
    <x v="1426"/>
    <x v="5502"/>
    <n v="280"/>
    <x v="118"/>
  </r>
  <r>
    <s v="Town of Victoria Park"/>
    <x v="156"/>
    <x v="1426"/>
    <x v="5503"/>
    <n v="263"/>
    <x v="118"/>
  </r>
  <r>
    <s v="Town of Victoria Park"/>
    <x v="156"/>
    <x v="1427"/>
    <x v="5504"/>
    <n v="2"/>
    <x v="118"/>
  </r>
  <r>
    <s v="Town of Victoria Park"/>
    <x v="156"/>
    <x v="1427"/>
    <x v="5505"/>
    <n v="309"/>
    <x v="118"/>
  </r>
  <r>
    <s v="Town of Victoria Park"/>
    <x v="156"/>
    <x v="1427"/>
    <x v="5506"/>
    <n v="491"/>
    <x v="118"/>
  </r>
  <r>
    <s v="Town of Victoria Park"/>
    <x v="156"/>
    <x v="1427"/>
    <x v="5507"/>
    <n v="235"/>
    <x v="118"/>
  </r>
  <r>
    <s v="Town of Victoria Park"/>
    <x v="156"/>
    <x v="1427"/>
    <x v="5508"/>
    <n v="268"/>
    <x v="118"/>
  </r>
  <r>
    <s v="Town of Victoria Park"/>
    <x v="156"/>
    <x v="1427"/>
    <x v="5509"/>
    <n v="395"/>
    <x v="118"/>
  </r>
  <r>
    <s v="Town of Victoria Park"/>
    <x v="156"/>
    <x v="1428"/>
    <x v="5510"/>
    <n v="421"/>
    <x v="118"/>
  </r>
  <r>
    <s v="Town of Victoria Park"/>
    <x v="156"/>
    <x v="1428"/>
    <x v="5511"/>
    <n v="443"/>
    <x v="118"/>
  </r>
  <r>
    <s v="Town of Victoria Park"/>
    <x v="156"/>
    <x v="1428"/>
    <x v="5512"/>
    <n v="337"/>
    <x v="118"/>
  </r>
  <r>
    <s v="Town of Victoria Park"/>
    <x v="156"/>
    <x v="1428"/>
    <x v="5513"/>
    <n v="247"/>
    <x v="118"/>
  </r>
  <r>
    <s v="Town of Victoria Park"/>
    <x v="156"/>
    <x v="1428"/>
    <x v="5514"/>
    <n v="399"/>
    <x v="118"/>
  </r>
  <r>
    <s v="Town of Victoria Park"/>
    <x v="156"/>
    <x v="1428"/>
    <x v="5515"/>
    <n v="393"/>
    <x v="118"/>
  </r>
  <r>
    <s v="Town of Victoria Park"/>
    <x v="156"/>
    <x v="1428"/>
    <x v="5516"/>
    <n v="437"/>
    <x v="118"/>
  </r>
  <r>
    <s v="Town of Victoria Park"/>
    <x v="156"/>
    <x v="1429"/>
    <x v="5517"/>
    <n v="453"/>
    <x v="118"/>
  </r>
  <r>
    <s v="Town of Victoria Park"/>
    <x v="156"/>
    <x v="1429"/>
    <x v="5481"/>
    <n v="274"/>
    <x v="118"/>
  </r>
  <r>
    <s v="Town of Victoria Park"/>
    <x v="156"/>
    <x v="288"/>
    <x v="1155"/>
    <n v="2"/>
    <x v="118"/>
  </r>
  <r>
    <s v="Town of Victoria Park"/>
    <x v="157"/>
    <x v="284"/>
    <x v="5518"/>
    <n v="181"/>
    <x v="118"/>
  </r>
  <r>
    <s v="Town of Victoria Park"/>
    <x v="157"/>
    <x v="284"/>
    <x v="5519"/>
    <n v="357"/>
    <x v="118"/>
  </r>
  <r>
    <s v="Town of Victoria Park"/>
    <x v="157"/>
    <x v="284"/>
    <x v="5520"/>
    <n v="324"/>
    <x v="118"/>
  </r>
  <r>
    <s v="Town of Victoria Park"/>
    <x v="157"/>
    <x v="284"/>
    <x v="5521"/>
    <n v="241"/>
    <x v="118"/>
  </r>
  <r>
    <s v="Town of Victoria Park"/>
    <x v="157"/>
    <x v="1427"/>
    <x v="5522"/>
    <n v="237"/>
    <x v="118"/>
  </r>
  <r>
    <s v="Town of Victoria Park"/>
    <x v="157"/>
    <x v="1427"/>
    <x v="5523"/>
    <n v="276"/>
    <x v="118"/>
  </r>
  <r>
    <s v="Town of Victoria Park"/>
    <x v="157"/>
    <x v="1427"/>
    <x v="5524"/>
    <n v="387"/>
    <x v="118"/>
  </r>
  <r>
    <s v="Town of Victoria Park"/>
    <x v="157"/>
    <x v="1427"/>
    <x v="5525"/>
    <n v="329"/>
    <x v="118"/>
  </r>
  <r>
    <s v="Town of Victoria Park"/>
    <x v="157"/>
    <x v="1427"/>
    <x v="5526"/>
    <n v="410"/>
    <x v="118"/>
  </r>
  <r>
    <s v="Town of Victoria Park"/>
    <x v="157"/>
    <x v="1427"/>
    <x v="5527"/>
    <n v="305"/>
    <x v="118"/>
  </r>
  <r>
    <s v="Town of Victoria Park"/>
    <x v="157"/>
    <x v="1427"/>
    <x v="5528"/>
    <n v="433"/>
    <x v="118"/>
  </r>
  <r>
    <s v="Town of Victoria Park"/>
    <x v="157"/>
    <x v="1427"/>
    <x v="5529"/>
    <n v="264"/>
    <x v="118"/>
  </r>
  <r>
    <s v="Town of Victoria Park"/>
    <x v="157"/>
    <x v="1427"/>
    <x v="5530"/>
    <n v="262"/>
    <x v="118"/>
  </r>
  <r>
    <s v="Town of Victoria Park"/>
    <x v="157"/>
    <x v="1427"/>
    <x v="5531"/>
    <n v="275"/>
    <x v="118"/>
  </r>
  <r>
    <s v="Town of Victoria Park"/>
    <x v="157"/>
    <x v="1427"/>
    <x v="5532"/>
    <n v="283"/>
    <x v="118"/>
  </r>
  <r>
    <s v="Town of Victoria Park"/>
    <x v="157"/>
    <x v="1427"/>
    <x v="5533"/>
    <n v="312"/>
    <x v="118"/>
  </r>
  <r>
    <s v="Town of Victoria Park"/>
    <x v="157"/>
    <x v="1427"/>
    <x v="5534"/>
    <n v="318"/>
    <x v="118"/>
  </r>
  <r>
    <s v="Town of Victoria Park"/>
    <x v="157"/>
    <x v="1427"/>
    <x v="5535"/>
    <n v="443"/>
    <x v="118"/>
  </r>
  <r>
    <s v="Town of Victoria Park"/>
    <x v="157"/>
    <x v="1427"/>
    <x v="5536"/>
    <n v="372"/>
    <x v="118"/>
  </r>
  <r>
    <s v="Town of Victoria Park"/>
    <x v="157"/>
    <x v="1427"/>
    <x v="5537"/>
    <n v="272"/>
    <x v="118"/>
  </r>
  <r>
    <s v="Town of Victoria Park"/>
    <x v="157"/>
    <x v="1427"/>
    <x v="5538"/>
    <n v="136"/>
    <x v="118"/>
  </r>
  <r>
    <s v="Town of Victoria Park"/>
    <x v="157"/>
    <x v="1427"/>
    <x v="5539"/>
    <n v="58"/>
    <x v="118"/>
  </r>
  <r>
    <s v="Town of Victoria Park"/>
    <x v="157"/>
    <x v="1323"/>
    <x v="5540"/>
    <n v="1"/>
    <x v="118"/>
  </r>
  <r>
    <s v="Town of Victoria Park"/>
    <x v="157"/>
    <x v="1323"/>
    <x v="4592"/>
    <n v="2"/>
    <x v="118"/>
  </r>
  <r>
    <s v="Town of Victoria Park"/>
    <x v="157"/>
    <x v="287"/>
    <x v="5541"/>
    <n v="432"/>
    <x v="118"/>
  </r>
  <r>
    <s v="Town of Victoria Park"/>
    <x v="157"/>
    <x v="287"/>
    <x v="5542"/>
    <n v="336"/>
    <x v="118"/>
  </r>
  <r>
    <s v="Town of Victoria Park"/>
    <x v="157"/>
    <x v="287"/>
    <x v="5539"/>
    <n v="188"/>
    <x v="118"/>
  </r>
  <r>
    <s v="Town of Victoria Park"/>
    <x v="157"/>
    <x v="287"/>
    <x v="5543"/>
    <n v="279"/>
    <x v="118"/>
  </r>
  <r>
    <s v="Town of Victoria Park"/>
    <x v="157"/>
    <x v="1429"/>
    <x v="5544"/>
    <n v="186"/>
    <x v="118"/>
  </r>
  <r>
    <s v="Town of Victoria Park"/>
    <x v="157"/>
    <x v="1429"/>
    <x v="5545"/>
    <n v="225"/>
    <x v="118"/>
  </r>
  <r>
    <s v="Town of Victoria Park"/>
    <x v="157"/>
    <x v="1429"/>
    <x v="5546"/>
    <n v="295"/>
    <x v="118"/>
  </r>
  <r>
    <s v="Town of Victoria Park"/>
    <x v="157"/>
    <x v="1429"/>
    <x v="5547"/>
    <n v="204"/>
    <x v="118"/>
  </r>
  <r>
    <s v="Town of Victoria Park"/>
    <x v="157"/>
    <x v="1429"/>
    <x v="5548"/>
    <n v="236"/>
    <x v="118"/>
  </r>
  <r>
    <s v="Town of Victoria Park"/>
    <x v="157"/>
    <x v="1429"/>
    <x v="5549"/>
    <n v="376"/>
    <x v="118"/>
  </r>
  <r>
    <s v="Town of Victoria Park"/>
    <x v="157"/>
    <x v="1429"/>
    <x v="5550"/>
    <n v="356"/>
    <x v="118"/>
  </r>
  <r>
    <s v="Town of Victoria Park"/>
    <x v="157"/>
    <x v="1429"/>
    <x v="5551"/>
    <n v="217"/>
    <x v="118"/>
  </r>
  <r>
    <s v="Town of Victoria Park"/>
    <x v="157"/>
    <x v="1429"/>
    <x v="5552"/>
    <n v="226"/>
    <x v="118"/>
  </r>
  <r>
    <s v="Town of Victoria Park"/>
    <x v="157"/>
    <x v="1429"/>
    <x v="5553"/>
    <n v="270"/>
    <x v="118"/>
  </r>
  <r>
    <s v="Town of Victoria Park"/>
    <x v="157"/>
    <x v="1429"/>
    <x v="5554"/>
    <n v="314"/>
    <x v="118"/>
  </r>
  <r>
    <s v="Town of Victoria Park"/>
    <x v="157"/>
    <x v="1429"/>
    <x v="5555"/>
    <n v="200"/>
    <x v="118"/>
  </r>
  <r>
    <s v="Town of Victoria Park"/>
    <x v="157"/>
    <x v="1429"/>
    <x v="5556"/>
    <n v="314"/>
    <x v="118"/>
  </r>
  <r>
    <s v="Town of Victoria Park"/>
    <x v="157"/>
    <x v="1429"/>
    <x v="5557"/>
    <n v="199"/>
    <x v="118"/>
  </r>
  <r>
    <s v="Town of Victoria Park"/>
    <x v="157"/>
    <x v="1429"/>
    <x v="5540"/>
    <n v="235"/>
    <x v="118"/>
  </r>
  <r>
    <s v="Town of Victoria Park"/>
    <x v="157"/>
    <x v="1429"/>
    <x v="5558"/>
    <n v="155"/>
    <x v="118"/>
  </r>
  <r>
    <s v="Town of Victoria Park"/>
    <x v="157"/>
    <x v="1429"/>
    <x v="5559"/>
    <n v="152"/>
    <x v="118"/>
  </r>
  <r>
    <s v="Town of Victoria Park"/>
    <x v="157"/>
    <x v="1429"/>
    <x v="5560"/>
    <n v="407"/>
    <x v="118"/>
  </r>
  <r>
    <s v="Town of Victoria Park"/>
    <x v="157"/>
    <x v="1429"/>
    <x v="5561"/>
    <n v="308"/>
    <x v="118"/>
  </r>
  <r>
    <s v="Town of Victoria Park"/>
    <x v="157"/>
    <x v="1429"/>
    <x v="5562"/>
    <n v="156"/>
    <x v="118"/>
  </r>
  <r>
    <s v="Shire of Victoria Plains"/>
    <x v="158"/>
    <x v="1430"/>
    <x v="5563"/>
    <n v="95"/>
    <x v="119"/>
  </r>
  <r>
    <s v="Shire of Victoria Plains"/>
    <x v="158"/>
    <x v="1431"/>
    <x v="5564"/>
    <n v="119"/>
    <x v="119"/>
  </r>
  <r>
    <s v="Shire of Victoria Plains"/>
    <x v="158"/>
    <x v="1432"/>
    <x v="5564"/>
    <n v="14"/>
    <x v="119"/>
  </r>
  <r>
    <s v="Shire of Victoria Plains"/>
    <x v="158"/>
    <x v="1433"/>
    <x v="5565"/>
    <n v="34"/>
    <x v="119"/>
  </r>
  <r>
    <s v="Shire of Victoria Plains"/>
    <x v="158"/>
    <x v="1434"/>
    <x v="5565"/>
    <n v="24"/>
    <x v="119"/>
  </r>
  <r>
    <s v="Shire of Victoria Plains"/>
    <x v="158"/>
    <x v="1435"/>
    <x v="5565"/>
    <n v="48"/>
    <x v="119"/>
  </r>
  <r>
    <s v="Shire of Victoria Plains"/>
    <x v="158"/>
    <x v="1436"/>
    <x v="5565"/>
    <n v="30"/>
    <x v="119"/>
  </r>
  <r>
    <s v="Shire of Victoria Plains"/>
    <x v="158"/>
    <x v="1437"/>
    <x v="5563"/>
    <n v="47"/>
    <x v="119"/>
  </r>
  <r>
    <s v="Shire of Victoria Plains"/>
    <x v="158"/>
    <x v="1438"/>
    <x v="5565"/>
    <n v="39"/>
    <x v="119"/>
  </r>
  <r>
    <s v="Shire of Victoria Plains"/>
    <x v="158"/>
    <x v="1439"/>
    <x v="5565"/>
    <n v="25"/>
    <x v="119"/>
  </r>
  <r>
    <s v="Shire of Victoria Plains"/>
    <x v="158"/>
    <x v="1440"/>
    <x v="5563"/>
    <n v="17"/>
    <x v="119"/>
  </r>
  <r>
    <s v="Shire of Victoria Plains"/>
    <x v="158"/>
    <x v="1441"/>
    <x v="5565"/>
    <n v="18"/>
    <x v="119"/>
  </r>
  <r>
    <s v="Shire of Victoria Plains"/>
    <x v="158"/>
    <x v="1442"/>
    <x v="5564"/>
    <n v="44"/>
    <x v="119"/>
  </r>
  <r>
    <s v="City of Vincent"/>
    <x v="16"/>
    <x v="1345"/>
    <x v="5566"/>
    <n v="8"/>
    <x v="120"/>
  </r>
  <r>
    <s v="City of Vincent"/>
    <x v="16"/>
    <x v="1345"/>
    <x v="5567"/>
    <n v="115"/>
    <x v="120"/>
  </r>
  <r>
    <s v="City of Vincent"/>
    <x v="16"/>
    <x v="1443"/>
    <x v="5568"/>
    <n v="380"/>
    <x v="120"/>
  </r>
  <r>
    <s v="City of Vincent"/>
    <x v="16"/>
    <x v="1443"/>
    <x v="5569"/>
    <n v="322"/>
    <x v="120"/>
  </r>
  <r>
    <s v="City of Vincent"/>
    <x v="16"/>
    <x v="1443"/>
    <x v="5570"/>
    <n v="231"/>
    <x v="120"/>
  </r>
  <r>
    <s v="City of Vincent"/>
    <x v="16"/>
    <x v="1443"/>
    <x v="5571"/>
    <n v="319"/>
    <x v="120"/>
  </r>
  <r>
    <s v="City of Vincent"/>
    <x v="16"/>
    <x v="1443"/>
    <x v="5572"/>
    <n v="357"/>
    <x v="120"/>
  </r>
  <r>
    <s v="City of Vincent"/>
    <x v="16"/>
    <x v="1444"/>
    <x v="5573"/>
    <n v="274"/>
    <x v="120"/>
  </r>
  <r>
    <s v="City of Vincent"/>
    <x v="16"/>
    <x v="1444"/>
    <x v="5574"/>
    <n v="279"/>
    <x v="120"/>
  </r>
  <r>
    <s v="City of Vincent"/>
    <x v="16"/>
    <x v="1444"/>
    <x v="5575"/>
    <n v="344"/>
    <x v="120"/>
  </r>
  <r>
    <s v="City of Vincent"/>
    <x v="16"/>
    <x v="1444"/>
    <x v="5576"/>
    <n v="362"/>
    <x v="120"/>
  </r>
  <r>
    <s v="City of Vincent"/>
    <x v="16"/>
    <x v="1444"/>
    <x v="5577"/>
    <n v="405"/>
    <x v="120"/>
  </r>
  <r>
    <s v="City of Vincent"/>
    <x v="16"/>
    <x v="1444"/>
    <x v="5578"/>
    <n v="239"/>
    <x v="120"/>
  </r>
  <r>
    <s v="City of Vincent"/>
    <x v="16"/>
    <x v="1444"/>
    <x v="5579"/>
    <n v="297"/>
    <x v="120"/>
  </r>
  <r>
    <s v="City of Vincent"/>
    <x v="16"/>
    <x v="1444"/>
    <x v="5580"/>
    <n v="230"/>
    <x v="120"/>
  </r>
  <r>
    <s v="City of Vincent"/>
    <x v="16"/>
    <x v="1444"/>
    <x v="5581"/>
    <n v="443"/>
    <x v="120"/>
  </r>
  <r>
    <s v="City of Vincent"/>
    <x v="16"/>
    <x v="1444"/>
    <x v="5582"/>
    <n v="243"/>
    <x v="120"/>
  </r>
  <r>
    <s v="City of Vincent"/>
    <x v="16"/>
    <x v="1444"/>
    <x v="5583"/>
    <n v="235"/>
    <x v="120"/>
  </r>
  <r>
    <s v="City of Vincent"/>
    <x v="16"/>
    <x v="1444"/>
    <x v="5584"/>
    <n v="265"/>
    <x v="120"/>
  </r>
  <r>
    <s v="City of Vincent"/>
    <x v="16"/>
    <x v="1444"/>
    <x v="5585"/>
    <n v="225"/>
    <x v="120"/>
  </r>
  <r>
    <s v="City of Vincent"/>
    <x v="16"/>
    <x v="1444"/>
    <x v="5586"/>
    <n v="476"/>
    <x v="120"/>
  </r>
  <r>
    <s v="City of Vincent"/>
    <x v="16"/>
    <x v="1444"/>
    <x v="5587"/>
    <n v="223"/>
    <x v="120"/>
  </r>
  <r>
    <s v="City of Vincent"/>
    <x v="16"/>
    <x v="1444"/>
    <x v="5588"/>
    <n v="306"/>
    <x v="120"/>
  </r>
  <r>
    <s v="City of Vincent"/>
    <x v="16"/>
    <x v="1444"/>
    <x v="5589"/>
    <n v="235"/>
    <x v="120"/>
  </r>
  <r>
    <s v="City of Vincent"/>
    <x v="16"/>
    <x v="1444"/>
    <x v="5590"/>
    <n v="524"/>
    <x v="120"/>
  </r>
  <r>
    <s v="City of Vincent"/>
    <x v="16"/>
    <x v="1444"/>
    <x v="5591"/>
    <n v="231"/>
    <x v="120"/>
  </r>
  <r>
    <s v="City of Vincent"/>
    <x v="16"/>
    <x v="1445"/>
    <x v="5592"/>
    <n v="155"/>
    <x v="120"/>
  </r>
  <r>
    <s v="City of Vincent"/>
    <x v="16"/>
    <x v="1445"/>
    <x v="5593"/>
    <n v="395"/>
    <x v="120"/>
  </r>
  <r>
    <s v="City of Vincent"/>
    <x v="16"/>
    <x v="1445"/>
    <x v="5566"/>
    <n v="222"/>
    <x v="120"/>
  </r>
  <r>
    <s v="City of Vincent"/>
    <x v="16"/>
    <x v="1445"/>
    <x v="5594"/>
    <n v="390"/>
    <x v="120"/>
  </r>
  <r>
    <s v="City of Vincent"/>
    <x v="16"/>
    <x v="1445"/>
    <x v="5595"/>
    <n v="479"/>
    <x v="120"/>
  </r>
  <r>
    <s v="City of Vincent"/>
    <x v="16"/>
    <x v="1445"/>
    <x v="5567"/>
    <n v="278"/>
    <x v="120"/>
  </r>
  <r>
    <s v="City of Vincent"/>
    <x v="16"/>
    <x v="1445"/>
    <x v="5596"/>
    <n v="244"/>
    <x v="120"/>
  </r>
  <r>
    <s v="City of Vincent"/>
    <x v="16"/>
    <x v="1445"/>
    <x v="5597"/>
    <n v="367"/>
    <x v="120"/>
  </r>
  <r>
    <s v="City of Vincent"/>
    <x v="16"/>
    <x v="1445"/>
    <x v="5598"/>
    <n v="373"/>
    <x v="120"/>
  </r>
  <r>
    <s v="City of Vincent"/>
    <x v="16"/>
    <x v="1445"/>
    <x v="5599"/>
    <n v="231"/>
    <x v="120"/>
  </r>
  <r>
    <s v="City of Vincent"/>
    <x v="16"/>
    <x v="1445"/>
    <x v="5600"/>
    <n v="320"/>
    <x v="120"/>
  </r>
  <r>
    <s v="City of Vincent"/>
    <x v="16"/>
    <x v="1445"/>
    <x v="5601"/>
    <n v="345"/>
    <x v="120"/>
  </r>
  <r>
    <s v="City of Vincent"/>
    <x v="16"/>
    <x v="1445"/>
    <x v="5602"/>
    <n v="364"/>
    <x v="120"/>
  </r>
  <r>
    <s v="City of Vincent"/>
    <x v="16"/>
    <x v="1445"/>
    <x v="5603"/>
    <n v="356"/>
    <x v="120"/>
  </r>
  <r>
    <s v="City of Vincent"/>
    <x v="16"/>
    <x v="1349"/>
    <x v="5574"/>
    <n v="2"/>
    <x v="120"/>
  </r>
  <r>
    <s v="City of Vincent"/>
    <x v="17"/>
    <x v="1230"/>
    <x v="5604"/>
    <n v="169"/>
    <x v="120"/>
  </r>
  <r>
    <s v="City of Vincent"/>
    <x v="17"/>
    <x v="1446"/>
    <x v="5605"/>
    <n v="308"/>
    <x v="120"/>
  </r>
  <r>
    <s v="City of Vincent"/>
    <x v="17"/>
    <x v="1446"/>
    <x v="5606"/>
    <n v="103"/>
    <x v="120"/>
  </r>
  <r>
    <s v="City of Vincent"/>
    <x v="17"/>
    <x v="1446"/>
    <x v="5607"/>
    <n v="181"/>
    <x v="120"/>
  </r>
  <r>
    <s v="City of Vincent"/>
    <x v="17"/>
    <x v="1446"/>
    <x v="5608"/>
    <n v="424"/>
    <x v="120"/>
  </r>
  <r>
    <s v="City of Vincent"/>
    <x v="17"/>
    <x v="1446"/>
    <x v="5609"/>
    <n v="343"/>
    <x v="120"/>
  </r>
  <r>
    <s v="City of Vincent"/>
    <x v="17"/>
    <x v="1446"/>
    <x v="5610"/>
    <n v="237"/>
    <x v="120"/>
  </r>
  <r>
    <s v="City of Vincent"/>
    <x v="17"/>
    <x v="1446"/>
    <x v="5611"/>
    <n v="74"/>
    <x v="120"/>
  </r>
  <r>
    <s v="City of Vincent"/>
    <x v="17"/>
    <x v="1443"/>
    <x v="5612"/>
    <n v="469"/>
    <x v="120"/>
  </r>
  <r>
    <s v="City of Vincent"/>
    <x v="17"/>
    <x v="1443"/>
    <x v="5613"/>
    <n v="340"/>
    <x v="120"/>
  </r>
  <r>
    <s v="City of Vincent"/>
    <x v="17"/>
    <x v="1443"/>
    <x v="5614"/>
    <n v="309"/>
    <x v="120"/>
  </r>
  <r>
    <s v="City of Vincent"/>
    <x v="17"/>
    <x v="132"/>
    <x v="5615"/>
    <n v="387"/>
    <x v="120"/>
  </r>
  <r>
    <s v="City of Vincent"/>
    <x v="17"/>
    <x v="132"/>
    <x v="5616"/>
    <n v="393"/>
    <x v="120"/>
  </r>
  <r>
    <s v="City of Vincent"/>
    <x v="17"/>
    <x v="132"/>
    <x v="5617"/>
    <n v="215"/>
    <x v="120"/>
  </r>
  <r>
    <s v="City of Vincent"/>
    <x v="17"/>
    <x v="132"/>
    <x v="5618"/>
    <n v="449"/>
    <x v="120"/>
  </r>
  <r>
    <s v="City of Vincent"/>
    <x v="17"/>
    <x v="132"/>
    <x v="5619"/>
    <n v="342"/>
    <x v="120"/>
  </r>
  <r>
    <s v="City of Vincent"/>
    <x v="17"/>
    <x v="132"/>
    <x v="5620"/>
    <n v="380"/>
    <x v="120"/>
  </r>
  <r>
    <s v="City of Vincent"/>
    <x v="17"/>
    <x v="132"/>
    <x v="5621"/>
    <n v="284"/>
    <x v="120"/>
  </r>
  <r>
    <s v="City of Vincent"/>
    <x v="17"/>
    <x v="132"/>
    <x v="5604"/>
    <n v="64"/>
    <x v="120"/>
  </r>
  <r>
    <s v="City of Vincent"/>
    <x v="17"/>
    <x v="132"/>
    <x v="5605"/>
    <n v="9"/>
    <x v="120"/>
  </r>
  <r>
    <s v="City of Vincent"/>
    <x v="17"/>
    <x v="132"/>
    <x v="5606"/>
    <n v="13"/>
    <x v="120"/>
  </r>
  <r>
    <s v="City of Vincent"/>
    <x v="17"/>
    <x v="132"/>
    <x v="5608"/>
    <n v="30"/>
    <x v="120"/>
  </r>
  <r>
    <s v="City of Vincent"/>
    <x v="17"/>
    <x v="132"/>
    <x v="5609"/>
    <n v="5"/>
    <x v="120"/>
  </r>
  <r>
    <s v="City of Vincent"/>
    <x v="17"/>
    <x v="132"/>
    <x v="5610"/>
    <n v="20"/>
    <x v="120"/>
  </r>
  <r>
    <s v="City of Vincent"/>
    <x v="17"/>
    <x v="1445"/>
    <x v="5622"/>
    <n v="386"/>
    <x v="120"/>
  </r>
  <r>
    <s v="City of Vincent"/>
    <x v="17"/>
    <x v="1445"/>
    <x v="5592"/>
    <n v="328"/>
    <x v="120"/>
  </r>
  <r>
    <s v="City of Vincent"/>
    <x v="17"/>
    <x v="1445"/>
    <x v="5623"/>
    <n v="352"/>
    <x v="120"/>
  </r>
  <r>
    <s v="City of Vincent"/>
    <x v="17"/>
    <x v="1445"/>
    <x v="5624"/>
    <n v="252"/>
    <x v="120"/>
  </r>
  <r>
    <s v="City of Vincent"/>
    <x v="17"/>
    <x v="1445"/>
    <x v="5625"/>
    <n v="221"/>
    <x v="120"/>
  </r>
  <r>
    <s v="City of Vincent"/>
    <x v="17"/>
    <x v="1445"/>
    <x v="5626"/>
    <n v="298"/>
    <x v="120"/>
  </r>
  <r>
    <s v="City of Vincent"/>
    <x v="17"/>
    <x v="1445"/>
    <x v="5627"/>
    <n v="307"/>
    <x v="120"/>
  </r>
  <r>
    <s v="City of Vincent"/>
    <x v="17"/>
    <x v="1445"/>
    <x v="5628"/>
    <n v="261"/>
    <x v="120"/>
  </r>
  <r>
    <s v="City of Vincent"/>
    <x v="17"/>
    <x v="1233"/>
    <x v="5629"/>
    <n v="420"/>
    <x v="120"/>
  </r>
  <r>
    <s v="City of Vincent"/>
    <x v="17"/>
    <x v="1233"/>
    <x v="5630"/>
    <n v="257"/>
    <x v="120"/>
  </r>
  <r>
    <s v="City of Vincent"/>
    <x v="17"/>
    <x v="1233"/>
    <x v="5606"/>
    <n v="288"/>
    <x v="120"/>
  </r>
  <r>
    <s v="City of Vincent"/>
    <x v="17"/>
    <x v="1233"/>
    <x v="5631"/>
    <n v="191"/>
    <x v="120"/>
  </r>
  <r>
    <s v="City of Vincent"/>
    <x v="17"/>
    <x v="1233"/>
    <x v="5632"/>
    <n v="240"/>
    <x v="120"/>
  </r>
  <r>
    <s v="City of Vincent"/>
    <x v="17"/>
    <x v="1233"/>
    <x v="5633"/>
    <n v="226"/>
    <x v="120"/>
  </r>
  <r>
    <s v="City of Vincent"/>
    <x v="17"/>
    <x v="1233"/>
    <x v="5634"/>
    <n v="251"/>
    <x v="120"/>
  </r>
  <r>
    <s v="City of Vincent"/>
    <x v="17"/>
    <x v="1233"/>
    <x v="5635"/>
    <n v="235"/>
    <x v="120"/>
  </r>
  <r>
    <s v="City of Vincent"/>
    <x v="17"/>
    <x v="1233"/>
    <x v="5636"/>
    <n v="208"/>
    <x v="120"/>
  </r>
  <r>
    <s v="City of Vincent"/>
    <x v="17"/>
    <x v="1233"/>
    <x v="5637"/>
    <n v="341"/>
    <x v="120"/>
  </r>
  <r>
    <s v="City of Vincent"/>
    <x v="17"/>
    <x v="1233"/>
    <x v="5638"/>
    <n v="288"/>
    <x v="120"/>
  </r>
  <r>
    <s v="City of Vincent"/>
    <x v="17"/>
    <x v="1233"/>
    <x v="5639"/>
    <n v="186"/>
    <x v="120"/>
  </r>
  <r>
    <s v="City of Vincent"/>
    <x v="17"/>
    <x v="1233"/>
    <x v="5640"/>
    <n v="293"/>
    <x v="120"/>
  </r>
  <r>
    <s v="City of Vincent"/>
    <x v="17"/>
    <x v="1233"/>
    <x v="5641"/>
    <n v="247"/>
    <x v="120"/>
  </r>
  <r>
    <s v="City of Vincent"/>
    <x v="17"/>
    <x v="1233"/>
    <x v="5611"/>
    <n v="162"/>
    <x v="120"/>
  </r>
  <r>
    <s v="City of Vincent"/>
    <x v="17"/>
    <x v="1233"/>
    <x v="5642"/>
    <n v="176"/>
    <x v="120"/>
  </r>
  <r>
    <s v="City of Vincent"/>
    <x v="17"/>
    <x v="1234"/>
    <x v="5643"/>
    <n v="265"/>
    <x v="120"/>
  </r>
  <r>
    <s v="City of Vincent"/>
    <x v="17"/>
    <x v="1234"/>
    <x v="5644"/>
    <n v="375"/>
    <x v="120"/>
  </r>
  <r>
    <s v="City of Vincent"/>
    <x v="17"/>
    <x v="1234"/>
    <x v="5645"/>
    <n v="308"/>
    <x v="120"/>
  </r>
  <r>
    <s v="City of Vincent"/>
    <x v="17"/>
    <x v="1234"/>
    <x v="5646"/>
    <n v="264"/>
    <x v="120"/>
  </r>
  <r>
    <s v="City of Vincent"/>
    <x v="17"/>
    <x v="1234"/>
    <x v="5647"/>
    <n v="343"/>
    <x v="120"/>
  </r>
  <r>
    <s v="Shire of Wagin"/>
    <x v="159"/>
    <x v="1447"/>
    <x v="5648"/>
    <n v="19"/>
    <x v="121"/>
  </r>
  <r>
    <s v="Shire of Wagin"/>
    <x v="159"/>
    <x v="1448"/>
    <x v="5648"/>
    <n v="22"/>
    <x v="121"/>
  </r>
  <r>
    <s v="Shire of Wagin"/>
    <x v="159"/>
    <x v="1449"/>
    <x v="5648"/>
    <n v="7"/>
    <x v="121"/>
  </r>
  <r>
    <s v="Shire of Wagin"/>
    <x v="159"/>
    <x v="1450"/>
    <x v="5648"/>
    <n v="11"/>
    <x v="121"/>
  </r>
  <r>
    <s v="Shire of Wagin"/>
    <x v="159"/>
    <x v="1451"/>
    <x v="5648"/>
    <n v="22"/>
    <x v="121"/>
  </r>
  <r>
    <s v="Shire of Wagin"/>
    <x v="159"/>
    <x v="1452"/>
    <x v="5649"/>
    <n v="13"/>
    <x v="121"/>
  </r>
  <r>
    <s v="Shire of Wagin"/>
    <x v="159"/>
    <x v="1453"/>
    <x v="5648"/>
    <n v="29"/>
    <x v="121"/>
  </r>
  <r>
    <s v="Shire of Wagin"/>
    <x v="159"/>
    <x v="1454"/>
    <x v="5648"/>
    <n v="39"/>
    <x v="121"/>
  </r>
  <r>
    <s v="Shire of Wagin"/>
    <x v="159"/>
    <x v="1455"/>
    <x v="5650"/>
    <n v="217"/>
    <x v="121"/>
  </r>
  <r>
    <s v="Shire of Wagin"/>
    <x v="159"/>
    <x v="1455"/>
    <x v="5651"/>
    <n v="201"/>
    <x v="121"/>
  </r>
  <r>
    <s v="Shire of Wagin"/>
    <x v="159"/>
    <x v="1455"/>
    <x v="5652"/>
    <n v="341"/>
    <x v="121"/>
  </r>
  <r>
    <s v="Shire of Wagin"/>
    <x v="159"/>
    <x v="1455"/>
    <x v="5653"/>
    <n v="230"/>
    <x v="121"/>
  </r>
  <r>
    <s v="Shire of Wagin"/>
    <x v="159"/>
    <x v="1455"/>
    <x v="5649"/>
    <n v="95"/>
    <x v="121"/>
  </r>
  <r>
    <s v="Shire of Wagin"/>
    <x v="159"/>
    <x v="1456"/>
    <x v="5649"/>
    <n v="68"/>
    <x v="121"/>
  </r>
  <r>
    <s v="Shire of Wandering"/>
    <x v="160"/>
    <x v="149"/>
    <x v="5654"/>
    <n v="11"/>
    <x v="122"/>
  </r>
  <r>
    <s v="Shire of Wandering"/>
    <x v="160"/>
    <x v="1457"/>
    <x v="5654"/>
    <n v="39"/>
    <x v="122"/>
  </r>
  <r>
    <s v="Shire of Wandering"/>
    <x v="160"/>
    <x v="1458"/>
    <x v="5654"/>
    <n v="16"/>
    <x v="122"/>
  </r>
  <r>
    <s v="Shire of Wandering"/>
    <x v="160"/>
    <x v="1459"/>
    <x v="5654"/>
    <n v="33"/>
    <x v="122"/>
  </r>
  <r>
    <s v="Shire of Wandering"/>
    <x v="160"/>
    <x v="1460"/>
    <x v="5654"/>
    <n v="14"/>
    <x v="122"/>
  </r>
  <r>
    <s v="Shire of Wandering"/>
    <x v="160"/>
    <x v="1461"/>
    <x v="5654"/>
    <n v="6"/>
    <x v="122"/>
  </r>
  <r>
    <s v="Shire of Wandering"/>
    <x v="160"/>
    <x v="1462"/>
    <x v="5654"/>
    <n v="254"/>
    <x v="122"/>
  </r>
  <r>
    <s v="City of Wanneroo"/>
    <x v="15"/>
    <x v="1463"/>
    <x v="5655"/>
    <n v="294"/>
    <x v="123"/>
  </r>
  <r>
    <s v="City of Wanneroo"/>
    <x v="15"/>
    <x v="1463"/>
    <x v="5656"/>
    <n v="531"/>
    <x v="123"/>
  </r>
  <r>
    <s v="City of Wanneroo"/>
    <x v="15"/>
    <x v="1463"/>
    <x v="5657"/>
    <n v="211"/>
    <x v="123"/>
  </r>
  <r>
    <s v="City of Wanneroo"/>
    <x v="15"/>
    <x v="1463"/>
    <x v="5459"/>
    <n v="235"/>
    <x v="123"/>
  </r>
  <r>
    <s v="City of Wanneroo"/>
    <x v="15"/>
    <x v="1464"/>
    <x v="5658"/>
    <n v="343"/>
    <x v="123"/>
  </r>
  <r>
    <s v="City of Wanneroo"/>
    <x v="15"/>
    <x v="1464"/>
    <x v="5659"/>
    <n v="314"/>
    <x v="123"/>
  </r>
  <r>
    <s v="City of Wanneroo"/>
    <x v="15"/>
    <x v="1464"/>
    <x v="5660"/>
    <n v="468"/>
    <x v="123"/>
  </r>
  <r>
    <s v="City of Wanneroo"/>
    <x v="15"/>
    <x v="1464"/>
    <x v="5661"/>
    <n v="232"/>
    <x v="123"/>
  </r>
  <r>
    <s v="City of Wanneroo"/>
    <x v="15"/>
    <x v="1464"/>
    <x v="5662"/>
    <n v="257"/>
    <x v="123"/>
  </r>
  <r>
    <s v="City of Wanneroo"/>
    <x v="15"/>
    <x v="1464"/>
    <x v="5663"/>
    <n v="302"/>
    <x v="123"/>
  </r>
  <r>
    <s v="City of Wanneroo"/>
    <x v="15"/>
    <x v="1464"/>
    <x v="5664"/>
    <n v="353"/>
    <x v="123"/>
  </r>
  <r>
    <s v="City of Wanneroo"/>
    <x v="15"/>
    <x v="1464"/>
    <x v="5665"/>
    <n v="342"/>
    <x v="123"/>
  </r>
  <r>
    <s v="City of Wanneroo"/>
    <x v="15"/>
    <x v="1464"/>
    <x v="5666"/>
    <n v="485"/>
    <x v="123"/>
  </r>
  <r>
    <s v="City of Wanneroo"/>
    <x v="15"/>
    <x v="1464"/>
    <x v="5667"/>
    <n v="235"/>
    <x v="123"/>
  </r>
  <r>
    <s v="City of Wanneroo"/>
    <x v="15"/>
    <x v="1464"/>
    <x v="5668"/>
    <n v="275"/>
    <x v="123"/>
  </r>
  <r>
    <s v="City of Wanneroo"/>
    <x v="15"/>
    <x v="1464"/>
    <x v="5669"/>
    <n v="427"/>
    <x v="123"/>
  </r>
  <r>
    <s v="City of Wanneroo"/>
    <x v="15"/>
    <x v="1464"/>
    <x v="5670"/>
    <n v="385"/>
    <x v="123"/>
  </r>
  <r>
    <s v="City of Wanneroo"/>
    <x v="15"/>
    <x v="1464"/>
    <x v="5671"/>
    <n v="166"/>
    <x v="123"/>
  </r>
  <r>
    <s v="City of Wanneroo"/>
    <x v="15"/>
    <x v="1464"/>
    <x v="5672"/>
    <n v="251"/>
    <x v="123"/>
  </r>
  <r>
    <s v="City of Wanneroo"/>
    <x v="15"/>
    <x v="1465"/>
    <x v="5673"/>
    <n v="136"/>
    <x v="123"/>
  </r>
  <r>
    <s v="City of Wanneroo"/>
    <x v="15"/>
    <x v="1465"/>
    <x v="5674"/>
    <n v="252"/>
    <x v="123"/>
  </r>
  <r>
    <s v="City of Wanneroo"/>
    <x v="15"/>
    <x v="1465"/>
    <x v="5675"/>
    <n v="529"/>
    <x v="123"/>
  </r>
  <r>
    <s v="City of Wanneroo"/>
    <x v="15"/>
    <x v="1465"/>
    <x v="5676"/>
    <n v="351"/>
    <x v="123"/>
  </r>
  <r>
    <s v="City of Wanneroo"/>
    <x v="15"/>
    <x v="1465"/>
    <x v="5677"/>
    <n v="314"/>
    <x v="123"/>
  </r>
  <r>
    <s v="City of Wanneroo"/>
    <x v="15"/>
    <x v="1465"/>
    <x v="5678"/>
    <n v="240"/>
    <x v="123"/>
  </r>
  <r>
    <s v="City of Wanneroo"/>
    <x v="15"/>
    <x v="1465"/>
    <x v="5679"/>
    <n v="320"/>
    <x v="123"/>
  </r>
  <r>
    <s v="City of Wanneroo"/>
    <x v="15"/>
    <x v="1465"/>
    <x v="5680"/>
    <n v="343"/>
    <x v="123"/>
  </r>
  <r>
    <s v="City of Wanneroo"/>
    <x v="15"/>
    <x v="1465"/>
    <x v="5681"/>
    <n v="278"/>
    <x v="123"/>
  </r>
  <r>
    <s v="City of Wanneroo"/>
    <x v="15"/>
    <x v="1465"/>
    <x v="5682"/>
    <n v="229"/>
    <x v="123"/>
  </r>
  <r>
    <s v="City of Wanneroo"/>
    <x v="15"/>
    <x v="1466"/>
    <x v="5683"/>
    <n v="337"/>
    <x v="123"/>
  </r>
  <r>
    <s v="City of Wanneroo"/>
    <x v="15"/>
    <x v="1466"/>
    <x v="5684"/>
    <n v="463"/>
    <x v="123"/>
  </r>
  <r>
    <s v="City of Wanneroo"/>
    <x v="15"/>
    <x v="1466"/>
    <x v="5685"/>
    <n v="482"/>
    <x v="123"/>
  </r>
  <r>
    <s v="City of Wanneroo"/>
    <x v="15"/>
    <x v="1466"/>
    <x v="5686"/>
    <n v="365"/>
    <x v="123"/>
  </r>
  <r>
    <s v="City of Wanneroo"/>
    <x v="15"/>
    <x v="1466"/>
    <x v="5687"/>
    <n v="440"/>
    <x v="123"/>
  </r>
  <r>
    <s v="City of Wanneroo"/>
    <x v="15"/>
    <x v="1466"/>
    <x v="5688"/>
    <n v="1"/>
    <x v="123"/>
  </r>
  <r>
    <s v="City of Wanneroo"/>
    <x v="15"/>
    <x v="1466"/>
    <x v="5689"/>
    <n v="281"/>
    <x v="123"/>
  </r>
  <r>
    <s v="City of Wanneroo"/>
    <x v="15"/>
    <x v="1467"/>
    <x v="5673"/>
    <n v="231"/>
    <x v="123"/>
  </r>
  <r>
    <s v="City of Wanneroo"/>
    <x v="15"/>
    <x v="1467"/>
    <x v="5690"/>
    <n v="226"/>
    <x v="123"/>
  </r>
  <r>
    <s v="City of Wanneroo"/>
    <x v="15"/>
    <x v="1467"/>
    <x v="5691"/>
    <n v="472"/>
    <x v="123"/>
  </r>
  <r>
    <s v="City of Wanneroo"/>
    <x v="15"/>
    <x v="1467"/>
    <x v="5692"/>
    <n v="196"/>
    <x v="123"/>
  </r>
  <r>
    <s v="City of Wanneroo"/>
    <x v="15"/>
    <x v="1467"/>
    <x v="5693"/>
    <n v="410"/>
    <x v="123"/>
  </r>
  <r>
    <s v="City of Wanneroo"/>
    <x v="15"/>
    <x v="1467"/>
    <x v="5694"/>
    <n v="396"/>
    <x v="123"/>
  </r>
  <r>
    <s v="City of Wanneroo"/>
    <x v="15"/>
    <x v="1467"/>
    <x v="5695"/>
    <n v="190"/>
    <x v="123"/>
  </r>
  <r>
    <s v="City of Wanneroo"/>
    <x v="15"/>
    <x v="1467"/>
    <x v="5696"/>
    <n v="414"/>
    <x v="123"/>
  </r>
  <r>
    <s v="City of Wanneroo"/>
    <x v="15"/>
    <x v="1467"/>
    <x v="5697"/>
    <n v="47"/>
    <x v="123"/>
  </r>
  <r>
    <s v="City of Wanneroo"/>
    <x v="15"/>
    <x v="1467"/>
    <x v="5698"/>
    <n v="271"/>
    <x v="123"/>
  </r>
  <r>
    <s v="City of Wanneroo"/>
    <x v="15"/>
    <x v="1467"/>
    <x v="5699"/>
    <n v="348"/>
    <x v="123"/>
  </r>
  <r>
    <s v="City of Wanneroo"/>
    <x v="15"/>
    <x v="1467"/>
    <x v="5687"/>
    <n v="2"/>
    <x v="123"/>
  </r>
  <r>
    <s v="City of Wanneroo"/>
    <x v="15"/>
    <x v="1467"/>
    <x v="5700"/>
    <n v="350"/>
    <x v="123"/>
  </r>
  <r>
    <s v="City of Wanneroo"/>
    <x v="15"/>
    <x v="1467"/>
    <x v="5701"/>
    <n v="480"/>
    <x v="123"/>
  </r>
  <r>
    <s v="City of Wanneroo"/>
    <x v="15"/>
    <x v="1467"/>
    <x v="5702"/>
    <n v="332"/>
    <x v="123"/>
  </r>
  <r>
    <s v="City of Wanneroo"/>
    <x v="15"/>
    <x v="1467"/>
    <x v="5703"/>
    <n v="325"/>
    <x v="123"/>
  </r>
  <r>
    <s v="City of Wanneroo"/>
    <x v="15"/>
    <x v="1467"/>
    <x v="5704"/>
    <n v="193"/>
    <x v="123"/>
  </r>
  <r>
    <s v="City of Wanneroo"/>
    <x v="15"/>
    <x v="1467"/>
    <x v="5688"/>
    <n v="275"/>
    <x v="123"/>
  </r>
  <r>
    <s v="City of Wanneroo"/>
    <x v="15"/>
    <x v="1467"/>
    <x v="5705"/>
    <n v="394"/>
    <x v="123"/>
  </r>
  <r>
    <s v="City of Wanneroo"/>
    <x v="15"/>
    <x v="1467"/>
    <x v="5706"/>
    <n v="366"/>
    <x v="123"/>
  </r>
  <r>
    <s v="City of Wanneroo"/>
    <x v="15"/>
    <x v="1467"/>
    <x v="5707"/>
    <n v="206"/>
    <x v="123"/>
  </r>
  <r>
    <s v="City of Wanneroo"/>
    <x v="15"/>
    <x v="1467"/>
    <x v="5708"/>
    <n v="344"/>
    <x v="123"/>
  </r>
  <r>
    <s v="City of Wanneroo"/>
    <x v="15"/>
    <x v="1467"/>
    <x v="5709"/>
    <n v="235"/>
    <x v="123"/>
  </r>
  <r>
    <s v="City of Wanneroo"/>
    <x v="15"/>
    <x v="1467"/>
    <x v="5710"/>
    <n v="336"/>
    <x v="123"/>
  </r>
  <r>
    <s v="City of Wanneroo"/>
    <x v="15"/>
    <x v="1467"/>
    <x v="5711"/>
    <n v="330"/>
    <x v="123"/>
  </r>
  <r>
    <s v="City of Wanneroo"/>
    <x v="15"/>
    <x v="1467"/>
    <x v="5712"/>
    <n v="439"/>
    <x v="123"/>
  </r>
  <r>
    <s v="City of Wanneroo"/>
    <x v="15"/>
    <x v="1467"/>
    <x v="5713"/>
    <n v="403"/>
    <x v="123"/>
  </r>
  <r>
    <s v="City of Wanneroo"/>
    <x v="15"/>
    <x v="1467"/>
    <x v="5714"/>
    <n v="258"/>
    <x v="123"/>
  </r>
  <r>
    <s v="City of Wanneroo"/>
    <x v="15"/>
    <x v="1467"/>
    <x v="5715"/>
    <n v="331"/>
    <x v="123"/>
  </r>
  <r>
    <s v="City of Wanneroo"/>
    <x v="15"/>
    <x v="1467"/>
    <x v="5716"/>
    <n v="483"/>
    <x v="123"/>
  </r>
  <r>
    <s v="City of Wanneroo"/>
    <x v="161"/>
    <x v="1468"/>
    <x v="5717"/>
    <n v="357"/>
    <x v="123"/>
  </r>
  <r>
    <s v="City of Wanneroo"/>
    <x v="161"/>
    <x v="1468"/>
    <x v="5718"/>
    <n v="360"/>
    <x v="123"/>
  </r>
  <r>
    <s v="City of Wanneroo"/>
    <x v="161"/>
    <x v="1468"/>
    <x v="5719"/>
    <n v="373"/>
    <x v="123"/>
  </r>
  <r>
    <s v="City of Wanneroo"/>
    <x v="161"/>
    <x v="1468"/>
    <x v="5720"/>
    <n v="385"/>
    <x v="123"/>
  </r>
  <r>
    <s v="City of Wanneroo"/>
    <x v="161"/>
    <x v="1468"/>
    <x v="5721"/>
    <n v="563"/>
    <x v="123"/>
  </r>
  <r>
    <s v="City of Wanneroo"/>
    <x v="161"/>
    <x v="1469"/>
    <x v="5722"/>
    <n v="300"/>
    <x v="123"/>
  </r>
  <r>
    <s v="City of Wanneroo"/>
    <x v="161"/>
    <x v="1469"/>
    <x v="5723"/>
    <n v="302"/>
    <x v="123"/>
  </r>
  <r>
    <s v="City of Wanneroo"/>
    <x v="161"/>
    <x v="1469"/>
    <x v="5724"/>
    <n v="350"/>
    <x v="123"/>
  </r>
  <r>
    <s v="City of Wanneroo"/>
    <x v="161"/>
    <x v="1469"/>
    <x v="5725"/>
    <n v="345"/>
    <x v="123"/>
  </r>
  <r>
    <s v="City of Wanneroo"/>
    <x v="161"/>
    <x v="1469"/>
    <x v="5726"/>
    <n v="460"/>
    <x v="123"/>
  </r>
  <r>
    <s v="City of Wanneroo"/>
    <x v="161"/>
    <x v="1469"/>
    <x v="5727"/>
    <n v="422"/>
    <x v="123"/>
  </r>
  <r>
    <s v="City of Wanneroo"/>
    <x v="161"/>
    <x v="1469"/>
    <x v="5728"/>
    <n v="354"/>
    <x v="123"/>
  </r>
  <r>
    <s v="City of Wanneroo"/>
    <x v="161"/>
    <x v="1469"/>
    <x v="5729"/>
    <n v="293"/>
    <x v="123"/>
  </r>
  <r>
    <s v="City of Wanneroo"/>
    <x v="161"/>
    <x v="1469"/>
    <x v="5730"/>
    <n v="309"/>
    <x v="123"/>
  </r>
  <r>
    <s v="City of Wanneroo"/>
    <x v="161"/>
    <x v="1469"/>
    <x v="5731"/>
    <n v="797"/>
    <x v="123"/>
  </r>
  <r>
    <s v="City of Wanneroo"/>
    <x v="161"/>
    <x v="1469"/>
    <x v="5732"/>
    <n v="356"/>
    <x v="123"/>
  </r>
  <r>
    <s v="City of Wanneroo"/>
    <x v="161"/>
    <x v="1469"/>
    <x v="5733"/>
    <n v="387"/>
    <x v="123"/>
  </r>
  <r>
    <s v="City of Wanneroo"/>
    <x v="161"/>
    <x v="1469"/>
    <x v="5734"/>
    <n v="189"/>
    <x v="123"/>
  </r>
  <r>
    <s v="City of Wanneroo"/>
    <x v="161"/>
    <x v="1469"/>
    <x v="5735"/>
    <n v="266"/>
    <x v="123"/>
  </r>
  <r>
    <s v="City of Wanneroo"/>
    <x v="161"/>
    <x v="1469"/>
    <x v="5736"/>
    <n v="303"/>
    <x v="123"/>
  </r>
  <r>
    <s v="City of Wanneroo"/>
    <x v="161"/>
    <x v="1469"/>
    <x v="5737"/>
    <n v="260"/>
    <x v="123"/>
  </r>
  <r>
    <s v="City of Wanneroo"/>
    <x v="161"/>
    <x v="1469"/>
    <x v="5738"/>
    <n v="363"/>
    <x v="123"/>
  </r>
  <r>
    <s v="City of Wanneroo"/>
    <x v="161"/>
    <x v="1469"/>
    <x v="5739"/>
    <n v="257"/>
    <x v="123"/>
  </r>
  <r>
    <s v="City of Wanneroo"/>
    <x v="161"/>
    <x v="1469"/>
    <x v="5740"/>
    <n v="167"/>
    <x v="123"/>
  </r>
  <r>
    <s v="City of Wanneroo"/>
    <x v="161"/>
    <x v="1469"/>
    <x v="5741"/>
    <n v="263"/>
    <x v="123"/>
  </r>
  <r>
    <s v="City of Wanneroo"/>
    <x v="161"/>
    <x v="1469"/>
    <x v="5742"/>
    <n v="204"/>
    <x v="123"/>
  </r>
  <r>
    <s v="City of Wanneroo"/>
    <x v="161"/>
    <x v="1469"/>
    <x v="5743"/>
    <n v="309"/>
    <x v="123"/>
  </r>
  <r>
    <s v="City of Wanneroo"/>
    <x v="161"/>
    <x v="1469"/>
    <x v="5744"/>
    <n v="457"/>
    <x v="123"/>
  </r>
  <r>
    <s v="City of Wanneroo"/>
    <x v="161"/>
    <x v="1469"/>
    <x v="5745"/>
    <n v="113"/>
    <x v="123"/>
  </r>
  <r>
    <s v="City of Wanneroo"/>
    <x v="161"/>
    <x v="1470"/>
    <x v="5746"/>
    <n v="384"/>
    <x v="123"/>
  </r>
  <r>
    <s v="City of Wanneroo"/>
    <x v="161"/>
    <x v="1470"/>
    <x v="5747"/>
    <n v="341"/>
    <x v="123"/>
  </r>
  <r>
    <s v="City of Wanneroo"/>
    <x v="161"/>
    <x v="1470"/>
    <x v="5748"/>
    <n v="364"/>
    <x v="123"/>
  </r>
  <r>
    <s v="City of Wanneroo"/>
    <x v="161"/>
    <x v="1470"/>
    <x v="5749"/>
    <n v="194"/>
    <x v="123"/>
  </r>
  <r>
    <s v="City of Wanneroo"/>
    <x v="161"/>
    <x v="1470"/>
    <x v="5750"/>
    <n v="398"/>
    <x v="123"/>
  </r>
  <r>
    <s v="City of Wanneroo"/>
    <x v="161"/>
    <x v="1470"/>
    <x v="5751"/>
    <n v="275"/>
    <x v="123"/>
  </r>
  <r>
    <s v="City of Wanneroo"/>
    <x v="161"/>
    <x v="1470"/>
    <x v="5752"/>
    <n v="398"/>
    <x v="123"/>
  </r>
  <r>
    <s v="City of Wanneroo"/>
    <x v="161"/>
    <x v="1470"/>
    <x v="5753"/>
    <n v="330"/>
    <x v="123"/>
  </r>
  <r>
    <s v="City of Wanneroo"/>
    <x v="161"/>
    <x v="1470"/>
    <x v="5754"/>
    <n v="349"/>
    <x v="123"/>
  </r>
  <r>
    <s v="City of Wanneroo"/>
    <x v="161"/>
    <x v="1470"/>
    <x v="5755"/>
    <n v="304"/>
    <x v="123"/>
  </r>
  <r>
    <s v="City of Wanneroo"/>
    <x v="161"/>
    <x v="1470"/>
    <x v="5756"/>
    <n v="447"/>
    <x v="123"/>
  </r>
  <r>
    <s v="City of Wanneroo"/>
    <x v="161"/>
    <x v="1470"/>
    <x v="5757"/>
    <n v="239"/>
    <x v="123"/>
  </r>
  <r>
    <s v="City of Wanneroo"/>
    <x v="161"/>
    <x v="1470"/>
    <x v="5758"/>
    <n v="296"/>
    <x v="123"/>
  </r>
  <r>
    <s v="City of Wanneroo"/>
    <x v="161"/>
    <x v="1470"/>
    <x v="5731"/>
    <n v="383"/>
    <x v="123"/>
  </r>
  <r>
    <s v="City of Wanneroo"/>
    <x v="161"/>
    <x v="1470"/>
    <x v="5759"/>
    <n v="491"/>
    <x v="123"/>
  </r>
  <r>
    <s v="City of Wanneroo"/>
    <x v="161"/>
    <x v="1471"/>
    <x v="5760"/>
    <n v="240"/>
    <x v="123"/>
  </r>
  <r>
    <s v="City of Wanneroo"/>
    <x v="161"/>
    <x v="1472"/>
    <x v="5761"/>
    <n v="187"/>
    <x v="123"/>
  </r>
  <r>
    <s v="City of Wanneroo"/>
    <x v="161"/>
    <x v="1472"/>
    <x v="5762"/>
    <n v="234"/>
    <x v="123"/>
  </r>
  <r>
    <s v="City of Wanneroo"/>
    <x v="161"/>
    <x v="1472"/>
    <x v="5763"/>
    <n v="197"/>
    <x v="123"/>
  </r>
  <r>
    <s v="City of Wanneroo"/>
    <x v="161"/>
    <x v="1473"/>
    <x v="5764"/>
    <n v="45"/>
    <x v="123"/>
  </r>
  <r>
    <s v="City of Wanneroo"/>
    <x v="161"/>
    <x v="1474"/>
    <x v="5765"/>
    <n v="286"/>
    <x v="123"/>
  </r>
  <r>
    <s v="City of Wanneroo"/>
    <x v="161"/>
    <x v="1474"/>
    <x v="5766"/>
    <n v="224"/>
    <x v="123"/>
  </r>
  <r>
    <s v="City of Wanneroo"/>
    <x v="161"/>
    <x v="1474"/>
    <x v="5767"/>
    <n v="251"/>
    <x v="123"/>
  </r>
  <r>
    <s v="City of Wanneroo"/>
    <x v="161"/>
    <x v="1474"/>
    <x v="5768"/>
    <n v="263"/>
    <x v="123"/>
  </r>
  <r>
    <s v="City of Wanneroo"/>
    <x v="161"/>
    <x v="1474"/>
    <x v="5769"/>
    <n v="385"/>
    <x v="123"/>
  </r>
  <r>
    <s v="City of Wanneroo"/>
    <x v="161"/>
    <x v="1474"/>
    <x v="5770"/>
    <n v="294"/>
    <x v="123"/>
  </r>
  <r>
    <s v="City of Wanneroo"/>
    <x v="161"/>
    <x v="1474"/>
    <x v="5771"/>
    <n v="421"/>
    <x v="123"/>
  </r>
  <r>
    <s v="City of Wanneroo"/>
    <x v="161"/>
    <x v="1474"/>
    <x v="5772"/>
    <n v="481"/>
    <x v="123"/>
  </r>
  <r>
    <s v="City of Wanneroo"/>
    <x v="161"/>
    <x v="1474"/>
    <x v="5773"/>
    <n v="393"/>
    <x v="123"/>
  </r>
  <r>
    <s v="City of Wanneroo"/>
    <x v="161"/>
    <x v="1474"/>
    <x v="5774"/>
    <n v="174"/>
    <x v="123"/>
  </r>
  <r>
    <s v="City of Wanneroo"/>
    <x v="161"/>
    <x v="1474"/>
    <x v="5775"/>
    <n v="232"/>
    <x v="123"/>
  </r>
  <r>
    <s v="City of Wanneroo"/>
    <x v="161"/>
    <x v="1474"/>
    <x v="5776"/>
    <n v="207"/>
    <x v="123"/>
  </r>
  <r>
    <s v="City of Wanneroo"/>
    <x v="161"/>
    <x v="1474"/>
    <x v="5777"/>
    <n v="326"/>
    <x v="123"/>
  </r>
  <r>
    <s v="City of Wanneroo"/>
    <x v="161"/>
    <x v="1474"/>
    <x v="5778"/>
    <n v="323"/>
    <x v="123"/>
  </r>
  <r>
    <s v="City of Wanneroo"/>
    <x v="161"/>
    <x v="1474"/>
    <x v="5779"/>
    <n v="342"/>
    <x v="123"/>
  </r>
  <r>
    <s v="City of Wanneroo"/>
    <x v="161"/>
    <x v="1474"/>
    <x v="5780"/>
    <n v="293"/>
    <x v="123"/>
  </r>
  <r>
    <s v="City of Wanneroo"/>
    <x v="161"/>
    <x v="1474"/>
    <x v="5781"/>
    <n v="283"/>
    <x v="123"/>
  </r>
  <r>
    <s v="City of Wanneroo"/>
    <x v="161"/>
    <x v="1474"/>
    <x v="5782"/>
    <n v="320"/>
    <x v="123"/>
  </r>
  <r>
    <s v="City of Wanneroo"/>
    <x v="161"/>
    <x v="1474"/>
    <x v="5783"/>
    <n v="233"/>
    <x v="123"/>
  </r>
  <r>
    <s v="City of Wanneroo"/>
    <x v="161"/>
    <x v="1474"/>
    <x v="5784"/>
    <n v="231"/>
    <x v="123"/>
  </r>
  <r>
    <s v="City of Wanneroo"/>
    <x v="161"/>
    <x v="1474"/>
    <x v="5785"/>
    <n v="261"/>
    <x v="123"/>
  </r>
  <r>
    <s v="City of Wanneroo"/>
    <x v="161"/>
    <x v="1474"/>
    <x v="5786"/>
    <n v="265"/>
    <x v="123"/>
  </r>
  <r>
    <s v="City of Wanneroo"/>
    <x v="162"/>
    <x v="1475"/>
    <x v="5787"/>
    <n v="1762"/>
    <x v="123"/>
  </r>
  <r>
    <s v="City of Wanneroo"/>
    <x v="162"/>
    <x v="1475"/>
    <x v="5788"/>
    <n v="314"/>
    <x v="123"/>
  </r>
  <r>
    <s v="City of Wanneroo"/>
    <x v="162"/>
    <x v="1475"/>
    <x v="5789"/>
    <n v="400"/>
    <x v="123"/>
  </r>
  <r>
    <s v="City of Wanneroo"/>
    <x v="162"/>
    <x v="1475"/>
    <x v="5790"/>
    <n v="392"/>
    <x v="123"/>
  </r>
  <r>
    <s v="City of Wanneroo"/>
    <x v="162"/>
    <x v="1475"/>
    <x v="5791"/>
    <n v="299"/>
    <x v="123"/>
  </r>
  <r>
    <s v="City of Wanneroo"/>
    <x v="162"/>
    <x v="1475"/>
    <x v="5792"/>
    <n v="394"/>
    <x v="123"/>
  </r>
  <r>
    <s v="City of Wanneroo"/>
    <x v="162"/>
    <x v="1475"/>
    <x v="5793"/>
    <n v="242"/>
    <x v="123"/>
  </r>
  <r>
    <s v="City of Wanneroo"/>
    <x v="162"/>
    <x v="1475"/>
    <x v="5794"/>
    <n v="282"/>
    <x v="123"/>
  </r>
  <r>
    <s v="City of Wanneroo"/>
    <x v="162"/>
    <x v="1475"/>
    <x v="5795"/>
    <n v="318"/>
    <x v="123"/>
  </r>
  <r>
    <s v="City of Wanneroo"/>
    <x v="162"/>
    <x v="1475"/>
    <x v="5796"/>
    <n v="215"/>
    <x v="123"/>
  </r>
  <r>
    <s v="City of Wanneroo"/>
    <x v="162"/>
    <x v="1475"/>
    <x v="5797"/>
    <n v="200"/>
    <x v="123"/>
  </r>
  <r>
    <s v="City of Wanneroo"/>
    <x v="162"/>
    <x v="1475"/>
    <x v="5798"/>
    <n v="200"/>
    <x v="123"/>
  </r>
  <r>
    <s v="City of Wanneroo"/>
    <x v="162"/>
    <x v="1475"/>
    <x v="5799"/>
    <n v="222"/>
    <x v="123"/>
  </r>
  <r>
    <s v="City of Wanneroo"/>
    <x v="162"/>
    <x v="1475"/>
    <x v="5800"/>
    <n v="282"/>
    <x v="123"/>
  </r>
  <r>
    <s v="City of Wanneroo"/>
    <x v="162"/>
    <x v="1475"/>
    <x v="5801"/>
    <n v="181"/>
    <x v="123"/>
  </r>
  <r>
    <s v="City of Wanneroo"/>
    <x v="162"/>
    <x v="1475"/>
    <x v="5802"/>
    <n v="29"/>
    <x v="123"/>
  </r>
  <r>
    <s v="City of Wanneroo"/>
    <x v="162"/>
    <x v="1475"/>
    <x v="5803"/>
    <n v="274"/>
    <x v="123"/>
  </r>
  <r>
    <s v="City of Wanneroo"/>
    <x v="162"/>
    <x v="1475"/>
    <x v="5804"/>
    <n v="227"/>
    <x v="123"/>
  </r>
  <r>
    <s v="City of Wanneroo"/>
    <x v="162"/>
    <x v="1475"/>
    <x v="5805"/>
    <n v="343"/>
    <x v="123"/>
  </r>
  <r>
    <s v="City of Wanneroo"/>
    <x v="162"/>
    <x v="1475"/>
    <x v="5806"/>
    <n v="291"/>
    <x v="123"/>
  </r>
  <r>
    <s v="City of Wanneroo"/>
    <x v="162"/>
    <x v="1475"/>
    <x v="5807"/>
    <n v="245"/>
    <x v="123"/>
  </r>
  <r>
    <s v="City of Wanneroo"/>
    <x v="162"/>
    <x v="1476"/>
    <x v="5808"/>
    <n v="411"/>
    <x v="123"/>
  </r>
  <r>
    <s v="City of Wanneroo"/>
    <x v="162"/>
    <x v="1476"/>
    <x v="5809"/>
    <n v="412"/>
    <x v="123"/>
  </r>
  <r>
    <s v="City of Wanneroo"/>
    <x v="162"/>
    <x v="1476"/>
    <x v="5810"/>
    <n v="301"/>
    <x v="123"/>
  </r>
  <r>
    <s v="City of Wanneroo"/>
    <x v="162"/>
    <x v="1476"/>
    <x v="5811"/>
    <n v="257"/>
    <x v="123"/>
  </r>
  <r>
    <s v="City of Wanneroo"/>
    <x v="162"/>
    <x v="1476"/>
    <x v="5812"/>
    <n v="433"/>
    <x v="123"/>
  </r>
  <r>
    <s v="City of Wanneroo"/>
    <x v="162"/>
    <x v="1476"/>
    <x v="5813"/>
    <n v="246"/>
    <x v="123"/>
  </r>
  <r>
    <s v="City of Wanneroo"/>
    <x v="162"/>
    <x v="1476"/>
    <x v="5814"/>
    <n v="509"/>
    <x v="123"/>
  </r>
  <r>
    <s v="City of Wanneroo"/>
    <x v="162"/>
    <x v="1476"/>
    <x v="5815"/>
    <n v="432"/>
    <x v="123"/>
  </r>
  <r>
    <s v="City of Wanneroo"/>
    <x v="162"/>
    <x v="1476"/>
    <x v="5816"/>
    <n v="333"/>
    <x v="123"/>
  </r>
  <r>
    <s v="City of Wanneroo"/>
    <x v="162"/>
    <x v="1476"/>
    <x v="5817"/>
    <n v="535"/>
    <x v="123"/>
  </r>
  <r>
    <s v="City of Wanneroo"/>
    <x v="162"/>
    <x v="1476"/>
    <x v="5818"/>
    <n v="425"/>
    <x v="123"/>
  </r>
  <r>
    <s v="City of Wanneroo"/>
    <x v="162"/>
    <x v="1476"/>
    <x v="5819"/>
    <n v="182"/>
    <x v="123"/>
  </r>
  <r>
    <s v="City of Wanneroo"/>
    <x v="162"/>
    <x v="1476"/>
    <x v="5820"/>
    <n v="328"/>
    <x v="123"/>
  </r>
  <r>
    <s v="City of Wanneroo"/>
    <x v="162"/>
    <x v="1476"/>
    <x v="5821"/>
    <n v="305"/>
    <x v="123"/>
  </r>
  <r>
    <s v="City of Wanneroo"/>
    <x v="162"/>
    <x v="1476"/>
    <x v="5822"/>
    <n v="267"/>
    <x v="123"/>
  </r>
  <r>
    <s v="City of Wanneroo"/>
    <x v="162"/>
    <x v="1476"/>
    <x v="5823"/>
    <n v="295"/>
    <x v="123"/>
  </r>
  <r>
    <s v="City of Wanneroo"/>
    <x v="162"/>
    <x v="1476"/>
    <x v="5824"/>
    <n v="275"/>
    <x v="123"/>
  </r>
  <r>
    <s v="City of Wanneroo"/>
    <x v="162"/>
    <x v="1476"/>
    <x v="5825"/>
    <n v="205"/>
    <x v="123"/>
  </r>
  <r>
    <s v="City of Wanneroo"/>
    <x v="162"/>
    <x v="1476"/>
    <x v="5826"/>
    <n v="279"/>
    <x v="123"/>
  </r>
  <r>
    <s v="City of Wanneroo"/>
    <x v="162"/>
    <x v="1477"/>
    <x v="5827"/>
    <n v="8"/>
    <x v="123"/>
  </r>
  <r>
    <s v="City of Wanneroo"/>
    <x v="162"/>
    <x v="1477"/>
    <x v="5759"/>
    <n v="61"/>
    <x v="123"/>
  </r>
  <r>
    <s v="City of Wanneroo"/>
    <x v="162"/>
    <x v="1477"/>
    <x v="5828"/>
    <n v="2"/>
    <x v="123"/>
  </r>
  <r>
    <s v="City of Wanneroo"/>
    <x v="162"/>
    <x v="1478"/>
    <x v="5829"/>
    <n v="369"/>
    <x v="123"/>
  </r>
  <r>
    <s v="City of Wanneroo"/>
    <x v="162"/>
    <x v="1478"/>
    <x v="5830"/>
    <n v="252"/>
    <x v="123"/>
  </r>
  <r>
    <s v="City of Wanneroo"/>
    <x v="162"/>
    <x v="1478"/>
    <x v="5831"/>
    <n v="138"/>
    <x v="123"/>
  </r>
  <r>
    <s v="City of Wanneroo"/>
    <x v="162"/>
    <x v="1478"/>
    <x v="5832"/>
    <n v="213"/>
    <x v="123"/>
  </r>
  <r>
    <s v="City of Wanneroo"/>
    <x v="162"/>
    <x v="1478"/>
    <x v="5833"/>
    <n v="435"/>
    <x v="123"/>
  </r>
  <r>
    <s v="City of Wanneroo"/>
    <x v="162"/>
    <x v="1478"/>
    <x v="5834"/>
    <n v="235"/>
    <x v="123"/>
  </r>
  <r>
    <s v="City of Wanneroo"/>
    <x v="162"/>
    <x v="1478"/>
    <x v="5835"/>
    <n v="486"/>
    <x v="123"/>
  </r>
  <r>
    <s v="City of Wanneroo"/>
    <x v="162"/>
    <x v="1478"/>
    <x v="5836"/>
    <n v="166"/>
    <x v="123"/>
  </r>
  <r>
    <s v="City of Wanneroo"/>
    <x v="162"/>
    <x v="1478"/>
    <x v="5837"/>
    <n v="347"/>
    <x v="123"/>
  </r>
  <r>
    <s v="City of Wanneroo"/>
    <x v="162"/>
    <x v="1478"/>
    <x v="5838"/>
    <n v="326"/>
    <x v="123"/>
  </r>
  <r>
    <s v="City of Wanneroo"/>
    <x v="162"/>
    <x v="1478"/>
    <x v="5839"/>
    <n v="424"/>
    <x v="123"/>
  </r>
  <r>
    <s v="City of Wanneroo"/>
    <x v="162"/>
    <x v="1478"/>
    <x v="5840"/>
    <n v="398"/>
    <x v="123"/>
  </r>
  <r>
    <s v="City of Wanneroo"/>
    <x v="162"/>
    <x v="1478"/>
    <x v="5841"/>
    <n v="207"/>
    <x v="123"/>
  </r>
  <r>
    <s v="City of Wanneroo"/>
    <x v="162"/>
    <x v="1478"/>
    <x v="5842"/>
    <n v="523"/>
    <x v="123"/>
  </r>
  <r>
    <s v="City of Wanneroo"/>
    <x v="162"/>
    <x v="1478"/>
    <x v="5843"/>
    <n v="288"/>
    <x v="123"/>
  </r>
  <r>
    <s v="City of Wanneroo"/>
    <x v="162"/>
    <x v="1478"/>
    <x v="5844"/>
    <n v="264"/>
    <x v="123"/>
  </r>
  <r>
    <s v="City of Wanneroo"/>
    <x v="162"/>
    <x v="1478"/>
    <x v="5845"/>
    <n v="193"/>
    <x v="123"/>
  </r>
  <r>
    <s v="City of Wanneroo"/>
    <x v="162"/>
    <x v="1478"/>
    <x v="5846"/>
    <n v="312"/>
    <x v="123"/>
  </r>
  <r>
    <s v="City of Wanneroo"/>
    <x v="162"/>
    <x v="1478"/>
    <x v="5847"/>
    <n v="290"/>
    <x v="123"/>
  </r>
  <r>
    <s v="City of Wanneroo"/>
    <x v="162"/>
    <x v="1478"/>
    <x v="5848"/>
    <n v="178"/>
    <x v="123"/>
  </r>
  <r>
    <s v="City of Wanneroo"/>
    <x v="162"/>
    <x v="1478"/>
    <x v="5849"/>
    <n v="230"/>
    <x v="123"/>
  </r>
  <r>
    <s v="City of Wanneroo"/>
    <x v="162"/>
    <x v="1478"/>
    <x v="5850"/>
    <n v="204"/>
    <x v="123"/>
  </r>
  <r>
    <s v="City of Wanneroo"/>
    <x v="16"/>
    <x v="1479"/>
    <x v="5851"/>
    <n v="20"/>
    <x v="123"/>
  </r>
  <r>
    <s v="City of Wanneroo"/>
    <x v="16"/>
    <x v="1479"/>
    <x v="5852"/>
    <n v="423"/>
    <x v="123"/>
  </r>
  <r>
    <s v="City of Wanneroo"/>
    <x v="16"/>
    <x v="1479"/>
    <x v="5853"/>
    <n v="626"/>
    <x v="123"/>
  </r>
  <r>
    <s v="City of Wanneroo"/>
    <x v="16"/>
    <x v="1479"/>
    <x v="5854"/>
    <n v="357"/>
    <x v="123"/>
  </r>
  <r>
    <s v="City of Wanneroo"/>
    <x v="16"/>
    <x v="1479"/>
    <x v="5855"/>
    <n v="345"/>
    <x v="123"/>
  </r>
  <r>
    <s v="City of Wanneroo"/>
    <x v="16"/>
    <x v="1479"/>
    <x v="5856"/>
    <n v="262"/>
    <x v="123"/>
  </r>
  <r>
    <s v="City of Wanneroo"/>
    <x v="16"/>
    <x v="1479"/>
    <x v="5857"/>
    <n v="491"/>
    <x v="123"/>
  </r>
  <r>
    <s v="City of Wanneroo"/>
    <x v="16"/>
    <x v="1479"/>
    <x v="5858"/>
    <n v="550"/>
    <x v="123"/>
  </r>
  <r>
    <s v="City of Wanneroo"/>
    <x v="16"/>
    <x v="1479"/>
    <x v="5859"/>
    <n v="197"/>
    <x v="123"/>
  </r>
  <r>
    <s v="City of Wanneroo"/>
    <x v="16"/>
    <x v="1479"/>
    <x v="5860"/>
    <n v="294"/>
    <x v="123"/>
  </r>
  <r>
    <s v="City of Wanneroo"/>
    <x v="16"/>
    <x v="1479"/>
    <x v="5861"/>
    <n v="130"/>
    <x v="123"/>
  </r>
  <r>
    <s v="City of Wanneroo"/>
    <x v="16"/>
    <x v="1479"/>
    <x v="5862"/>
    <n v="222"/>
    <x v="123"/>
  </r>
  <r>
    <s v="City of Wanneroo"/>
    <x v="16"/>
    <x v="1479"/>
    <x v="5863"/>
    <n v="206"/>
    <x v="123"/>
  </r>
  <r>
    <s v="City of Wanneroo"/>
    <x v="16"/>
    <x v="1479"/>
    <x v="5864"/>
    <n v="184"/>
    <x v="123"/>
  </r>
  <r>
    <s v="City of Wanneroo"/>
    <x v="16"/>
    <x v="1479"/>
    <x v="5865"/>
    <n v="304"/>
    <x v="123"/>
  </r>
  <r>
    <s v="City of Wanneroo"/>
    <x v="16"/>
    <x v="1479"/>
    <x v="5866"/>
    <n v="307"/>
    <x v="123"/>
  </r>
  <r>
    <s v="City of Wanneroo"/>
    <x v="16"/>
    <x v="1479"/>
    <x v="5867"/>
    <n v="198"/>
    <x v="123"/>
  </r>
  <r>
    <s v="City of Wanneroo"/>
    <x v="16"/>
    <x v="1479"/>
    <x v="5868"/>
    <n v="9"/>
    <x v="123"/>
  </r>
  <r>
    <s v="City of Wanneroo"/>
    <x v="16"/>
    <x v="1479"/>
    <x v="5869"/>
    <n v="471"/>
    <x v="123"/>
  </r>
  <r>
    <s v="City of Wanneroo"/>
    <x v="16"/>
    <x v="1479"/>
    <x v="5870"/>
    <n v="319"/>
    <x v="123"/>
  </r>
  <r>
    <s v="City of Wanneroo"/>
    <x v="16"/>
    <x v="1479"/>
    <x v="5871"/>
    <n v="343"/>
    <x v="123"/>
  </r>
  <r>
    <s v="City of Wanneroo"/>
    <x v="16"/>
    <x v="1479"/>
    <x v="5872"/>
    <n v="189"/>
    <x v="123"/>
  </r>
  <r>
    <s v="City of Wanneroo"/>
    <x v="16"/>
    <x v="1479"/>
    <x v="5873"/>
    <n v="312"/>
    <x v="123"/>
  </r>
  <r>
    <s v="City of Wanneroo"/>
    <x v="16"/>
    <x v="1479"/>
    <x v="5874"/>
    <n v="236"/>
    <x v="123"/>
  </r>
  <r>
    <s v="City of Wanneroo"/>
    <x v="16"/>
    <x v="1479"/>
    <x v="5875"/>
    <n v="354"/>
    <x v="123"/>
  </r>
  <r>
    <s v="City of Wanneroo"/>
    <x v="16"/>
    <x v="1479"/>
    <x v="5876"/>
    <n v="160"/>
    <x v="123"/>
  </r>
  <r>
    <s v="City of Wanneroo"/>
    <x v="16"/>
    <x v="1479"/>
    <x v="5877"/>
    <n v="88"/>
    <x v="123"/>
  </r>
  <r>
    <s v="City of Wanneroo"/>
    <x v="16"/>
    <x v="1479"/>
    <x v="5878"/>
    <n v="303"/>
    <x v="123"/>
  </r>
  <r>
    <s v="City of Wanneroo"/>
    <x v="16"/>
    <x v="1479"/>
    <x v="5879"/>
    <n v="341"/>
    <x v="123"/>
  </r>
  <r>
    <s v="City of Wanneroo"/>
    <x v="16"/>
    <x v="1479"/>
    <x v="5880"/>
    <n v="234"/>
    <x v="123"/>
  </r>
  <r>
    <s v="City of Wanneroo"/>
    <x v="16"/>
    <x v="1480"/>
    <x v="5853"/>
    <n v="3"/>
    <x v="123"/>
  </r>
  <r>
    <s v="City of Wanneroo"/>
    <x v="16"/>
    <x v="1480"/>
    <x v="5881"/>
    <n v="16"/>
    <x v="123"/>
  </r>
  <r>
    <s v="City of Wanneroo"/>
    <x v="16"/>
    <x v="1480"/>
    <x v="5882"/>
    <n v="355"/>
    <x v="123"/>
  </r>
  <r>
    <s v="City of Wanneroo"/>
    <x v="16"/>
    <x v="1481"/>
    <x v="5883"/>
    <n v="324"/>
    <x v="123"/>
  </r>
  <r>
    <s v="City of Wanneroo"/>
    <x v="16"/>
    <x v="1481"/>
    <x v="5884"/>
    <n v="230"/>
    <x v="123"/>
  </r>
  <r>
    <s v="City of Wanneroo"/>
    <x v="16"/>
    <x v="1481"/>
    <x v="5885"/>
    <n v="261"/>
    <x v="123"/>
  </r>
  <r>
    <s v="City of Wanneroo"/>
    <x v="16"/>
    <x v="1481"/>
    <x v="5886"/>
    <n v="505"/>
    <x v="123"/>
  </r>
  <r>
    <s v="City of Wanneroo"/>
    <x v="16"/>
    <x v="1481"/>
    <x v="5865"/>
    <n v="133"/>
    <x v="123"/>
  </r>
  <r>
    <s v="City of Wanneroo"/>
    <x v="16"/>
    <x v="1481"/>
    <x v="5868"/>
    <n v="235"/>
    <x v="123"/>
  </r>
  <r>
    <s v="City of Wanneroo"/>
    <x v="16"/>
    <x v="1481"/>
    <x v="5881"/>
    <n v="825"/>
    <x v="123"/>
  </r>
  <r>
    <s v="City of Wanneroo"/>
    <x v="16"/>
    <x v="1481"/>
    <x v="5877"/>
    <n v="1216"/>
    <x v="123"/>
  </r>
  <r>
    <s v="City of Wanneroo"/>
    <x v="16"/>
    <x v="1481"/>
    <x v="5887"/>
    <n v="265"/>
    <x v="123"/>
  </r>
  <r>
    <s v="City of Wanneroo"/>
    <x v="16"/>
    <x v="1481"/>
    <x v="5888"/>
    <n v="268"/>
    <x v="123"/>
  </r>
  <r>
    <s v="City of Wanneroo"/>
    <x v="16"/>
    <x v="1482"/>
    <x v="5851"/>
    <n v="2135"/>
    <x v="123"/>
  </r>
  <r>
    <s v="City of Wanneroo"/>
    <x v="16"/>
    <x v="1482"/>
    <x v="5889"/>
    <n v="343"/>
    <x v="123"/>
  </r>
  <r>
    <s v="City of Wanneroo"/>
    <x v="16"/>
    <x v="1482"/>
    <x v="5890"/>
    <n v="480"/>
    <x v="123"/>
  </r>
  <r>
    <s v="City of Wanneroo"/>
    <x v="16"/>
    <x v="1482"/>
    <x v="5891"/>
    <n v="733"/>
    <x v="123"/>
  </r>
  <r>
    <s v="City of Wanneroo"/>
    <x v="16"/>
    <x v="1482"/>
    <x v="5857"/>
    <n v="7"/>
    <x v="123"/>
  </r>
  <r>
    <s v="City of Wanneroo"/>
    <x v="16"/>
    <x v="1483"/>
    <x v="5892"/>
    <n v="250"/>
    <x v="123"/>
  </r>
  <r>
    <s v="City of Wanneroo"/>
    <x v="16"/>
    <x v="1483"/>
    <x v="5893"/>
    <n v="299"/>
    <x v="123"/>
  </r>
  <r>
    <s v="City of Wanneroo"/>
    <x v="16"/>
    <x v="1483"/>
    <x v="5894"/>
    <n v="290"/>
    <x v="123"/>
  </r>
  <r>
    <s v="City of Wanneroo"/>
    <x v="16"/>
    <x v="1483"/>
    <x v="5895"/>
    <n v="221"/>
    <x v="123"/>
  </r>
  <r>
    <s v="City of Wanneroo"/>
    <x v="16"/>
    <x v="1483"/>
    <x v="5896"/>
    <n v="205"/>
    <x v="123"/>
  </r>
  <r>
    <s v="City of Wanneroo"/>
    <x v="16"/>
    <x v="1483"/>
    <x v="5897"/>
    <n v="305"/>
    <x v="123"/>
  </r>
  <r>
    <s v="City of Wanneroo"/>
    <x v="16"/>
    <x v="1483"/>
    <x v="5898"/>
    <n v="582"/>
    <x v="123"/>
  </r>
  <r>
    <s v="City of Wanneroo"/>
    <x v="16"/>
    <x v="1483"/>
    <x v="5899"/>
    <n v="920"/>
    <x v="123"/>
  </r>
  <r>
    <s v="City of Wanneroo"/>
    <x v="16"/>
    <x v="1483"/>
    <x v="5900"/>
    <n v="312"/>
    <x v="123"/>
  </r>
  <r>
    <s v="City of Wanneroo"/>
    <x v="16"/>
    <x v="1484"/>
    <x v="5764"/>
    <n v="9"/>
    <x v="123"/>
  </r>
  <r>
    <s v="City of Wanneroo"/>
    <x v="16"/>
    <x v="1484"/>
    <x v="5899"/>
    <n v="1"/>
    <x v="123"/>
  </r>
  <r>
    <s v="City of Wanneroo"/>
    <x v="16"/>
    <x v="1484"/>
    <x v="5901"/>
    <n v="454"/>
    <x v="123"/>
  </r>
  <r>
    <s v="City of Wanneroo"/>
    <x v="16"/>
    <x v="1484"/>
    <x v="5902"/>
    <n v="462"/>
    <x v="123"/>
  </r>
  <r>
    <s v="City of Wanneroo"/>
    <x v="16"/>
    <x v="1484"/>
    <x v="5903"/>
    <n v="994"/>
    <x v="123"/>
  </r>
  <r>
    <s v="City of Wanneroo"/>
    <x v="16"/>
    <x v="1484"/>
    <x v="5904"/>
    <n v="240"/>
    <x v="123"/>
  </r>
  <r>
    <s v="City of Wanneroo"/>
    <x v="16"/>
    <x v="1484"/>
    <x v="5905"/>
    <n v="375"/>
    <x v="123"/>
  </r>
  <r>
    <s v="City of Wanneroo"/>
    <x v="16"/>
    <x v="1484"/>
    <x v="5906"/>
    <n v="244"/>
    <x v="123"/>
  </r>
  <r>
    <s v="City of Wanneroo"/>
    <x v="16"/>
    <x v="1484"/>
    <x v="5907"/>
    <n v="864"/>
    <x v="123"/>
  </r>
  <r>
    <s v="City of Wanneroo"/>
    <x v="16"/>
    <x v="1484"/>
    <x v="5908"/>
    <n v="640"/>
    <x v="123"/>
  </r>
  <r>
    <s v="City of Wanneroo"/>
    <x v="16"/>
    <x v="1484"/>
    <x v="5909"/>
    <n v="164"/>
    <x v="123"/>
  </r>
  <r>
    <s v="City of Wanneroo"/>
    <x v="16"/>
    <x v="1484"/>
    <x v="5910"/>
    <n v="283"/>
    <x v="123"/>
  </r>
  <r>
    <s v="City of Wanneroo"/>
    <x v="16"/>
    <x v="1484"/>
    <x v="5911"/>
    <n v="309"/>
    <x v="123"/>
  </r>
  <r>
    <s v="City of Wanneroo"/>
    <x v="16"/>
    <x v="1484"/>
    <x v="5912"/>
    <n v="285"/>
    <x v="123"/>
  </r>
  <r>
    <s v="City of Wanneroo"/>
    <x v="16"/>
    <x v="1484"/>
    <x v="5913"/>
    <n v="833"/>
    <x v="123"/>
  </r>
  <r>
    <s v="City of Wanneroo"/>
    <x v="16"/>
    <x v="1484"/>
    <x v="5914"/>
    <n v="1322"/>
    <x v="123"/>
  </r>
  <r>
    <s v="City of Wanneroo"/>
    <x v="16"/>
    <x v="1484"/>
    <x v="5915"/>
    <n v="524"/>
    <x v="123"/>
  </r>
  <r>
    <s v="City of Wanneroo"/>
    <x v="16"/>
    <x v="1484"/>
    <x v="5916"/>
    <n v="317"/>
    <x v="123"/>
  </r>
  <r>
    <s v="City of Wanneroo"/>
    <x v="16"/>
    <x v="1484"/>
    <x v="5917"/>
    <n v="149"/>
    <x v="123"/>
  </r>
  <r>
    <s v="City of Wanneroo"/>
    <x v="163"/>
    <x v="1485"/>
    <x v="5918"/>
    <n v="358"/>
    <x v="123"/>
  </r>
  <r>
    <s v="City of Wanneroo"/>
    <x v="163"/>
    <x v="1485"/>
    <x v="5919"/>
    <n v="293"/>
    <x v="123"/>
  </r>
  <r>
    <s v="City of Wanneroo"/>
    <x v="163"/>
    <x v="1485"/>
    <x v="5920"/>
    <n v="367"/>
    <x v="123"/>
  </r>
  <r>
    <s v="City of Wanneroo"/>
    <x v="163"/>
    <x v="1485"/>
    <x v="5921"/>
    <n v="357"/>
    <x v="123"/>
  </r>
  <r>
    <s v="City of Wanneroo"/>
    <x v="163"/>
    <x v="1485"/>
    <x v="5922"/>
    <n v="260"/>
    <x v="123"/>
  </r>
  <r>
    <s v="City of Wanneroo"/>
    <x v="163"/>
    <x v="1485"/>
    <x v="5923"/>
    <n v="415"/>
    <x v="123"/>
  </r>
  <r>
    <s v="City of Wanneroo"/>
    <x v="163"/>
    <x v="1485"/>
    <x v="5924"/>
    <n v="256"/>
    <x v="123"/>
  </r>
  <r>
    <s v="City of Wanneroo"/>
    <x v="163"/>
    <x v="1485"/>
    <x v="5925"/>
    <n v="327"/>
    <x v="123"/>
  </r>
  <r>
    <s v="City of Wanneroo"/>
    <x v="163"/>
    <x v="1485"/>
    <x v="5926"/>
    <n v="406"/>
    <x v="123"/>
  </r>
  <r>
    <s v="City of Wanneroo"/>
    <x v="163"/>
    <x v="1485"/>
    <x v="5927"/>
    <n v="324"/>
    <x v="123"/>
  </r>
  <r>
    <s v="City of Wanneroo"/>
    <x v="163"/>
    <x v="1485"/>
    <x v="5928"/>
    <n v="287"/>
    <x v="123"/>
  </r>
  <r>
    <s v="City of Wanneroo"/>
    <x v="163"/>
    <x v="1485"/>
    <x v="5929"/>
    <n v="189"/>
    <x v="123"/>
  </r>
  <r>
    <s v="City of Wanneroo"/>
    <x v="163"/>
    <x v="1485"/>
    <x v="5930"/>
    <n v="338"/>
    <x v="123"/>
  </r>
  <r>
    <s v="City of Wanneroo"/>
    <x v="163"/>
    <x v="1485"/>
    <x v="5931"/>
    <n v="417"/>
    <x v="123"/>
  </r>
  <r>
    <s v="City of Wanneroo"/>
    <x v="163"/>
    <x v="1485"/>
    <x v="5932"/>
    <n v="323"/>
    <x v="123"/>
  </r>
  <r>
    <s v="City of Wanneroo"/>
    <x v="163"/>
    <x v="1485"/>
    <x v="5933"/>
    <n v="195"/>
    <x v="123"/>
  </r>
  <r>
    <s v="City of Wanneroo"/>
    <x v="163"/>
    <x v="1485"/>
    <x v="5934"/>
    <n v="303"/>
    <x v="123"/>
  </r>
  <r>
    <s v="City of Wanneroo"/>
    <x v="163"/>
    <x v="1485"/>
    <x v="5935"/>
    <n v="280"/>
    <x v="123"/>
  </r>
  <r>
    <s v="City of Wanneroo"/>
    <x v="163"/>
    <x v="1485"/>
    <x v="5936"/>
    <n v="270"/>
    <x v="123"/>
  </r>
  <r>
    <s v="City of Wanneroo"/>
    <x v="163"/>
    <x v="1485"/>
    <x v="5937"/>
    <n v="281"/>
    <x v="123"/>
  </r>
  <r>
    <s v="City of Wanneroo"/>
    <x v="163"/>
    <x v="1485"/>
    <x v="5938"/>
    <n v="254"/>
    <x v="123"/>
  </r>
  <r>
    <s v="City of Wanneroo"/>
    <x v="163"/>
    <x v="1485"/>
    <x v="5939"/>
    <n v="242"/>
    <x v="123"/>
  </r>
  <r>
    <s v="City of Wanneroo"/>
    <x v="163"/>
    <x v="1485"/>
    <x v="5940"/>
    <n v="319"/>
    <x v="123"/>
  </r>
  <r>
    <s v="City of Wanneroo"/>
    <x v="163"/>
    <x v="1485"/>
    <x v="5941"/>
    <n v="180"/>
    <x v="123"/>
  </r>
  <r>
    <s v="City of Wanneroo"/>
    <x v="163"/>
    <x v="1485"/>
    <x v="5942"/>
    <n v="322"/>
    <x v="123"/>
  </r>
  <r>
    <s v="City of Wanneroo"/>
    <x v="163"/>
    <x v="1485"/>
    <x v="5943"/>
    <n v="288"/>
    <x v="123"/>
  </r>
  <r>
    <s v="City of Wanneroo"/>
    <x v="163"/>
    <x v="1485"/>
    <x v="5944"/>
    <n v="192"/>
    <x v="123"/>
  </r>
  <r>
    <s v="City of Wanneroo"/>
    <x v="163"/>
    <x v="1485"/>
    <x v="5945"/>
    <n v="186"/>
    <x v="123"/>
  </r>
  <r>
    <s v="City of Wanneroo"/>
    <x v="163"/>
    <x v="1485"/>
    <x v="5946"/>
    <n v="259"/>
    <x v="123"/>
  </r>
  <r>
    <s v="City of Wanneroo"/>
    <x v="163"/>
    <x v="1485"/>
    <x v="5947"/>
    <n v="204"/>
    <x v="123"/>
  </r>
  <r>
    <s v="City of Wanneroo"/>
    <x v="163"/>
    <x v="1475"/>
    <x v="5948"/>
    <n v="190"/>
    <x v="123"/>
  </r>
  <r>
    <s v="City of Wanneroo"/>
    <x v="163"/>
    <x v="1475"/>
    <x v="5949"/>
    <n v="182"/>
    <x v="123"/>
  </r>
  <r>
    <s v="City of Wanneroo"/>
    <x v="163"/>
    <x v="1475"/>
    <x v="5950"/>
    <n v="309"/>
    <x v="123"/>
  </r>
  <r>
    <s v="City of Wanneroo"/>
    <x v="163"/>
    <x v="1475"/>
    <x v="5951"/>
    <n v="248"/>
    <x v="123"/>
  </r>
  <r>
    <s v="City of Wanneroo"/>
    <x v="163"/>
    <x v="1475"/>
    <x v="5952"/>
    <n v="349"/>
    <x v="123"/>
  </r>
  <r>
    <s v="City of Wanneroo"/>
    <x v="163"/>
    <x v="1475"/>
    <x v="5953"/>
    <n v="246"/>
    <x v="123"/>
  </r>
  <r>
    <s v="City of Wanneroo"/>
    <x v="163"/>
    <x v="1475"/>
    <x v="5954"/>
    <n v="221"/>
    <x v="123"/>
  </r>
  <r>
    <s v="City of Wanneroo"/>
    <x v="163"/>
    <x v="1475"/>
    <x v="5955"/>
    <n v="256"/>
    <x v="123"/>
  </r>
  <r>
    <s v="City of Wanneroo"/>
    <x v="163"/>
    <x v="1475"/>
    <x v="5956"/>
    <n v="142"/>
    <x v="123"/>
  </r>
  <r>
    <s v="City of Wanneroo"/>
    <x v="163"/>
    <x v="1475"/>
    <x v="5957"/>
    <n v="214"/>
    <x v="123"/>
  </r>
  <r>
    <s v="City of Wanneroo"/>
    <x v="163"/>
    <x v="1486"/>
    <x v="5958"/>
    <n v="332"/>
    <x v="123"/>
  </r>
  <r>
    <s v="City of Wanneroo"/>
    <x v="163"/>
    <x v="1486"/>
    <x v="5959"/>
    <n v="173"/>
    <x v="123"/>
  </r>
  <r>
    <s v="City of Wanneroo"/>
    <x v="163"/>
    <x v="1486"/>
    <x v="5960"/>
    <n v="305"/>
    <x v="123"/>
  </r>
  <r>
    <s v="City of Wanneroo"/>
    <x v="163"/>
    <x v="1486"/>
    <x v="5961"/>
    <n v="310"/>
    <x v="123"/>
  </r>
  <r>
    <s v="City of Wanneroo"/>
    <x v="163"/>
    <x v="1486"/>
    <x v="5962"/>
    <n v="223"/>
    <x v="123"/>
  </r>
  <r>
    <s v="City of Wanneroo"/>
    <x v="163"/>
    <x v="1486"/>
    <x v="5963"/>
    <n v="435"/>
    <x v="123"/>
  </r>
  <r>
    <s v="City of Wanneroo"/>
    <x v="163"/>
    <x v="1486"/>
    <x v="5964"/>
    <n v="275"/>
    <x v="123"/>
  </r>
  <r>
    <s v="City of Wanneroo"/>
    <x v="163"/>
    <x v="1486"/>
    <x v="5965"/>
    <n v="301"/>
    <x v="123"/>
  </r>
  <r>
    <s v="City of Wanneroo"/>
    <x v="163"/>
    <x v="1486"/>
    <x v="5966"/>
    <n v="350"/>
    <x v="123"/>
  </r>
  <r>
    <s v="City of Wanneroo"/>
    <x v="163"/>
    <x v="1486"/>
    <x v="5967"/>
    <n v="254"/>
    <x v="123"/>
  </r>
  <r>
    <s v="City of Wanneroo"/>
    <x v="163"/>
    <x v="1486"/>
    <x v="5968"/>
    <n v="436"/>
    <x v="123"/>
  </r>
  <r>
    <s v="City of Wanneroo"/>
    <x v="163"/>
    <x v="1486"/>
    <x v="5969"/>
    <n v="175"/>
    <x v="123"/>
  </r>
  <r>
    <s v="City of Wanneroo"/>
    <x v="163"/>
    <x v="1486"/>
    <x v="5970"/>
    <n v="263"/>
    <x v="123"/>
  </r>
  <r>
    <s v="City of Wanneroo"/>
    <x v="163"/>
    <x v="1487"/>
    <x v="5971"/>
    <n v="153"/>
    <x v="123"/>
  </r>
  <r>
    <s v="City of Wanneroo"/>
    <x v="163"/>
    <x v="1488"/>
    <x v="5972"/>
    <n v="405"/>
    <x v="123"/>
  </r>
  <r>
    <s v="City of Wanneroo"/>
    <x v="163"/>
    <x v="1488"/>
    <x v="5973"/>
    <n v="539"/>
    <x v="123"/>
  </r>
  <r>
    <s v="City of Wanneroo"/>
    <x v="163"/>
    <x v="1488"/>
    <x v="5974"/>
    <n v="232"/>
    <x v="123"/>
  </r>
  <r>
    <s v="City of Wanneroo"/>
    <x v="163"/>
    <x v="1488"/>
    <x v="5975"/>
    <n v="343"/>
    <x v="123"/>
  </r>
  <r>
    <s v="City of Wanneroo"/>
    <x v="163"/>
    <x v="1488"/>
    <x v="5976"/>
    <n v="143"/>
    <x v="123"/>
  </r>
  <r>
    <s v="City of Wanneroo"/>
    <x v="163"/>
    <x v="1488"/>
    <x v="5977"/>
    <n v="330"/>
    <x v="123"/>
  </r>
  <r>
    <s v="City of Wanneroo"/>
    <x v="163"/>
    <x v="1488"/>
    <x v="5978"/>
    <n v="323"/>
    <x v="123"/>
  </r>
  <r>
    <s v="City of Wanneroo"/>
    <x v="163"/>
    <x v="1488"/>
    <x v="5979"/>
    <n v="482"/>
    <x v="123"/>
  </r>
  <r>
    <s v="City of Wanneroo"/>
    <x v="163"/>
    <x v="1488"/>
    <x v="5980"/>
    <n v="187"/>
    <x v="123"/>
  </r>
  <r>
    <s v="City of Wanneroo"/>
    <x v="163"/>
    <x v="1488"/>
    <x v="5981"/>
    <n v="267"/>
    <x v="123"/>
  </r>
  <r>
    <s v="City of Wanneroo"/>
    <x v="17"/>
    <x v="1489"/>
    <x v="5982"/>
    <n v="367"/>
    <x v="123"/>
  </r>
  <r>
    <s v="City of Wanneroo"/>
    <x v="17"/>
    <x v="1489"/>
    <x v="5983"/>
    <n v="329"/>
    <x v="123"/>
  </r>
  <r>
    <s v="City of Wanneroo"/>
    <x v="17"/>
    <x v="1489"/>
    <x v="5984"/>
    <n v="344"/>
    <x v="123"/>
  </r>
  <r>
    <s v="City of Wanneroo"/>
    <x v="17"/>
    <x v="1489"/>
    <x v="5985"/>
    <n v="214"/>
    <x v="123"/>
  </r>
  <r>
    <s v="City of Wanneroo"/>
    <x v="17"/>
    <x v="1489"/>
    <x v="5986"/>
    <n v="306"/>
    <x v="123"/>
  </r>
  <r>
    <s v="City of Wanneroo"/>
    <x v="17"/>
    <x v="1489"/>
    <x v="5987"/>
    <n v="223"/>
    <x v="123"/>
  </r>
  <r>
    <s v="City of Wanneroo"/>
    <x v="17"/>
    <x v="1489"/>
    <x v="5988"/>
    <n v="261"/>
    <x v="123"/>
  </r>
  <r>
    <s v="City of Wanneroo"/>
    <x v="17"/>
    <x v="1489"/>
    <x v="5989"/>
    <n v="323"/>
    <x v="123"/>
  </r>
  <r>
    <s v="City of Wanneroo"/>
    <x v="17"/>
    <x v="1489"/>
    <x v="5990"/>
    <n v="405"/>
    <x v="123"/>
  </r>
  <r>
    <s v="City of Wanneroo"/>
    <x v="17"/>
    <x v="1489"/>
    <x v="5991"/>
    <n v="375"/>
    <x v="123"/>
  </r>
  <r>
    <s v="City of Wanneroo"/>
    <x v="17"/>
    <x v="1489"/>
    <x v="5992"/>
    <n v="384"/>
    <x v="123"/>
  </r>
  <r>
    <s v="City of Wanneroo"/>
    <x v="17"/>
    <x v="1489"/>
    <x v="5993"/>
    <n v="390"/>
    <x v="123"/>
  </r>
  <r>
    <s v="City of Wanneroo"/>
    <x v="17"/>
    <x v="1489"/>
    <x v="5994"/>
    <n v="332"/>
    <x v="123"/>
  </r>
  <r>
    <s v="City of Wanneroo"/>
    <x v="17"/>
    <x v="1489"/>
    <x v="5995"/>
    <n v="327"/>
    <x v="123"/>
  </r>
  <r>
    <s v="City of Wanneroo"/>
    <x v="17"/>
    <x v="1489"/>
    <x v="5996"/>
    <n v="131"/>
    <x v="123"/>
  </r>
  <r>
    <s v="City of Wanneroo"/>
    <x v="17"/>
    <x v="1489"/>
    <x v="5997"/>
    <n v="339"/>
    <x v="123"/>
  </r>
  <r>
    <s v="City of Wanneroo"/>
    <x v="17"/>
    <x v="1489"/>
    <x v="5998"/>
    <n v="377"/>
    <x v="123"/>
  </r>
  <r>
    <s v="City of Wanneroo"/>
    <x v="17"/>
    <x v="1489"/>
    <x v="5999"/>
    <n v="309"/>
    <x v="123"/>
  </r>
  <r>
    <s v="City of Wanneroo"/>
    <x v="17"/>
    <x v="1490"/>
    <x v="6000"/>
    <n v="268"/>
    <x v="123"/>
  </r>
  <r>
    <s v="City of Wanneroo"/>
    <x v="17"/>
    <x v="1490"/>
    <x v="6001"/>
    <n v="498"/>
    <x v="123"/>
  </r>
  <r>
    <s v="City of Wanneroo"/>
    <x v="17"/>
    <x v="1490"/>
    <x v="6002"/>
    <n v="177"/>
    <x v="123"/>
  </r>
  <r>
    <s v="City of Wanneroo"/>
    <x v="17"/>
    <x v="1490"/>
    <x v="6003"/>
    <n v="299"/>
    <x v="123"/>
  </r>
  <r>
    <s v="City of Wanneroo"/>
    <x v="17"/>
    <x v="1490"/>
    <x v="6004"/>
    <n v="183"/>
    <x v="123"/>
  </r>
  <r>
    <s v="City of Wanneroo"/>
    <x v="17"/>
    <x v="1490"/>
    <x v="6005"/>
    <n v="177"/>
    <x v="123"/>
  </r>
  <r>
    <s v="City of Wanneroo"/>
    <x v="17"/>
    <x v="1490"/>
    <x v="6006"/>
    <n v="242"/>
    <x v="123"/>
  </r>
  <r>
    <s v="City of Wanneroo"/>
    <x v="17"/>
    <x v="1490"/>
    <x v="6007"/>
    <n v="279"/>
    <x v="123"/>
  </r>
  <r>
    <s v="City of Wanneroo"/>
    <x v="17"/>
    <x v="1490"/>
    <x v="6008"/>
    <n v="198"/>
    <x v="123"/>
  </r>
  <r>
    <s v="City of Wanneroo"/>
    <x v="17"/>
    <x v="1490"/>
    <x v="6009"/>
    <n v="175"/>
    <x v="123"/>
  </r>
  <r>
    <s v="City of Wanneroo"/>
    <x v="17"/>
    <x v="1490"/>
    <x v="6010"/>
    <n v="263"/>
    <x v="123"/>
  </r>
  <r>
    <s v="City of Wanneroo"/>
    <x v="17"/>
    <x v="1490"/>
    <x v="6011"/>
    <n v="256"/>
    <x v="123"/>
  </r>
  <r>
    <s v="City of Wanneroo"/>
    <x v="17"/>
    <x v="1490"/>
    <x v="6012"/>
    <n v="289"/>
    <x v="123"/>
  </r>
  <r>
    <s v="City of Wanneroo"/>
    <x v="17"/>
    <x v="1490"/>
    <x v="6013"/>
    <n v="315"/>
    <x v="123"/>
  </r>
  <r>
    <s v="City of Wanneroo"/>
    <x v="17"/>
    <x v="1490"/>
    <x v="6014"/>
    <n v="250"/>
    <x v="123"/>
  </r>
  <r>
    <s v="City of Wanneroo"/>
    <x v="17"/>
    <x v="1490"/>
    <x v="6015"/>
    <n v="293"/>
    <x v="123"/>
  </r>
  <r>
    <s v="City of Wanneroo"/>
    <x v="17"/>
    <x v="1490"/>
    <x v="6016"/>
    <n v="364"/>
    <x v="123"/>
  </r>
  <r>
    <s v="City of Wanneroo"/>
    <x v="17"/>
    <x v="1490"/>
    <x v="6017"/>
    <n v="322"/>
    <x v="123"/>
  </r>
  <r>
    <s v="City of Wanneroo"/>
    <x v="17"/>
    <x v="1490"/>
    <x v="6018"/>
    <n v="357"/>
    <x v="123"/>
  </r>
  <r>
    <s v="City of Wanneroo"/>
    <x v="17"/>
    <x v="1490"/>
    <x v="6019"/>
    <n v="339"/>
    <x v="123"/>
  </r>
  <r>
    <s v="City of Wanneroo"/>
    <x v="17"/>
    <x v="1490"/>
    <x v="6020"/>
    <n v="188"/>
    <x v="123"/>
  </r>
  <r>
    <s v="City of Wanneroo"/>
    <x v="17"/>
    <x v="1490"/>
    <x v="6021"/>
    <n v="254"/>
    <x v="123"/>
  </r>
  <r>
    <s v="City of Wanneroo"/>
    <x v="17"/>
    <x v="1491"/>
    <x v="6022"/>
    <n v="289"/>
    <x v="123"/>
  </r>
  <r>
    <s v="City of Wanneroo"/>
    <x v="17"/>
    <x v="1491"/>
    <x v="6023"/>
    <n v="210"/>
    <x v="123"/>
  </r>
  <r>
    <s v="City of Wanneroo"/>
    <x v="17"/>
    <x v="1491"/>
    <x v="6024"/>
    <n v="268"/>
    <x v="123"/>
  </r>
  <r>
    <s v="City of Wanneroo"/>
    <x v="17"/>
    <x v="1491"/>
    <x v="6025"/>
    <n v="187"/>
    <x v="123"/>
  </r>
  <r>
    <s v="City of Wanneroo"/>
    <x v="17"/>
    <x v="1491"/>
    <x v="6026"/>
    <n v="369"/>
    <x v="123"/>
  </r>
  <r>
    <s v="City of Wanneroo"/>
    <x v="17"/>
    <x v="1491"/>
    <x v="6027"/>
    <n v="271"/>
    <x v="123"/>
  </r>
  <r>
    <s v="City of Wanneroo"/>
    <x v="17"/>
    <x v="1491"/>
    <x v="6028"/>
    <n v="159"/>
    <x v="123"/>
  </r>
  <r>
    <s v="City of Wanneroo"/>
    <x v="17"/>
    <x v="1491"/>
    <x v="6029"/>
    <n v="217"/>
    <x v="123"/>
  </r>
  <r>
    <s v="City of Wanneroo"/>
    <x v="17"/>
    <x v="1491"/>
    <x v="6030"/>
    <n v="342"/>
    <x v="123"/>
  </r>
  <r>
    <s v="City of Wanneroo"/>
    <x v="17"/>
    <x v="1491"/>
    <x v="6031"/>
    <n v="302"/>
    <x v="123"/>
  </r>
  <r>
    <s v="City of Wanneroo"/>
    <x v="17"/>
    <x v="1492"/>
    <x v="6032"/>
    <n v="403"/>
    <x v="123"/>
  </r>
  <r>
    <s v="City of Wanneroo"/>
    <x v="17"/>
    <x v="1492"/>
    <x v="6033"/>
    <n v="249"/>
    <x v="123"/>
  </r>
  <r>
    <s v="City of Wanneroo"/>
    <x v="17"/>
    <x v="1492"/>
    <x v="6034"/>
    <n v="286"/>
    <x v="123"/>
  </r>
  <r>
    <s v="City of Wanneroo"/>
    <x v="17"/>
    <x v="1492"/>
    <x v="6035"/>
    <n v="237"/>
    <x v="123"/>
  </r>
  <r>
    <s v="City of Wanneroo"/>
    <x v="17"/>
    <x v="1492"/>
    <x v="6036"/>
    <n v="252"/>
    <x v="123"/>
  </r>
  <r>
    <s v="City of Wanneroo"/>
    <x v="17"/>
    <x v="1492"/>
    <x v="6037"/>
    <n v="321"/>
    <x v="123"/>
  </r>
  <r>
    <s v="City of Wanneroo"/>
    <x v="17"/>
    <x v="1492"/>
    <x v="6038"/>
    <n v="328"/>
    <x v="123"/>
  </r>
  <r>
    <s v="City of Wanneroo"/>
    <x v="17"/>
    <x v="1492"/>
    <x v="6039"/>
    <n v="267"/>
    <x v="123"/>
  </r>
  <r>
    <s v="City of Wanneroo"/>
    <x v="17"/>
    <x v="1492"/>
    <x v="6040"/>
    <n v="312"/>
    <x v="123"/>
  </r>
  <r>
    <s v="City of Wanneroo"/>
    <x v="17"/>
    <x v="1492"/>
    <x v="6041"/>
    <n v="263"/>
    <x v="123"/>
  </r>
  <r>
    <s v="City of Wanneroo"/>
    <x v="17"/>
    <x v="1492"/>
    <x v="6042"/>
    <n v="430"/>
    <x v="123"/>
  </r>
  <r>
    <s v="City of Wanneroo"/>
    <x v="17"/>
    <x v="1492"/>
    <x v="6043"/>
    <n v="371"/>
    <x v="123"/>
  </r>
  <r>
    <s v="City of Wanneroo"/>
    <x v="17"/>
    <x v="1492"/>
    <x v="6044"/>
    <n v="251"/>
    <x v="123"/>
  </r>
  <r>
    <s v="City of Wanneroo"/>
    <x v="17"/>
    <x v="1492"/>
    <x v="6045"/>
    <n v="284"/>
    <x v="123"/>
  </r>
  <r>
    <s v="City of Wanneroo"/>
    <x v="17"/>
    <x v="1492"/>
    <x v="6046"/>
    <n v="158"/>
    <x v="123"/>
  </r>
  <r>
    <s v="City of Wanneroo"/>
    <x v="17"/>
    <x v="1492"/>
    <x v="6047"/>
    <n v="371"/>
    <x v="123"/>
  </r>
  <r>
    <s v="City of Wanneroo"/>
    <x v="17"/>
    <x v="1492"/>
    <x v="6048"/>
    <n v="307"/>
    <x v="123"/>
  </r>
  <r>
    <s v="City of Wanneroo"/>
    <x v="17"/>
    <x v="1492"/>
    <x v="6049"/>
    <n v="353"/>
    <x v="123"/>
  </r>
  <r>
    <s v="City of Wanneroo"/>
    <x v="17"/>
    <x v="1492"/>
    <x v="6050"/>
    <n v="298"/>
    <x v="123"/>
  </r>
  <r>
    <s v="City of Wanneroo"/>
    <x v="17"/>
    <x v="1492"/>
    <x v="6051"/>
    <n v="296"/>
    <x v="123"/>
  </r>
  <r>
    <s v="City of Wanneroo"/>
    <x v="17"/>
    <x v="1492"/>
    <x v="6052"/>
    <n v="181"/>
    <x v="123"/>
  </r>
  <r>
    <s v="City of Wanneroo"/>
    <x v="17"/>
    <x v="1492"/>
    <x v="6053"/>
    <n v="391"/>
    <x v="123"/>
  </r>
  <r>
    <s v="City of Wanneroo"/>
    <x v="79"/>
    <x v="1493"/>
    <x v="6054"/>
    <n v="272"/>
    <x v="123"/>
  </r>
  <r>
    <s v="City of Wanneroo"/>
    <x v="79"/>
    <x v="1493"/>
    <x v="6055"/>
    <n v="428"/>
    <x v="123"/>
  </r>
  <r>
    <s v="City of Wanneroo"/>
    <x v="79"/>
    <x v="1493"/>
    <x v="6056"/>
    <n v="401"/>
    <x v="123"/>
  </r>
  <r>
    <s v="City of Wanneroo"/>
    <x v="79"/>
    <x v="1493"/>
    <x v="6057"/>
    <n v="207"/>
    <x v="123"/>
  </r>
  <r>
    <s v="City of Wanneroo"/>
    <x v="79"/>
    <x v="1493"/>
    <x v="6058"/>
    <n v="542"/>
    <x v="123"/>
  </r>
  <r>
    <s v="City of Wanneroo"/>
    <x v="79"/>
    <x v="1493"/>
    <x v="6059"/>
    <n v="345"/>
    <x v="123"/>
  </r>
  <r>
    <s v="City of Wanneroo"/>
    <x v="79"/>
    <x v="1493"/>
    <x v="6060"/>
    <n v="179"/>
    <x v="123"/>
  </r>
  <r>
    <s v="City of Wanneroo"/>
    <x v="79"/>
    <x v="1493"/>
    <x v="6061"/>
    <n v="406"/>
    <x v="123"/>
  </r>
  <r>
    <s v="City of Wanneroo"/>
    <x v="79"/>
    <x v="1493"/>
    <x v="6062"/>
    <n v="24"/>
    <x v="123"/>
  </r>
  <r>
    <s v="City of Wanneroo"/>
    <x v="79"/>
    <x v="1493"/>
    <x v="6063"/>
    <n v="326"/>
    <x v="123"/>
  </r>
  <r>
    <s v="City of Wanneroo"/>
    <x v="79"/>
    <x v="1493"/>
    <x v="6064"/>
    <n v="278"/>
    <x v="123"/>
  </r>
  <r>
    <s v="City of Wanneroo"/>
    <x v="79"/>
    <x v="1493"/>
    <x v="6065"/>
    <n v="303"/>
    <x v="123"/>
  </r>
  <r>
    <s v="City of Wanneroo"/>
    <x v="79"/>
    <x v="1493"/>
    <x v="6066"/>
    <n v="221"/>
    <x v="123"/>
  </r>
  <r>
    <s v="City of Wanneroo"/>
    <x v="79"/>
    <x v="1493"/>
    <x v="6067"/>
    <n v="291"/>
    <x v="123"/>
  </r>
  <r>
    <s v="City of Wanneroo"/>
    <x v="79"/>
    <x v="1493"/>
    <x v="6068"/>
    <n v="250"/>
    <x v="123"/>
  </r>
  <r>
    <s v="City of Wanneroo"/>
    <x v="79"/>
    <x v="1493"/>
    <x v="6069"/>
    <n v="408"/>
    <x v="123"/>
  </r>
  <r>
    <s v="City of Wanneroo"/>
    <x v="79"/>
    <x v="1493"/>
    <x v="6070"/>
    <n v="286"/>
    <x v="123"/>
  </r>
  <r>
    <s v="City of Wanneroo"/>
    <x v="79"/>
    <x v="1494"/>
    <x v="6071"/>
    <n v="355"/>
    <x v="123"/>
  </r>
  <r>
    <s v="City of Wanneroo"/>
    <x v="79"/>
    <x v="1494"/>
    <x v="6072"/>
    <n v="317"/>
    <x v="123"/>
  </r>
  <r>
    <s v="City of Wanneroo"/>
    <x v="79"/>
    <x v="1494"/>
    <x v="6073"/>
    <n v="262"/>
    <x v="123"/>
  </r>
  <r>
    <s v="City of Wanneroo"/>
    <x v="79"/>
    <x v="1494"/>
    <x v="6074"/>
    <n v="528"/>
    <x v="123"/>
  </r>
  <r>
    <s v="City of Wanneroo"/>
    <x v="79"/>
    <x v="1494"/>
    <x v="6075"/>
    <n v="291"/>
    <x v="123"/>
  </r>
  <r>
    <s v="City of Wanneroo"/>
    <x v="79"/>
    <x v="1494"/>
    <x v="6076"/>
    <n v="289"/>
    <x v="123"/>
  </r>
  <r>
    <s v="City of Wanneroo"/>
    <x v="79"/>
    <x v="1494"/>
    <x v="6077"/>
    <n v="418"/>
    <x v="123"/>
  </r>
  <r>
    <s v="City of Wanneroo"/>
    <x v="79"/>
    <x v="1494"/>
    <x v="6078"/>
    <n v="311"/>
    <x v="123"/>
  </r>
  <r>
    <s v="City of Wanneroo"/>
    <x v="79"/>
    <x v="1494"/>
    <x v="6079"/>
    <n v="428"/>
    <x v="123"/>
  </r>
  <r>
    <s v="City of Wanneroo"/>
    <x v="79"/>
    <x v="1494"/>
    <x v="6080"/>
    <n v="470"/>
    <x v="123"/>
  </r>
  <r>
    <s v="City of Wanneroo"/>
    <x v="79"/>
    <x v="1494"/>
    <x v="6081"/>
    <n v="335"/>
    <x v="123"/>
  </r>
  <r>
    <s v="City of Wanneroo"/>
    <x v="79"/>
    <x v="1494"/>
    <x v="6082"/>
    <n v="297"/>
    <x v="123"/>
  </r>
  <r>
    <s v="City of Wanneroo"/>
    <x v="79"/>
    <x v="1494"/>
    <x v="6083"/>
    <n v="536"/>
    <x v="123"/>
  </r>
  <r>
    <s v="City of Wanneroo"/>
    <x v="79"/>
    <x v="1494"/>
    <x v="6084"/>
    <n v="368"/>
    <x v="123"/>
  </r>
  <r>
    <s v="City of Wanneroo"/>
    <x v="79"/>
    <x v="1494"/>
    <x v="6085"/>
    <n v="498"/>
    <x v="123"/>
  </r>
  <r>
    <s v="City of Wanneroo"/>
    <x v="79"/>
    <x v="1494"/>
    <x v="6086"/>
    <n v="388"/>
    <x v="123"/>
  </r>
  <r>
    <s v="City of Wanneroo"/>
    <x v="79"/>
    <x v="1494"/>
    <x v="6087"/>
    <n v="408"/>
    <x v="123"/>
  </r>
  <r>
    <s v="City of Wanneroo"/>
    <x v="79"/>
    <x v="1494"/>
    <x v="6088"/>
    <n v="570"/>
    <x v="123"/>
  </r>
  <r>
    <s v="City of Wanneroo"/>
    <x v="79"/>
    <x v="1494"/>
    <x v="6089"/>
    <n v="345"/>
    <x v="123"/>
  </r>
  <r>
    <s v="City of Wanneroo"/>
    <x v="79"/>
    <x v="1494"/>
    <x v="6090"/>
    <n v="391"/>
    <x v="123"/>
  </r>
  <r>
    <s v="City of Wanneroo"/>
    <x v="79"/>
    <x v="1494"/>
    <x v="6091"/>
    <n v="318"/>
    <x v="123"/>
  </r>
  <r>
    <s v="City of Wanneroo"/>
    <x v="79"/>
    <x v="1494"/>
    <x v="6092"/>
    <n v="427"/>
    <x v="123"/>
  </r>
  <r>
    <s v="City of Wanneroo"/>
    <x v="79"/>
    <x v="1494"/>
    <x v="6093"/>
    <n v="211"/>
    <x v="123"/>
  </r>
  <r>
    <s v="City of Wanneroo"/>
    <x v="79"/>
    <x v="1494"/>
    <x v="6094"/>
    <n v="454"/>
    <x v="123"/>
  </r>
  <r>
    <s v="City of Wanneroo"/>
    <x v="79"/>
    <x v="1494"/>
    <x v="6095"/>
    <n v="209"/>
    <x v="123"/>
  </r>
  <r>
    <s v="City of Wanneroo"/>
    <x v="79"/>
    <x v="1494"/>
    <x v="6096"/>
    <n v="454"/>
    <x v="123"/>
  </r>
  <r>
    <s v="City of Wanneroo"/>
    <x v="79"/>
    <x v="1494"/>
    <x v="6097"/>
    <n v="284"/>
    <x v="123"/>
  </r>
  <r>
    <s v="City of Wanneroo"/>
    <x v="79"/>
    <x v="1494"/>
    <x v="6098"/>
    <n v="473"/>
    <x v="123"/>
  </r>
  <r>
    <s v="City of Wanneroo"/>
    <x v="79"/>
    <x v="1494"/>
    <x v="6099"/>
    <n v="420"/>
    <x v="123"/>
  </r>
  <r>
    <s v="City of Wanneroo"/>
    <x v="79"/>
    <x v="1494"/>
    <x v="6100"/>
    <n v="4"/>
    <x v="123"/>
  </r>
  <r>
    <s v="City of Wanneroo"/>
    <x v="79"/>
    <x v="1495"/>
    <x v="6101"/>
    <n v="319"/>
    <x v="123"/>
  </r>
  <r>
    <s v="City of Wanneroo"/>
    <x v="79"/>
    <x v="1495"/>
    <x v="6102"/>
    <n v="471"/>
    <x v="123"/>
  </r>
  <r>
    <s v="City of Wanneroo"/>
    <x v="79"/>
    <x v="1495"/>
    <x v="6103"/>
    <n v="472"/>
    <x v="123"/>
  </r>
  <r>
    <s v="City of Wanneroo"/>
    <x v="79"/>
    <x v="1495"/>
    <x v="6104"/>
    <n v="357"/>
    <x v="123"/>
  </r>
  <r>
    <s v="City of Wanneroo"/>
    <x v="79"/>
    <x v="1495"/>
    <x v="6105"/>
    <n v="404"/>
    <x v="123"/>
  </r>
  <r>
    <s v="City of Wanneroo"/>
    <x v="79"/>
    <x v="1495"/>
    <x v="6106"/>
    <n v="353"/>
    <x v="123"/>
  </r>
  <r>
    <s v="City of Wanneroo"/>
    <x v="79"/>
    <x v="1495"/>
    <x v="6107"/>
    <n v="292"/>
    <x v="123"/>
  </r>
  <r>
    <s v="City of Wanneroo"/>
    <x v="79"/>
    <x v="1495"/>
    <x v="6108"/>
    <n v="414"/>
    <x v="123"/>
  </r>
  <r>
    <s v="City of Wanneroo"/>
    <x v="79"/>
    <x v="1495"/>
    <x v="6109"/>
    <n v="430"/>
    <x v="123"/>
  </r>
  <r>
    <s v="City of Wanneroo"/>
    <x v="79"/>
    <x v="1495"/>
    <x v="6110"/>
    <n v="496"/>
    <x v="123"/>
  </r>
  <r>
    <s v="City of Wanneroo"/>
    <x v="79"/>
    <x v="1495"/>
    <x v="6111"/>
    <n v="389"/>
    <x v="123"/>
  </r>
  <r>
    <s v="City of Wanneroo"/>
    <x v="79"/>
    <x v="1495"/>
    <x v="6112"/>
    <n v="349"/>
    <x v="123"/>
  </r>
  <r>
    <s v="City of Wanneroo"/>
    <x v="79"/>
    <x v="1492"/>
    <x v="6113"/>
    <n v="215"/>
    <x v="123"/>
  </r>
  <r>
    <s v="City of Wanneroo"/>
    <x v="79"/>
    <x v="1492"/>
    <x v="6114"/>
    <n v="281"/>
    <x v="123"/>
  </r>
  <r>
    <s v="City of Wanneroo"/>
    <x v="79"/>
    <x v="1492"/>
    <x v="6115"/>
    <n v="426"/>
    <x v="123"/>
  </r>
  <r>
    <s v="City of Wanneroo"/>
    <x v="79"/>
    <x v="1496"/>
    <x v="6116"/>
    <n v="23"/>
    <x v="123"/>
  </r>
  <r>
    <s v="City of Wanneroo"/>
    <x v="79"/>
    <x v="1496"/>
    <x v="6117"/>
    <n v="10"/>
    <x v="123"/>
  </r>
  <r>
    <s v="City of Wanneroo"/>
    <x v="79"/>
    <x v="778"/>
    <x v="6118"/>
    <n v="546"/>
    <x v="123"/>
  </r>
  <r>
    <s v="Shire of Waroona"/>
    <x v="164"/>
    <x v="1497"/>
    <x v="6119"/>
    <n v="224"/>
    <x v="124"/>
  </r>
  <r>
    <s v="Shire of Waroona"/>
    <x v="164"/>
    <x v="1498"/>
    <x v="6120"/>
    <n v="184"/>
    <x v="124"/>
  </r>
  <r>
    <s v="Shire of Waroona"/>
    <x v="164"/>
    <x v="1498"/>
    <x v="6121"/>
    <n v="489"/>
    <x v="124"/>
  </r>
  <r>
    <s v="Shire of Waroona"/>
    <x v="164"/>
    <x v="1499"/>
    <x v="6122"/>
    <n v="3"/>
    <x v="124"/>
  </r>
  <r>
    <s v="Shire of Waroona"/>
    <x v="164"/>
    <x v="1500"/>
    <x v="6123"/>
    <n v="276"/>
    <x v="124"/>
  </r>
  <r>
    <s v="Shire of Waroona"/>
    <x v="164"/>
    <x v="1501"/>
    <x v="6120"/>
    <n v="27"/>
    <x v="124"/>
  </r>
  <r>
    <s v="Shire of Waroona"/>
    <x v="164"/>
    <x v="1502"/>
    <x v="6124"/>
    <n v="216"/>
    <x v="124"/>
  </r>
  <r>
    <s v="Shire of Waroona"/>
    <x v="164"/>
    <x v="1502"/>
    <x v="6125"/>
    <n v="442"/>
    <x v="124"/>
  </r>
  <r>
    <s v="Shire of Waroona"/>
    <x v="164"/>
    <x v="1502"/>
    <x v="6126"/>
    <n v="185"/>
    <x v="124"/>
  </r>
  <r>
    <s v="Shire of Waroona"/>
    <x v="164"/>
    <x v="1502"/>
    <x v="6127"/>
    <n v="200"/>
    <x v="124"/>
  </r>
  <r>
    <s v="Shire of Waroona"/>
    <x v="164"/>
    <x v="1502"/>
    <x v="6128"/>
    <n v="328"/>
    <x v="124"/>
  </r>
  <r>
    <s v="Shire of Waroona"/>
    <x v="164"/>
    <x v="1502"/>
    <x v="6129"/>
    <n v="195"/>
    <x v="124"/>
  </r>
  <r>
    <s v="Shire of Waroona"/>
    <x v="164"/>
    <x v="1502"/>
    <x v="6130"/>
    <n v="443"/>
    <x v="124"/>
  </r>
  <r>
    <s v="Shire of Waroona"/>
    <x v="164"/>
    <x v="1502"/>
    <x v="6120"/>
    <n v="433"/>
    <x v="124"/>
  </r>
  <r>
    <s v="Shire of Waroona"/>
    <x v="164"/>
    <x v="1502"/>
    <x v="6119"/>
    <n v="5"/>
    <x v="124"/>
  </r>
  <r>
    <s v="Shire of West Arthur"/>
    <x v="165"/>
    <x v="1503"/>
    <x v="6131"/>
    <n v="58"/>
    <x v="125"/>
  </r>
  <r>
    <s v="Shire of West Arthur"/>
    <x v="165"/>
    <x v="1504"/>
    <x v="6131"/>
    <n v="29"/>
    <x v="125"/>
  </r>
  <r>
    <s v="Shire of West Arthur"/>
    <x v="165"/>
    <x v="1505"/>
    <x v="6132"/>
    <n v="56"/>
    <x v="125"/>
  </r>
  <r>
    <s v="Shire of West Arthur"/>
    <x v="165"/>
    <x v="1506"/>
    <x v="6133"/>
    <n v="148"/>
    <x v="125"/>
  </r>
  <r>
    <s v="Shire of West Arthur"/>
    <x v="165"/>
    <x v="1506"/>
    <x v="6132"/>
    <n v="162"/>
    <x v="125"/>
  </r>
  <r>
    <s v="Shire of West Arthur"/>
    <x v="165"/>
    <x v="1507"/>
    <x v="6131"/>
    <n v="34"/>
    <x v="125"/>
  </r>
  <r>
    <s v="Shire of West Arthur"/>
    <x v="165"/>
    <x v="1453"/>
    <x v="6131"/>
    <n v="1"/>
    <x v="125"/>
  </r>
  <r>
    <s v="Shire of West Arthur"/>
    <x v="165"/>
    <x v="1508"/>
    <x v="6131"/>
    <n v="50"/>
    <x v="125"/>
  </r>
  <r>
    <s v="Shire of West Arthur"/>
    <x v="165"/>
    <x v="1509"/>
    <x v="6131"/>
    <n v="32"/>
    <x v="125"/>
  </r>
  <r>
    <s v="Shire of West Arthur"/>
    <x v="165"/>
    <x v="1510"/>
    <x v="6131"/>
    <n v="24"/>
    <x v="125"/>
  </r>
  <r>
    <s v="Shire of Westonia"/>
    <x v="166"/>
    <x v="1511"/>
    <x v="6134"/>
    <n v="5"/>
    <x v="126"/>
  </r>
  <r>
    <s v="Shire of Westonia"/>
    <x v="166"/>
    <x v="1512"/>
    <x v="6134"/>
    <n v="7"/>
    <x v="126"/>
  </r>
  <r>
    <s v="Shire of Westonia"/>
    <x v="166"/>
    <x v="1513"/>
    <x v="6134"/>
    <n v="36"/>
    <x v="126"/>
  </r>
  <r>
    <s v="Shire of Westonia"/>
    <x v="166"/>
    <x v="1514"/>
    <x v="6134"/>
    <n v="16"/>
    <x v="126"/>
  </r>
  <r>
    <s v="Shire of Westonia"/>
    <x v="166"/>
    <x v="1515"/>
    <x v="6134"/>
    <n v="13"/>
    <x v="126"/>
  </r>
  <r>
    <s v="Shire of Westonia"/>
    <x v="166"/>
    <x v="1516"/>
    <x v="6134"/>
    <n v="119"/>
    <x v="126"/>
  </r>
  <r>
    <s v="Shire of Wickepin"/>
    <x v="167"/>
    <x v="1517"/>
    <x v="6135"/>
    <n v="28"/>
    <x v="127"/>
  </r>
  <r>
    <s v="Shire of Wickepin"/>
    <x v="167"/>
    <x v="1518"/>
    <x v="6136"/>
    <n v="19"/>
    <x v="127"/>
  </r>
  <r>
    <s v="Shire of Wickepin"/>
    <x v="167"/>
    <x v="1519"/>
    <x v="6135"/>
    <n v="40"/>
    <x v="127"/>
  </r>
  <r>
    <s v="Shire of Wickepin"/>
    <x v="167"/>
    <x v="1520"/>
    <x v="6135"/>
    <n v="4"/>
    <x v="127"/>
  </r>
  <r>
    <s v="Shire of Wickepin"/>
    <x v="167"/>
    <x v="1521"/>
    <x v="6136"/>
    <n v="14"/>
    <x v="127"/>
  </r>
  <r>
    <s v="Shire of Wickepin"/>
    <x v="167"/>
    <x v="1522"/>
    <x v="6135"/>
    <n v="30"/>
    <x v="127"/>
  </r>
  <r>
    <s v="Shire of Wickepin"/>
    <x v="167"/>
    <x v="1523"/>
    <x v="6135"/>
    <n v="11"/>
    <x v="127"/>
  </r>
  <r>
    <s v="Shire of Wickepin"/>
    <x v="167"/>
    <x v="1524"/>
    <x v="6137"/>
    <n v="201"/>
    <x v="127"/>
  </r>
  <r>
    <s v="Shire of Wickepin"/>
    <x v="167"/>
    <x v="1524"/>
    <x v="6136"/>
    <n v="72"/>
    <x v="127"/>
  </r>
  <r>
    <s v="Shire of Wickepin"/>
    <x v="167"/>
    <x v="1525"/>
    <x v="6135"/>
    <n v="16"/>
    <x v="127"/>
  </r>
  <r>
    <s v="Shire of Wickepin"/>
    <x v="167"/>
    <x v="1526"/>
    <x v="6136"/>
    <n v="71"/>
    <x v="127"/>
  </r>
  <r>
    <s v="Shire of Williams"/>
    <x v="168"/>
    <x v="1527"/>
    <x v="6138"/>
    <n v="16"/>
    <x v="128"/>
  </r>
  <r>
    <s v="Shire of Williams"/>
    <x v="168"/>
    <x v="1528"/>
    <x v="6138"/>
    <n v="10"/>
    <x v="128"/>
  </r>
  <r>
    <s v="Shire of Williams"/>
    <x v="168"/>
    <x v="1529"/>
    <x v="6139"/>
    <n v="257"/>
    <x v="128"/>
  </r>
  <r>
    <s v="Shire of Williams"/>
    <x v="168"/>
    <x v="1529"/>
    <x v="6138"/>
    <n v="379"/>
    <x v="128"/>
  </r>
  <r>
    <s v="Shire of Wiluna"/>
    <x v="169"/>
    <x v="1530"/>
    <x v="6140"/>
    <n v="14"/>
    <x v="129"/>
  </r>
  <r>
    <s v="Shire of Wiluna"/>
    <x v="169"/>
    <x v="1531"/>
    <x v="6140"/>
    <n v="3"/>
    <x v="129"/>
  </r>
  <r>
    <s v="Shire of Wiluna"/>
    <x v="169"/>
    <x v="1532"/>
    <x v="6140"/>
    <n v="41"/>
    <x v="129"/>
  </r>
  <r>
    <s v="Shire of Wiluna"/>
    <x v="169"/>
    <x v="1532"/>
    <x v="6141"/>
    <n v="66"/>
    <x v="129"/>
  </r>
  <r>
    <s v="Shire of Wiluna"/>
    <x v="169"/>
    <x v="1532"/>
    <x v="6142"/>
    <n v="32"/>
    <x v="129"/>
  </r>
  <r>
    <s v="Shire of Wongan-Ballidu"/>
    <x v="170"/>
    <x v="1533"/>
    <x v="6143"/>
    <n v="49"/>
    <x v="130"/>
  </r>
  <r>
    <s v="Shire of Wongan-Ballidu"/>
    <x v="170"/>
    <x v="1534"/>
    <x v="6143"/>
    <n v="22"/>
    <x v="130"/>
  </r>
  <r>
    <s v="Shire of Wongan-Ballidu"/>
    <x v="170"/>
    <x v="1535"/>
    <x v="6143"/>
    <n v="43"/>
    <x v="130"/>
  </r>
  <r>
    <s v="Shire of Wongan-Ballidu"/>
    <x v="170"/>
    <x v="1536"/>
    <x v="6143"/>
    <n v="28"/>
    <x v="130"/>
  </r>
  <r>
    <s v="Shire of Wongan-Ballidu"/>
    <x v="170"/>
    <x v="1537"/>
    <x v="6143"/>
    <n v="28"/>
    <x v="130"/>
  </r>
  <r>
    <s v="Shire of Wongan-Ballidu"/>
    <x v="170"/>
    <x v="1538"/>
    <x v="6144"/>
    <n v="14"/>
    <x v="130"/>
  </r>
  <r>
    <s v="Shire of Wongan-Ballidu"/>
    <x v="170"/>
    <x v="1539"/>
    <x v="6144"/>
    <n v="11"/>
    <x v="130"/>
  </r>
  <r>
    <s v="Shire of Wongan-Ballidu"/>
    <x v="170"/>
    <x v="1540"/>
    <x v="6144"/>
    <n v="59"/>
    <x v="130"/>
  </r>
  <r>
    <s v="Shire of Wongan-Ballidu"/>
    <x v="170"/>
    <x v="1541"/>
    <x v="6143"/>
    <n v="29"/>
    <x v="130"/>
  </r>
  <r>
    <s v="Shire of Wongan-Ballidu"/>
    <x v="170"/>
    <x v="1542"/>
    <x v="6145"/>
    <n v="280"/>
    <x v="130"/>
  </r>
  <r>
    <s v="Shire of Wongan-Ballidu"/>
    <x v="170"/>
    <x v="1542"/>
    <x v="6146"/>
    <n v="242"/>
    <x v="130"/>
  </r>
  <r>
    <s v="Shire of Wongan-Ballidu"/>
    <x v="170"/>
    <x v="1542"/>
    <x v="6144"/>
    <n v="151"/>
    <x v="130"/>
  </r>
  <r>
    <s v="Shire of Woodanilling"/>
    <x v="171"/>
    <x v="1543"/>
    <x v="6147"/>
    <n v="23"/>
    <x v="131"/>
  </r>
  <r>
    <s v="Shire of Woodanilling"/>
    <x v="171"/>
    <x v="1544"/>
    <x v="6147"/>
    <n v="27"/>
    <x v="131"/>
  </r>
  <r>
    <s v="Shire of Woodanilling"/>
    <x v="171"/>
    <x v="1545"/>
    <x v="6147"/>
    <n v="30"/>
    <x v="131"/>
  </r>
  <r>
    <s v="Shire of Woodanilling"/>
    <x v="171"/>
    <x v="1546"/>
    <x v="6147"/>
    <n v="20"/>
    <x v="131"/>
  </r>
  <r>
    <s v="Shire of Woodanilling"/>
    <x v="171"/>
    <x v="1547"/>
    <x v="6147"/>
    <n v="20"/>
    <x v="131"/>
  </r>
  <r>
    <s v="Shire of Woodanilling"/>
    <x v="171"/>
    <x v="1548"/>
    <x v="6147"/>
    <n v="18"/>
    <x v="131"/>
  </r>
  <r>
    <s v="Shire of Woodanilling"/>
    <x v="171"/>
    <x v="1549"/>
    <x v="6147"/>
    <n v="180"/>
    <x v="131"/>
  </r>
  <r>
    <s v="Shire of Wyalkatchem"/>
    <x v="172"/>
    <x v="1550"/>
    <x v="6148"/>
    <n v="16"/>
    <x v="132"/>
  </r>
  <r>
    <s v="Shire of Wyalkatchem"/>
    <x v="172"/>
    <x v="1551"/>
    <x v="6148"/>
    <n v="16"/>
    <x v="132"/>
  </r>
  <r>
    <s v="Shire of Wyalkatchem"/>
    <x v="172"/>
    <x v="1552"/>
    <x v="6148"/>
    <n v="51"/>
    <x v="132"/>
  </r>
  <r>
    <s v="Shire of Wyalkatchem"/>
    <x v="172"/>
    <x v="1553"/>
    <x v="6148"/>
    <n v="4"/>
    <x v="132"/>
  </r>
  <r>
    <s v="Shire of Wyalkatchem"/>
    <x v="172"/>
    <x v="1554"/>
    <x v="6148"/>
    <n v="7"/>
    <x v="132"/>
  </r>
  <r>
    <s v="Shire of Wyalkatchem"/>
    <x v="172"/>
    <x v="1555"/>
    <x v="6149"/>
    <n v="214"/>
    <x v="132"/>
  </r>
  <r>
    <s v="Shire of Wyalkatchem"/>
    <x v="172"/>
    <x v="1555"/>
    <x v="6148"/>
    <n v="47"/>
    <x v="132"/>
  </r>
  <r>
    <s v="Shire of Wyndham-East Kimberley"/>
    <x v="173"/>
    <x v="1556"/>
    <x v="6150"/>
    <n v="4"/>
    <x v="133"/>
  </r>
  <r>
    <s v="Shire of Wyndham-East Kimberley"/>
    <x v="173"/>
    <x v="1557"/>
    <x v="6151"/>
    <n v="2"/>
    <x v="133"/>
  </r>
  <r>
    <s v="Shire of Wyndham-East Kimberley"/>
    <x v="173"/>
    <x v="1558"/>
    <x v="6151"/>
    <n v="8"/>
    <x v="133"/>
  </r>
  <r>
    <s v="Shire of Wyndham-East Kimberley"/>
    <x v="173"/>
    <x v="1558"/>
    <x v="6152"/>
    <n v="45"/>
    <x v="133"/>
  </r>
  <r>
    <s v="Shire of Wyndham-East Kimberley"/>
    <x v="173"/>
    <x v="1558"/>
    <x v="6153"/>
    <n v="42"/>
    <x v="133"/>
  </r>
  <r>
    <s v="Shire of Wyndham-East Kimberley"/>
    <x v="173"/>
    <x v="1559"/>
    <x v="6151"/>
    <n v="50"/>
    <x v="133"/>
  </r>
  <r>
    <s v="Shire of Wyndham-East Kimberley"/>
    <x v="173"/>
    <x v="1560"/>
    <x v="6154"/>
    <n v="332"/>
    <x v="133"/>
  </r>
  <r>
    <s v="Shire of Wyndham-East Kimberley"/>
    <x v="173"/>
    <x v="1561"/>
    <x v="6155"/>
    <n v="129"/>
    <x v="133"/>
  </r>
  <r>
    <s v="Shire of Wyndham-East Kimberley"/>
    <x v="173"/>
    <x v="1561"/>
    <x v="6156"/>
    <n v="118"/>
    <x v="133"/>
  </r>
  <r>
    <s v="Shire of Wyndham-East Kimberley"/>
    <x v="173"/>
    <x v="1561"/>
    <x v="6157"/>
    <n v="87"/>
    <x v="133"/>
  </r>
  <r>
    <s v="Shire of Wyndham-East Kimberley"/>
    <x v="173"/>
    <x v="1561"/>
    <x v="6158"/>
    <n v="271"/>
    <x v="133"/>
  </r>
  <r>
    <s v="Shire of Wyndham-East Kimberley"/>
    <x v="173"/>
    <x v="1561"/>
    <x v="6159"/>
    <n v="42"/>
    <x v="133"/>
  </r>
  <r>
    <s v="Shire of Wyndham-East Kimberley"/>
    <x v="173"/>
    <x v="1561"/>
    <x v="6160"/>
    <n v="255"/>
    <x v="133"/>
  </r>
  <r>
    <s v="Shire of Wyndham-East Kimberley"/>
    <x v="173"/>
    <x v="1561"/>
    <x v="6161"/>
    <n v="328"/>
    <x v="133"/>
  </r>
  <r>
    <s v="Shire of Wyndham-East Kimberley"/>
    <x v="173"/>
    <x v="1561"/>
    <x v="6162"/>
    <n v="241"/>
    <x v="133"/>
  </r>
  <r>
    <s v="Shire of Wyndham-East Kimberley"/>
    <x v="173"/>
    <x v="1561"/>
    <x v="6152"/>
    <n v="24"/>
    <x v="133"/>
  </r>
  <r>
    <s v="Shire of Wyndham-East Kimberley"/>
    <x v="173"/>
    <x v="1561"/>
    <x v="6150"/>
    <n v="2"/>
    <x v="133"/>
  </r>
  <r>
    <s v="Shire of Wyndham-East Kimberley"/>
    <x v="173"/>
    <x v="1561"/>
    <x v="6163"/>
    <n v="174"/>
    <x v="133"/>
  </r>
  <r>
    <s v="Shire of Wyndham-East Kimberley"/>
    <x v="173"/>
    <x v="1561"/>
    <x v="6164"/>
    <n v="225"/>
    <x v="133"/>
  </r>
  <r>
    <s v="Shire of Wyndham-East Kimberley"/>
    <x v="173"/>
    <x v="1561"/>
    <x v="6165"/>
    <n v="126"/>
    <x v="133"/>
  </r>
  <r>
    <s v="Shire of Wyndham-East Kimberley"/>
    <x v="173"/>
    <x v="1561"/>
    <x v="6166"/>
    <n v="291"/>
    <x v="133"/>
  </r>
  <r>
    <s v="Shire of Wyndham-East Kimberley"/>
    <x v="173"/>
    <x v="1561"/>
    <x v="6167"/>
    <n v="123"/>
    <x v="133"/>
  </r>
  <r>
    <s v="Shire of Wyndham-East Kimberley"/>
    <x v="173"/>
    <x v="1561"/>
    <x v="6168"/>
    <n v="246"/>
    <x v="133"/>
  </r>
  <r>
    <s v="Shire of Wyndham-East Kimberley"/>
    <x v="173"/>
    <x v="1562"/>
    <x v="6152"/>
    <n v="81"/>
    <x v="133"/>
  </r>
  <r>
    <s v="Shire of Wyndham-East Kimberley"/>
    <x v="173"/>
    <x v="1562"/>
    <x v="6150"/>
    <n v="19"/>
    <x v="133"/>
  </r>
  <r>
    <s v="Shire of Wyndham-East Kimberley"/>
    <x v="173"/>
    <x v="1563"/>
    <x v="6151"/>
    <n v="8"/>
    <x v="133"/>
  </r>
  <r>
    <s v="Shire of Wyndham-East Kimberley"/>
    <x v="173"/>
    <x v="1564"/>
    <x v="6151"/>
    <n v="1"/>
    <x v="133"/>
  </r>
  <r>
    <s v="Shire of Wyndham-East Kimberley"/>
    <x v="173"/>
    <x v="1564"/>
    <x v="6169"/>
    <n v="25"/>
    <x v="133"/>
  </r>
  <r>
    <s v="Shire of Wyndham-East Kimberley"/>
    <x v="173"/>
    <x v="1565"/>
    <x v="6170"/>
    <n v="113"/>
    <x v="133"/>
  </r>
  <r>
    <s v="Shire of Wyndham-East Kimberley"/>
    <x v="173"/>
    <x v="1565"/>
    <x v="6150"/>
    <n v="84"/>
    <x v="133"/>
  </r>
  <r>
    <s v="Shire of Wyndham-East Kimberley"/>
    <x v="173"/>
    <x v="1565"/>
    <x v="6171"/>
    <n v="228"/>
    <x v="133"/>
  </r>
  <r>
    <s v="Shire of Yalgoo"/>
    <x v="174"/>
    <x v="1566"/>
    <x v="6172"/>
    <n v="13"/>
    <x v="134"/>
  </r>
  <r>
    <s v="Shire of Yalgoo"/>
    <x v="174"/>
    <x v="1567"/>
    <x v="6172"/>
    <n v="73"/>
    <x v="134"/>
  </r>
  <r>
    <s v="Shire of Yilgarn"/>
    <x v="175"/>
    <x v="1568"/>
    <x v="6173"/>
    <n v="23"/>
    <x v="135"/>
  </r>
  <r>
    <s v="Shire of Yilgarn"/>
    <x v="175"/>
    <x v="1569"/>
    <x v="6174"/>
    <n v="26"/>
    <x v="135"/>
  </r>
  <r>
    <s v="Shire of Yilgarn"/>
    <x v="175"/>
    <x v="1570"/>
    <x v="6173"/>
    <n v="5"/>
    <x v="135"/>
  </r>
  <r>
    <s v="Shire of Yilgarn"/>
    <x v="175"/>
    <x v="1571"/>
    <x v="6175"/>
    <n v="20"/>
    <x v="135"/>
  </r>
  <r>
    <s v="Shire of Yilgarn"/>
    <x v="175"/>
    <x v="1572"/>
    <x v="6175"/>
    <n v="13"/>
    <x v="135"/>
  </r>
  <r>
    <s v="Shire of Yilgarn"/>
    <x v="175"/>
    <x v="1573"/>
    <x v="6176"/>
    <n v="20"/>
    <x v="135"/>
  </r>
  <r>
    <s v="Shire of Yilgarn"/>
    <x v="175"/>
    <x v="1573"/>
    <x v="6175"/>
    <n v="17"/>
    <x v="135"/>
  </r>
  <r>
    <s v="Shire of Yilgarn"/>
    <x v="175"/>
    <x v="1574"/>
    <x v="6173"/>
    <n v="49"/>
    <x v="135"/>
  </r>
  <r>
    <s v="Shire of Yilgarn"/>
    <x v="175"/>
    <x v="1575"/>
    <x v="6175"/>
    <n v="12"/>
    <x v="135"/>
  </r>
  <r>
    <s v="Shire of Yilgarn"/>
    <x v="175"/>
    <x v="1576"/>
    <x v="6175"/>
    <n v="7"/>
    <x v="135"/>
  </r>
  <r>
    <s v="Shire of Yilgarn"/>
    <x v="175"/>
    <x v="1577"/>
    <x v="6174"/>
    <n v="2"/>
    <x v="135"/>
  </r>
  <r>
    <s v="Shire of Yilgarn"/>
    <x v="175"/>
    <x v="1578"/>
    <x v="6173"/>
    <n v="8"/>
    <x v="135"/>
  </r>
  <r>
    <s v="Shire of Yilgarn"/>
    <x v="175"/>
    <x v="1579"/>
    <x v="6175"/>
    <n v="2"/>
    <x v="135"/>
  </r>
  <r>
    <s v="Shire of Yilgarn"/>
    <x v="175"/>
    <x v="1580"/>
    <x v="6175"/>
    <n v="14"/>
    <x v="135"/>
  </r>
  <r>
    <s v="Shire of Yilgarn"/>
    <x v="175"/>
    <x v="1581"/>
    <x v="6175"/>
    <n v="5"/>
    <x v="135"/>
  </r>
  <r>
    <s v="Shire of Yilgarn"/>
    <x v="175"/>
    <x v="1582"/>
    <x v="6177"/>
    <n v="246"/>
    <x v="135"/>
  </r>
  <r>
    <s v="Shire of Yilgarn"/>
    <x v="175"/>
    <x v="1582"/>
    <x v="6178"/>
    <n v="165"/>
    <x v="135"/>
  </r>
  <r>
    <s v="Shire of Yilgarn"/>
    <x v="175"/>
    <x v="1582"/>
    <x v="6175"/>
    <n v="1"/>
    <x v="135"/>
  </r>
  <r>
    <s v="Shire of Yilgarn"/>
    <x v="175"/>
    <x v="1582"/>
    <x v="6179"/>
    <n v="45"/>
    <x v="135"/>
  </r>
  <r>
    <s v="Shire of Yilgarn"/>
    <x v="175"/>
    <x v="1583"/>
    <x v="6174"/>
    <n v="8"/>
    <x v="135"/>
  </r>
  <r>
    <s v="Shire of York"/>
    <x v="176"/>
    <x v="1584"/>
    <x v="652"/>
    <n v="9"/>
    <x v="136"/>
  </r>
  <r>
    <s v="Shire of York"/>
    <x v="176"/>
    <x v="1585"/>
    <x v="6180"/>
    <n v="55"/>
    <x v="136"/>
  </r>
  <r>
    <s v="Shire of York"/>
    <x v="176"/>
    <x v="1586"/>
    <x v="6180"/>
    <n v="9"/>
    <x v="136"/>
  </r>
  <r>
    <s v="Shire of York"/>
    <x v="176"/>
    <x v="1587"/>
    <x v="652"/>
    <n v="41"/>
    <x v="136"/>
  </r>
  <r>
    <s v="Shire of York"/>
    <x v="176"/>
    <x v="1588"/>
    <x v="652"/>
    <n v="92"/>
    <x v="136"/>
  </r>
  <r>
    <s v="Shire of York"/>
    <x v="176"/>
    <x v="1589"/>
    <x v="6181"/>
    <n v="2"/>
    <x v="136"/>
  </r>
  <r>
    <s v="Shire of York"/>
    <x v="176"/>
    <x v="1589"/>
    <x v="6180"/>
    <n v="39"/>
    <x v="136"/>
  </r>
  <r>
    <s v="Shire of York"/>
    <x v="176"/>
    <x v="1590"/>
    <x v="6182"/>
    <n v="1"/>
    <x v="136"/>
  </r>
  <r>
    <s v="Shire of York"/>
    <x v="176"/>
    <x v="1591"/>
    <x v="6182"/>
    <n v="45"/>
    <x v="136"/>
  </r>
  <r>
    <s v="Shire of York"/>
    <x v="176"/>
    <x v="1592"/>
    <x v="652"/>
    <n v="31"/>
    <x v="136"/>
  </r>
  <r>
    <s v="Shire of York"/>
    <x v="176"/>
    <x v="1593"/>
    <x v="6182"/>
    <n v="72"/>
    <x v="136"/>
  </r>
  <r>
    <s v="Shire of York"/>
    <x v="176"/>
    <x v="1594"/>
    <x v="6180"/>
    <n v="15"/>
    <x v="136"/>
  </r>
  <r>
    <s v="Shire of York"/>
    <x v="176"/>
    <x v="1595"/>
    <x v="652"/>
    <n v="55"/>
    <x v="136"/>
  </r>
  <r>
    <s v="Shire of York"/>
    <x v="176"/>
    <x v="1596"/>
    <x v="652"/>
    <n v="32"/>
    <x v="136"/>
  </r>
  <r>
    <s v="Shire of York"/>
    <x v="176"/>
    <x v="146"/>
    <x v="652"/>
    <n v="112"/>
    <x v="136"/>
  </r>
  <r>
    <s v="Shire of York"/>
    <x v="176"/>
    <x v="1597"/>
    <x v="6182"/>
    <n v="1"/>
    <x v="136"/>
  </r>
  <r>
    <s v="Shire of York"/>
    <x v="176"/>
    <x v="1598"/>
    <x v="652"/>
    <n v="27"/>
    <x v="136"/>
  </r>
  <r>
    <s v="Shire of York"/>
    <x v="176"/>
    <x v="1599"/>
    <x v="6180"/>
    <n v="14"/>
    <x v="136"/>
  </r>
  <r>
    <s v="Shire of York"/>
    <x v="176"/>
    <x v="1600"/>
    <x v="6180"/>
    <n v="47"/>
    <x v="136"/>
  </r>
  <r>
    <s v="Shire of York"/>
    <x v="176"/>
    <x v="1601"/>
    <x v="6182"/>
    <n v="91"/>
    <x v="136"/>
  </r>
  <r>
    <s v="Shire of York"/>
    <x v="176"/>
    <x v="1602"/>
    <x v="6180"/>
    <n v="30"/>
    <x v="136"/>
  </r>
  <r>
    <s v="Shire of York"/>
    <x v="176"/>
    <x v="1603"/>
    <x v="6183"/>
    <n v="545"/>
    <x v="136"/>
  </r>
  <r>
    <s v="Shire of York"/>
    <x v="176"/>
    <x v="1603"/>
    <x v="6184"/>
    <n v="216"/>
    <x v="136"/>
  </r>
  <r>
    <s v="Shire of York"/>
    <x v="176"/>
    <x v="1603"/>
    <x v="6185"/>
    <n v="329"/>
    <x v="136"/>
  </r>
  <r>
    <s v="Shire of York"/>
    <x v="176"/>
    <x v="1603"/>
    <x v="6186"/>
    <n v="295"/>
    <x v="136"/>
  </r>
  <r>
    <s v="Shire of York"/>
    <x v="176"/>
    <x v="1603"/>
    <x v="6181"/>
    <n v="378"/>
    <x v="136"/>
  </r>
  <r>
    <s v="Shire of York"/>
    <x v="176"/>
    <x v="1603"/>
    <x v="6180"/>
    <n v="18"/>
    <x v="136"/>
  </r>
  <r>
    <s v="Shire of York"/>
    <x v="176"/>
    <x v="1603"/>
    <x v="6187"/>
    <n v="260"/>
    <x v="136"/>
  </r>
  <r>
    <s v="Shire of York"/>
    <x v="176"/>
    <x v="1603"/>
    <x v="6188"/>
    <n v="237"/>
    <x v="136"/>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4A1BF6B0-506B-4EE8-857E-5267FFC37407}" name="PivotTable1" cacheId="54" applyNumberFormats="0" applyBorderFormats="0" applyFontFormats="0" applyPatternFormats="0" applyAlignmentFormats="0" applyWidthHeightFormats="1" dataCaption="Values" updatedVersion="8" minRefreshableVersion="3" useAutoFormatting="1" itemPrintTitles="1" createdVersion="4" indent="0" outline="1" outlineData="1" multipleFieldFilters="0">
  <location ref="A3:B1614" firstHeaderRow="1" firstDataRow="1" firstDataCol="1" rowPageCount="1" colPageCount="1"/>
  <pivotFields count="6">
    <pivotField showAll="0"/>
    <pivotField showAll="0"/>
    <pivotField axis="axisRow" showAll="0" sortType="ascending">
      <items count="1611">
        <item sd="0" x="225"/>
        <item sd="0" x="226"/>
        <item sd="0" x="227"/>
        <item sd="0" x="407"/>
        <item sd="0" x="1201"/>
        <item sd="0" x="0"/>
        <item sd="0" x="183"/>
        <item sd="0" x="1489"/>
        <item sd="0" x="95"/>
        <item sd="0" x="1019"/>
        <item sd="0" x="1479"/>
        <item sd="0" x="755"/>
        <item sd="0" x="380"/>
        <item sd="0" x="1202"/>
        <item sd="0" x="675"/>
        <item sd="0" x="228"/>
        <item sd="0" x="638"/>
        <item sd="0" x="1005"/>
        <item sd="0" x="909"/>
        <item sd="0" x="229"/>
        <item sd="0" x="1012"/>
        <item sd="0" x="208"/>
        <item sd="0" x="1013"/>
        <item sd="0" x="511"/>
        <item sd="0" x="58"/>
        <item sd="0" x="1394"/>
        <item sd="0" x="756"/>
        <item sd="0" x="1395"/>
        <item sd="0" x="1503"/>
        <item sd="0" x="134"/>
        <item sd="0" x="1468"/>
        <item sd="0" x="63"/>
        <item sd="0" x="123"/>
        <item sd="0" x="1020"/>
        <item sd="0" x="366"/>
        <item sd="0" x="367"/>
        <item sd="0" x="96"/>
        <item sd="0" x="737"/>
        <item sd="0" x="1369"/>
        <item sd="0" x="1375"/>
        <item sd="0" x="867"/>
        <item sd="0" x="209"/>
        <item sd="0" x="318"/>
        <item sd="0" x="855"/>
        <item sd="0" x="892"/>
        <item sd="0" x="1584"/>
        <item sd="0" x="458"/>
        <item sd="0" x="1259"/>
        <item sd="0" x="1100"/>
        <item sd="0" x="1181"/>
        <item sd="0" x="969"/>
        <item sd="0" x="1338"/>
        <item sd="0" x="1276"/>
        <item sd="0" x="1324"/>
        <item sd="0" x="512"/>
        <item sd="0" x="1260"/>
        <item sd="0" x="1585"/>
        <item sd="0" x="1386"/>
        <item sd="0" x="1447"/>
        <item sd="0" x="1533"/>
        <item sd="0" x="140"/>
        <item sd="0" x="609"/>
        <item sd="0" x="565"/>
        <item sd="0" x="945"/>
        <item sd="0" x="368"/>
        <item sd="0" x="1469"/>
        <item sd="0" x="149"/>
        <item sd="0" x="1086"/>
        <item sd="0" x="1055"/>
        <item sd="0" x="1146"/>
        <item sd="0" x="1119"/>
        <item sd="0" x="1376"/>
        <item sd="0" x="124"/>
        <item sd="0" x="1016"/>
        <item sd="0" x="838"/>
        <item sd="0" x="1"/>
        <item sd="0" x="126"/>
        <item sd="0" x="676"/>
        <item sd="0" x="1077"/>
        <item sd="0" x="601"/>
        <item sd="0" x="1543"/>
        <item sd="0" x="566"/>
        <item sd="0" x="665"/>
        <item sd="0" x="133"/>
        <item sd="0" x="64"/>
        <item sd="0" x="1352"/>
        <item sd="0" x="1101"/>
        <item sd="0" x="970"/>
        <item sd="0" x="738"/>
        <item sd="0" x="513"/>
        <item sd="0" x="357"/>
        <item sd="0" x="925"/>
        <item sd="0" x="610"/>
        <item sd="0" x="1400"/>
        <item sd="0" x="775"/>
        <item sd="0" x="1377"/>
        <item sd="0" x="1111"/>
        <item sd="0" x="135"/>
        <item sd="0" x="1078"/>
        <item sd="0" x="739"/>
        <item sd="0" x="1550"/>
        <item sd="0" x="158"/>
        <item sd="0" x="1353"/>
        <item sd="0" x="284"/>
        <item sd="0" x="677"/>
        <item sd="0" x="1056"/>
        <item sd="0" x="910"/>
        <item sd="0" x="141"/>
        <item sd="0" x="358"/>
        <item sd="0" x="802"/>
        <item sd="0" x="1021"/>
        <item sd="0" x="1147"/>
        <item sd="0" x="2"/>
        <item sd="0" x="408"/>
        <item sd="0" x="187"/>
        <item sd="0" x="1079"/>
        <item sd="0" x="1057"/>
        <item sd="0" x="349"/>
        <item sd="0" x="1401"/>
        <item sd="0" x="812"/>
        <item sd="0" x="740"/>
        <item sd="0" x="1203"/>
        <item sd="0" x="1120"/>
        <item sd="0" x="678"/>
        <item sd="0" x="1121"/>
        <item sd="0" x="230"/>
        <item sd="0" x="198"/>
        <item sd="0" x="1568"/>
        <item sd="0" x="150"/>
        <item sd="0" x="877"/>
        <item sd="0" x="1504"/>
        <item sd="0" x="1430"/>
        <item sd="0" x="1087"/>
        <item sd="0" x="757"/>
        <item sd="0" x="1248"/>
        <item sd="0" x="1511"/>
        <item sd="0" x="758"/>
        <item sd="0" x="611"/>
        <item sd="0" x="1023"/>
        <item sd="0" x="893"/>
        <item sd="0" x="971"/>
        <item sd="0" x="679"/>
        <item sd="0" x="459"/>
        <item sd="0" x="97"/>
        <item sd="0" x="639"/>
        <item sd="0" x="199"/>
        <item sd="0" x="3"/>
        <item sd="0" x="878"/>
        <item sd="0" x="813"/>
        <item sd="0" x="1163"/>
        <item sd="0" x="952"/>
        <item sd="0" x="231"/>
        <item sd="0" x="485"/>
        <item sd="0" x="1505"/>
        <item sd="0" x="1204"/>
        <item sd="0" x="1223"/>
        <item sd="0" x="767"/>
        <item sd="0" x="1108"/>
        <item sd="0" x="291"/>
        <item sd="0" x="567"/>
        <item sd="0" x="1544"/>
        <item sd="0" x="159"/>
        <item sd="0" x="1354"/>
        <item sd="0" x="98"/>
        <item sd="0" x="514"/>
        <item sd="0" x="612"/>
        <item sd="0" x="768"/>
        <item sd="0" x="1014"/>
        <item sd="0" x="613"/>
        <item sd="0" x="169"/>
        <item sd="0" x="1378"/>
        <item sd="0" x="680"/>
        <item sd="0" x="232"/>
        <item sd="0" x="814"/>
        <item sd="0" x="319"/>
        <item sd="0" x="972"/>
        <item sd="0" x="73"/>
        <item sd="0" x="515"/>
        <item sd="0" x="184"/>
        <item sd="0" x="188"/>
        <item sd="0" x="200"/>
        <item sd="0" x="201"/>
        <item sd="0" x="202"/>
        <item sd="0" x="314"/>
        <item sd="0" x="210"/>
        <item sd="0" x="741"/>
        <item sd="0" x="381"/>
        <item sd="0" x="1184"/>
        <item x="499"/>
        <item sd="0" x="839"/>
        <item sd="0" x="1022"/>
        <item sd="0" x="393"/>
        <item sd="0" x="409"/>
        <item sd="0" x="326"/>
        <item sd="0" x="1569"/>
        <item sd="0" x="538"/>
        <item sd="0" x="1370"/>
        <item sd="0" x="815"/>
        <item sd="0" x="410"/>
        <item sd="0" x="214"/>
        <item sd="0" x="1045"/>
        <item sd="0" x="926"/>
        <item sd="0" x="1224"/>
        <item sd="0" x="445"/>
        <item sd="0" x="1534"/>
        <item sd="0" x="568"/>
        <item sd="0" x="472"/>
        <item sd="0" x="1586"/>
        <item sd="0" x="1182"/>
        <item sd="0" x="681"/>
        <item sd="0" x="779"/>
        <item sd="0" x="99"/>
        <item sd="0" x="1033"/>
        <item sd="0" x="1216"/>
        <item sd="0" x="1425"/>
        <item sd="0" x="1358"/>
        <item sd="0" x="233"/>
        <item sd="0" x="1485"/>
        <item sd="0" x="1293"/>
        <item sd="0" x="189"/>
        <item sd="0" x="1535"/>
        <item sd="0" x="551"/>
        <item sd="0" x="1431"/>
        <item sd="0" x="911"/>
        <item sd="0" x="1587"/>
        <item sd="0" x="973"/>
        <item sd="0" x="500"/>
        <item sd="0" x="1556"/>
        <item sd="0" x="59"/>
        <item sd="0" x="1448"/>
        <item sd="0" x="77"/>
        <item sd="0" x="1066"/>
        <item sd="0" x="803"/>
        <item sd="0" x="289"/>
        <item sd="0" x="280"/>
        <item sd="0" x="682"/>
        <item sd="0" x="569"/>
        <item sd="0" x="596"/>
        <item sd="0" x="292"/>
        <item sd="0" x="293"/>
        <item sd="0" x="1006"/>
        <item sd="0" x="614"/>
        <item sd="0" x="1480"/>
        <item sd="0" x="1432"/>
        <item sd="0" x="1305"/>
        <item sd="0" x="234"/>
        <item sd="0" x="382"/>
        <item sd="0" x="1296"/>
        <item sd="0" x="215"/>
        <item sd="0" x="1339"/>
        <item sd="0" x="1426"/>
        <item sd="0" x="1148"/>
        <item sd="0" x="804"/>
        <item sd="0" x="304"/>
        <item sd="0" x="320"/>
        <item sd="0" x="1470"/>
        <item sd="0" x="1306"/>
        <item sd="0" x="856"/>
        <item sd="0" x="1545"/>
        <item sd="0" x="570"/>
        <item sd="0" x="591"/>
        <item sd="0" x="912"/>
        <item sd="0" x="460"/>
        <item sd="0" x="170"/>
        <item sd="0" x="1379"/>
        <item sd="0" x="4"/>
        <item sd="0" x="461"/>
        <item sd="0" x="571"/>
        <item sd="0" x="60"/>
        <item sd="0" x="1217"/>
        <item sd="0" x="879"/>
        <item sd="0" x="974"/>
        <item sd="0" x="235"/>
        <item sd="0" x="516"/>
        <item sd="0" x="880"/>
        <item sd="0" x="5"/>
        <item sd="0" x="78"/>
        <item sd="0" x="1102"/>
        <item sd="0" x="350"/>
        <item sd="0" x="160"/>
        <item sd="0" x="1334"/>
        <item sd="0" x="268"/>
        <item sd="0" x="1183"/>
        <item sd="0" x="355"/>
        <item sd="0" x="1475"/>
        <item sd="0" x="1080"/>
        <item sd="0" x="136"/>
        <item sd="0" x="857"/>
        <item sd="0" x="359"/>
        <item sd="0" m="1" x="1606"/>
        <item sd="0" x="1457"/>
        <item sd="0" x="1588"/>
        <item sd="0" x="1449"/>
        <item sd="0" x="216"/>
        <item sd="0" x="383"/>
        <item sd="0" x="384"/>
        <item sd="0" x="6"/>
        <item sd="0" x="7"/>
        <item sd="0" x="975"/>
        <item sd="0" x="420"/>
        <item sd="0" x="1317"/>
        <item sd="0" x="572"/>
        <item sd="0" x="783"/>
        <item sd="0" x="421"/>
        <item sd="0" x="958"/>
        <item sd="0" x="373"/>
        <item sd="0" x="742"/>
        <item sd="0" x="1073"/>
        <item sd="0" x="360"/>
        <item sd="0" x="1345"/>
        <item sd="0" x="1205"/>
        <item sd="0" x="394"/>
        <item sd="0" x="462"/>
        <item sd="0" x="1281"/>
        <item sd="0" x="1122"/>
        <item sd="0" x="573"/>
        <item sd="0" x="1058"/>
        <item sd="0" x="615"/>
        <item sd="0" x="1402"/>
        <item sd="0" x="399"/>
        <item sd="0" x="840"/>
        <item sd="0" x="1198"/>
        <item sd="0" x="306"/>
        <item sd="0" x="1570"/>
        <item sd="0" x="411"/>
        <item sd="0" x="946"/>
        <item sd="0" x="416"/>
        <item sd="0" x="100"/>
        <item sd="0" x="640"/>
        <item sd="0" x="616"/>
        <item sd="0" x="101"/>
        <item sd="0" x="1551"/>
        <item sd="0" x="858"/>
        <item sd="0" x="776"/>
        <item sd="0" x="211"/>
        <item sd="0" x="417"/>
        <item sd="0" x="1229"/>
        <item sd="0" x="473"/>
        <item sd="0" x="151"/>
        <item sd="0" x="976"/>
        <item sd="0" x="422"/>
        <item sd="0" x="1261"/>
        <item sd="0" x="432"/>
        <item sd="0" x="1403"/>
        <item sd="0" x="1387"/>
        <item sd="0" x="617"/>
        <item sd="0" x="816"/>
        <item sd="0" x="436"/>
        <item sd="0" x="517"/>
        <item sd="0" x="654"/>
        <item sd="0" x="780"/>
        <item sd="0" x="8"/>
        <item sd="0" x="868"/>
        <item sd="0" x="1074"/>
        <item sd="0" x="1351"/>
        <item sd="0" x="142"/>
        <item sd="0" x="1589"/>
        <item sd="0" x="1172"/>
        <item sd="0" x="446"/>
        <item sd="0" x="294"/>
        <item sd="0" x="574"/>
        <item sd="0" x="841"/>
        <item sd="0" x="190"/>
        <item sd="0" x="1088"/>
        <item sd="0" x="463"/>
        <item sd="0" x="1262"/>
        <item sd="0" x="1493"/>
        <item sd="0" x="1527"/>
        <item sd="0" x="474"/>
        <item sd="0" x="475"/>
        <item sd="0" x="1506"/>
        <item sd="0" x="1294"/>
        <item sd="0" x="1109"/>
        <item sd="0" x="1149"/>
        <item sd="0" x="327"/>
        <item sd="0" x="203"/>
        <item sd="0" x="539"/>
        <item sd="0" x="217"/>
        <item sd="0" x="953"/>
        <item sd="0" x="1355"/>
        <item sd="0" x="1249"/>
        <item sd="0" x="977"/>
        <item sd="0" x="683"/>
        <item sd="0" x="102"/>
        <item sd="0" x="1238"/>
        <item sd="0" x="1307"/>
        <item sd="0" x="486"/>
        <item sd="0" x="501"/>
        <item sd="0" x="684"/>
        <item sd="0" x="1404"/>
        <item sd="0" x="978"/>
        <item sd="0" x="127"/>
        <item sd="0" x="328"/>
        <item sd="0" x="979"/>
        <item sd="0" x="161"/>
        <item sd="0" x="1308"/>
        <item sd="0" x="980"/>
        <item sd="0" x="191"/>
        <item sd="0" x="759"/>
        <item sd="0" x="540"/>
        <item x="1150"/>
        <item sd="0" x="518"/>
        <item sd="0" x="69"/>
        <item sd="0" x="1263"/>
        <item sd="0" x="869"/>
        <item sd="0" x="1328"/>
        <item sd="0" x="532"/>
        <item sd="0" x="9"/>
        <item sd="0" x="685"/>
        <item sd="0" x="423"/>
        <item sd="0" x="1557"/>
        <item sd="0" x="1396"/>
        <item sd="0" x="900"/>
        <item sd="0" x="959"/>
        <item sd="0" x="894"/>
        <item sd="0" x="1264"/>
        <item sd="0" x="1571"/>
        <item sd="0" x="1405"/>
        <item sd="0" x="1164"/>
        <item sd="0" x="541"/>
        <item sd="0" x="788"/>
        <item sd="0" x="927"/>
        <item sd="0" x="236"/>
        <item sd="0" x="1558"/>
        <item sd="0" x="1507"/>
        <item sd="0" x="329"/>
        <item sd="0" x="1458"/>
        <item sd="0" x="1123"/>
        <item sd="0" x="237"/>
        <item sd="0" x="103"/>
        <item sd="0" x="1536"/>
        <item sd="0" x="143"/>
        <item sd="0" x="1206"/>
        <item sd="0" x="218"/>
        <item sd="0" x="285"/>
        <item sd="0" x="321"/>
        <item sd="0" x="686"/>
        <item sd="0" x="447"/>
        <item sd="0" x="557"/>
        <item sd="0" x="1422"/>
        <item sd="0" x="575"/>
        <item sd="0" x="1115"/>
        <item sd="0" x="330"/>
        <item sd="0" x="1151"/>
        <item sd="0" x="928"/>
        <item sd="0" x="1230"/>
        <item sd="0" x="1235"/>
        <item sd="0" x="424"/>
        <item sd="0" x="1282"/>
        <item sd="0" x="1427"/>
        <item sd="0" x="1517"/>
        <item sd="0" x="331"/>
        <item sd="0" x="981"/>
        <item sd="0" x="476"/>
        <item sd="0" x="125"/>
        <item sd="0" x="784"/>
        <item sd="0" x="400"/>
        <item sd="0" x="1481"/>
        <item sd="0" x="192"/>
        <item sd="0" x="1218"/>
        <item sd="0" x="1512"/>
        <item sd="0" x="295"/>
        <item sd="0" x="10"/>
        <item sd="0" x="1371"/>
        <item sd="0" x="687"/>
        <item sd="0" x="128"/>
        <item sd="0" x="817"/>
        <item sd="0" x="11"/>
        <item sd="0" x="305"/>
        <item sd="0" x="688"/>
        <item sd="0" x="689"/>
        <item sd="0" x="954"/>
        <item sd="0" x="592"/>
        <item sd="0" x="552"/>
        <item sd="0" m="1" x="1608"/>
        <item sd="0" x="859"/>
        <item sd="0" x="597"/>
        <item sd="0" x="598"/>
        <item sd="0" x="1124"/>
        <item sd="0" x="955"/>
        <item sd="0" x="477"/>
        <item sd="0" x="281"/>
        <item sd="0" x="818"/>
        <item sd="0" x="1270"/>
        <item sd="0" x="769"/>
        <item sd="0" x="502"/>
        <item sd="0" x="269"/>
        <item sd="0" x="1590"/>
        <item sd="0" x="104"/>
        <item sd="0" x="1239"/>
        <item sd="0" x="819"/>
        <item sd="0" x="296"/>
        <item sd="0" x="70"/>
        <item sd="0" x="800"/>
        <item sd="0" x="79"/>
        <item sd="0" x="1309"/>
        <item sd="0" x="418"/>
        <item sd="0" x="553"/>
        <item sd="0" x="602"/>
        <item sd="0" x="12"/>
        <item sd="0" x="1125"/>
        <item sd="0" x="1059"/>
        <item sd="0" x="618"/>
        <item sd="0" x="1081"/>
        <item sd="0" x="770"/>
        <item sd="0" x="842"/>
        <item sd="0" x="1283"/>
        <item sd="0" x="1423"/>
        <item sd="0" x="1007"/>
        <item sd="0" x="503"/>
        <item sd="0" x="297"/>
        <item sd="0" x="238"/>
        <item sd="0" x="690"/>
        <item sd="0" x="691"/>
        <item sd="0" x="1572"/>
        <item sd="0" x="1559"/>
        <item sd="0" x="576"/>
        <item sd="0" x="558"/>
        <item sd="0" x="1380"/>
        <item sd="0" x="1591"/>
        <item sd="0" x="1518"/>
        <item sd="0" x="1433"/>
        <item sd="0" x="193"/>
        <item sd="0" x="619"/>
        <item sd="0" x="620"/>
        <item sd="0" x="1490"/>
        <item sd="0" x="13"/>
        <item sd="0" x="1095"/>
        <item sd="0" x="219"/>
        <item sd="0" x="519"/>
        <item sd="0" x="1546"/>
        <item sd="0" x="1347"/>
        <item sd="0" x="692"/>
        <item sd="0" x="171"/>
        <item sd="0" x="982"/>
        <item sd="0" x="1434"/>
        <item sd="0" x="1463"/>
        <item sd="0" x="105"/>
        <item sd="0" x="641"/>
        <item sd="0" x="14"/>
        <item sd="0" x="1277"/>
        <item sd="0" x="15"/>
        <item sd="0" x="448"/>
        <item sd="0" x="655"/>
        <item sd="0" x="1034"/>
        <item sd="0" x="797"/>
        <item sd="0" x="412"/>
        <item sd="0" x="666"/>
        <item sd="0" x="106"/>
        <item sd="0" x="621"/>
        <item sd="0" x="577"/>
        <item sd="0" x="1185"/>
        <item sd="0" x="401"/>
        <item sd="0" x="16"/>
        <item sd="0" x="17"/>
        <item sd="0" x="172"/>
        <item sd="0" x="960"/>
        <item sd="0" x="1592"/>
        <item sd="0" x="1112"/>
        <item sd="0" x="693"/>
        <item sd="0" x="791"/>
        <item sd="0" x="437"/>
        <item sd="0" x="1207"/>
        <item sd="0" x="464"/>
        <item sd="0" x="322"/>
        <item sd="0" x="622"/>
        <item sd="0" x="1359"/>
        <item sd="0" x="1450"/>
        <item sd="0" x="402"/>
        <item sd="0" x="1067"/>
        <item sd="0" x="1593"/>
        <item sd="0" x="1340"/>
        <item sd="0" x="298"/>
        <item sd="0" x="805"/>
        <item sd="0" x="729"/>
        <item sd="0" x="968"/>
        <item sd="0" x="1497"/>
        <item sd="0" x="107"/>
        <item sd="0" x="1310"/>
        <item sd="0" x="1341"/>
        <item sd="0" x="374"/>
        <item sd="0" x="369"/>
        <item sd="0" x="820"/>
        <item sd="0" x="385"/>
        <item sd="0" x="71"/>
        <item sd="0" x="1519"/>
        <item sd="0" x="743"/>
        <item sd="0" x="1459"/>
        <item sd="0" x="487"/>
        <item sd="0" x="75"/>
        <item sd="0" x="1360"/>
        <item sd="0" x="488"/>
        <item sd="0" x="785"/>
        <item sd="0" x="1110"/>
        <item sd="0" x="375"/>
        <item sd="0" x="1372"/>
        <item sd="0" x="478"/>
        <item sd="0" x="1381"/>
        <item sd="0" x="956"/>
        <item sd="0" x="173"/>
        <item sd="0" x="174"/>
        <item sd="0" x="332"/>
        <item sd="0" x="801"/>
        <item sd="0" x="1165"/>
        <item sd="0" x="1446"/>
        <item sd="0" x="74"/>
        <item sd="0" x="465"/>
        <item sd="0" x="794"/>
        <item sd="0" x="1284"/>
        <item sd="0" x="1166"/>
        <item sd="0" x="605"/>
        <item sd="0" x="533"/>
        <item sd="0" x="1035"/>
        <item sd="0" x="239"/>
        <item sd="0" x="1464"/>
        <item sd="0" x="1406"/>
        <item sd="0" x="744"/>
        <item sd="0" x="1046"/>
        <item sd="0" x="901"/>
        <item sd="0" x="1126"/>
        <item sd="0" x="913"/>
        <item sd="0" x="1297"/>
        <item sd="0" x="1271"/>
        <item sd="0" x="1208"/>
        <item sd="0" x="1096"/>
        <item sd="0" x="333"/>
        <item sd="0" x="578"/>
        <item sd="0" x="656"/>
        <item sd="0" x="667"/>
        <item sd="0" x="889"/>
        <item sd="0" x="1047"/>
        <item sd="0" x="786"/>
        <item sd="0" x="1250"/>
        <item sd="0" x="307"/>
        <item sd="0" x="1127"/>
        <item sd="0" x="1343"/>
        <item sd="0" x="1594"/>
        <item sd="0" x="1335"/>
        <item sd="0" x="80"/>
        <item sd="0" x="1186"/>
        <item sd="0" x="760"/>
        <item sd="0" x="1209"/>
        <item sd="0" x="642"/>
        <item sd="0" x="771"/>
        <item sd="0" x="1152"/>
        <item sd="0" x="1451"/>
        <item sd="0" x="1471"/>
        <item sd="0" x="370"/>
        <item sd="0" x="1361"/>
        <item sd="0" x="983"/>
        <item sd="0" x="504"/>
        <item sd="0" x="1298"/>
        <item sd="0" x="240"/>
        <item sd="0" x="185"/>
        <item sd="0" x="657"/>
        <item sd="0" x="1187"/>
        <item sd="0" x="1272"/>
        <item sd="0" x="772"/>
        <item sd="0" x="449"/>
        <item sd="0" x="564"/>
        <item sd="0" x="902"/>
        <item sd="0" x="1482"/>
        <item sd="0" x="241"/>
        <item sd="0" x="881"/>
        <item sd="0" x="903"/>
        <item sd="0" x="271"/>
        <item sd="0" x="781"/>
        <item sd="0" x="1348"/>
        <item sd="0" x="1407"/>
        <item sd="0" x="81"/>
        <item sd="0" x="466"/>
        <item sd="0" x="1397"/>
        <item sd="0" x="798"/>
        <item sd="0" x="450"/>
        <item sd="0" x="1210"/>
        <item sd="0" x="18"/>
        <item sd="0" x="821"/>
        <item sd="0" x="242"/>
        <item sd="0" x="795"/>
        <item sd="0" x="243"/>
        <item sd="0" x="1560"/>
        <item sd="0" x="395"/>
        <item sd="0" x="396"/>
        <item sd="0" x="175"/>
        <item sd="0" x="822"/>
        <item sd="0" x="1176"/>
        <item sd="0" x="623"/>
        <item sd="0" x="1008"/>
        <item sd="0" x="1319"/>
        <item sd="0" x="1017"/>
        <item sd="0" x="82"/>
        <item sd="0" x="890"/>
        <item sd="0" x="823"/>
        <item sd="0" x="1089"/>
        <item sd="0" x="694"/>
        <item sd="0" x="1278"/>
        <item sd="0" x="65"/>
        <item sd="0" x="1174"/>
        <item sd="0" x="1299"/>
        <item sd="0" x="658"/>
        <item sd="0" x="843"/>
        <item sd="0" x="844"/>
        <item sd="0" x="108"/>
        <item sd="0" x="1329"/>
        <item sd="0" x="860"/>
        <item sd="0" x="1188"/>
        <item sd="0" x="1595"/>
        <item sd="0" x="244"/>
        <item sd="0" x="643"/>
        <item sd="0" x="870"/>
        <item sd="0" x="61"/>
        <item sd="0" x="1240"/>
        <item sd="0" x="1547"/>
        <item sd="0" x="308"/>
        <item sd="0" x="1323"/>
        <item sd="0" x="489"/>
        <item sd="0" x="668"/>
        <item sd="0" x="137"/>
        <item sd="0" x="1128"/>
        <item sd="0" x="1356"/>
        <item sd="0" x="505"/>
        <item sd="0" m="1" x="1605"/>
        <item sd="0" x="19"/>
        <item sd="0" x="1231"/>
        <item sd="0" x="315"/>
        <item sd="0" x="792"/>
        <item sd="0" x="176"/>
        <item sd="0" x="782"/>
        <item sd="0" x="1520"/>
        <item sd="0" x="520"/>
        <item sd="0" x="20"/>
        <item sd="0" x="695"/>
        <item sd="0" x="882"/>
        <item sd="0" x="144"/>
        <item sd="0" x="891"/>
        <item sd="0" x="1537"/>
        <item sd="0" x="659"/>
        <item sd="0" x="1060"/>
        <item sd="0" x="1029"/>
        <item sd="0" x="1068"/>
        <item sd="0" x="534"/>
        <item sd="0" x="1491"/>
        <item sd="0" x="1362"/>
        <item sd="0" x="895"/>
        <item sd="0" x="1036"/>
        <item sd="0" x="490"/>
        <item sd="0" x="1552"/>
        <item sd="0" x="21"/>
        <item sd="0" x="109"/>
        <item sd="0" x="929"/>
        <item sd="0" x="542"/>
        <item sd="0" x="162"/>
        <item sd="0" x="904"/>
        <item sd="0" x="905"/>
        <item sd="0" x="896"/>
        <item sd="0" x="1009"/>
        <item sd="0" x="730"/>
        <item sd="0" x="413"/>
        <item sd="0" x="1414"/>
        <item sd="0" x="1561"/>
        <item sd="0" x="731"/>
        <item sd="0" x="824"/>
        <item sd="0" x="414"/>
        <item sd="0" x="186"/>
        <item sd="0" x="1219"/>
        <item sd="0" x="914"/>
        <item sd="0" x="915"/>
        <item sd="0" x="212"/>
        <item sd="0" x="194"/>
        <item sd="0" x="1562"/>
        <item sd="0" x="433"/>
        <item sd="0" x="930"/>
        <item sd="0" x="1090"/>
        <item sd="0" x="931"/>
        <item sd="0" x="1530"/>
        <item sd="0" x="1498"/>
        <item sd="0" x="376"/>
        <item sd="0" x="948"/>
        <item sd="0" x="932"/>
        <item sd="0" x="1538"/>
        <item sd="0" x="1153"/>
        <item sd="0" x="933"/>
        <item sd="0" x="897"/>
        <item sd="0" x="984"/>
        <item sd="0" x="1539"/>
        <item sd="0" x="204"/>
        <item sd="0" x="962"/>
        <item sd="0" x="825"/>
        <item sd="0" x="624"/>
        <item sd="0" x="1494"/>
        <item sd="0" x="22"/>
        <item sd="0" x="669"/>
        <item sd="0" x="1225"/>
        <item sd="0" x="1428"/>
        <item sd="0" x="947"/>
        <item sd="0" x="599"/>
        <item sd="0" x="916"/>
        <item sd="0" x="625"/>
        <item sd="0" x="1443"/>
        <item sd="0" x="403"/>
        <item sd="0" x="279"/>
        <item sd="0" x="110"/>
        <item sd="0" x="949"/>
        <item sd="0" x="626"/>
        <item sd="0" x="950"/>
        <item sd="0" x="745"/>
        <item sd="0" x="806"/>
        <item sd="0" x="1388"/>
        <item sd="0" x="1452"/>
        <item sd="0" x="985"/>
        <item sd="0" x="23"/>
        <item sd="0" x="906"/>
        <item sd="0" x="1531"/>
        <item sd="0" x="1048"/>
        <item sd="0" x="1357"/>
        <item sd="0" x="24"/>
        <item sd="0" x="425"/>
        <item sd="0" m="1" x="1607"/>
        <item sd="0" x="579"/>
        <item sd="0" x="521"/>
        <item sd="0" x="351"/>
        <item sd="0" x="152"/>
        <item sd="0" x="25"/>
        <item sd="0" x="26"/>
        <item sd="0" x="245"/>
        <item sd="0" x="883"/>
        <item sd="0" x="386"/>
        <item sd="0" x="309"/>
        <item sd="0" x="282"/>
        <item sd="0" x="310"/>
        <item sd="0" x="670"/>
        <item sd="0" x="1495"/>
        <item sd="0" x="963"/>
        <item sd="0" x="554"/>
        <item sd="0" x="934"/>
        <item sd="0" x="644"/>
        <item sd="0" x="1097"/>
        <item sd="0" x="696"/>
        <item sd="0" x="799"/>
        <item sd="0" x="845"/>
        <item sd="0" x="1189"/>
        <item sd="0" x="1389"/>
        <item sd="0" x="1596"/>
        <item sd="0" x="935"/>
        <item sd="0" x="1521"/>
        <item sd="0" x="917"/>
        <item sd="0" x="961"/>
        <item sd="0" x="1004"/>
        <item sd="0" x="535"/>
        <item sd="0" x="1320"/>
        <item sd="0" x="27"/>
        <item sd="0" x="1492"/>
        <item sd="0" x="177"/>
        <item sd="0" x="28"/>
        <item sd="0" x="560"/>
        <item sd="0" x="404"/>
        <item sd="0" x="1300"/>
        <item sd="0" x="846"/>
        <item sd="0" x="111"/>
        <item sd="0" x="1472"/>
        <item sd="0" x="789"/>
        <item sd="0" x="451"/>
        <item sd="0" x="861"/>
        <item sd="0" x="153"/>
        <item sd="0" x="1129"/>
        <item sd="0" x="671"/>
        <item sd="0" x="1573"/>
        <item sd="0" x="246"/>
        <item sd="0" x="323"/>
        <item sd="0" x="1226"/>
        <item sd="0" x="163"/>
        <item sd="0" x="131"/>
        <item sd="0" x="164"/>
        <item sd="0" x="732"/>
        <item sd="0" x="29"/>
        <item sd="0" x="1311"/>
        <item sd="0" x="964"/>
        <item sd="0" x="438"/>
        <item sd="0" x="506"/>
        <item sd="0" x="918"/>
        <item sd="0" x="1010"/>
        <item sd="0" x="1528"/>
        <item sd="0" x="1130"/>
        <item sd="0" x="1190"/>
        <item sd="0" x="986"/>
        <item sd="0" x="1373"/>
        <item sd="0" x="1026"/>
        <item sd="0" x="1346"/>
        <item sd="0" x="1030"/>
        <item sd="0" x="543"/>
        <item sd="0" x="580"/>
        <item sd="0" x="1069"/>
        <item sd="0" x="1037"/>
        <item sd="0" x="1486"/>
        <item sd="0" x="697"/>
        <item sd="0" x="247"/>
        <item sd="0" x="30"/>
        <item sd="0" x="452"/>
        <item sd="0" x="1363"/>
        <item sd="0" x="987"/>
        <item sd="0" x="31"/>
        <item sd="0" x="1364"/>
        <item sd="0" x="1113"/>
        <item sd="0" x="1061"/>
        <item sd="0" x="847"/>
        <item sd="0" x="479"/>
        <item sd="0" x="32"/>
        <item sd="0" x="1382"/>
        <item sd="0" x="645"/>
        <item sd="0" x="83"/>
        <item sd="0" x="761"/>
        <item sd="0" x="33"/>
        <item sd="0" x="467"/>
        <item sd="0" x="646"/>
        <item sd="0" x="1476"/>
        <item sd="0" x="627"/>
        <item sd="0" x="1453"/>
        <item sd="0" x="1049"/>
        <item sd="0" x="1167"/>
        <item sd="0" x="311"/>
        <item sd="0" x="698"/>
        <item sd="0" x="536"/>
        <item sd="0" x="195"/>
        <item sd="0" x="34"/>
        <item sd="0" x="1325"/>
        <item sd="0" x="1563"/>
        <item sd="0" x="884"/>
        <item sd="0" x="1540"/>
        <item sd="0" x="1435"/>
        <item sd="0" x="1191"/>
        <item sd="0" x="1508"/>
        <item sd="0" x="898"/>
        <item sd="0" x="112"/>
        <item sd="0" x="647"/>
        <item sd="0" x="581"/>
        <item sd="0" x="1312"/>
        <item sd="0" x="1509"/>
        <item sd="0" x="862"/>
        <item sd="0" x="352"/>
        <item sd="0" x="628"/>
        <item sd="0" x="1408"/>
        <item sd="0" x="205"/>
        <item sd="0" x="699"/>
        <item sd="0" x="1062"/>
        <item sd="0" x="1050"/>
        <item sd="0" x="1574"/>
        <item sd="0" x="1409"/>
        <item sd="0" x="1070"/>
        <item sd="0" x="145"/>
        <item sd="0" x="988"/>
        <item sd="0" x="700"/>
        <item sd="0" x="324"/>
        <item sd="0" x="129"/>
        <item sd="0" x="746"/>
        <item sd="0" x="1072"/>
        <item sd="0" x="544"/>
        <item sd="0" x="1082"/>
        <item sd="0" x="762"/>
        <item sd="0" x="1241"/>
        <item sd="0" x="1051"/>
        <item sd="0" x="397"/>
        <item sd="0" x="871"/>
        <item sd="0" x="270"/>
        <item sd="0" x="35"/>
        <item sd="0" x="36"/>
        <item sd="0" x="334"/>
        <item sd="0" x="1575"/>
        <item sd="0" x="146"/>
        <item sd="0" x="507"/>
        <item sd="0" x="1444"/>
        <item sd="0" x="1103"/>
        <item sd="0" x="701"/>
        <item sd="0" x="1576"/>
        <item sd="0" x="763"/>
        <item sd="0" x="1577"/>
        <item sd="0" x="132"/>
        <item sd="0" x="936"/>
        <item sd="0" x="1075"/>
        <item sd="0" x="37"/>
        <item sd="0" x="76"/>
        <item sd="0" x="582"/>
        <item sd="0" x="1597"/>
        <item sd="0" x="1015"/>
        <item sd="0" x="66"/>
        <item sd="0" x="84"/>
        <item sd="0" x="937"/>
        <item sd="0" x="1265"/>
        <item sd="0" x="702"/>
        <item sd="0" x="1157"/>
        <item sd="0" x="353"/>
        <item sd="0" x="629"/>
        <item sd="0" x="508"/>
        <item sd="0" x="387"/>
        <item sd="0" x="1091"/>
        <item sd="0" x="777"/>
        <item sd="0" x="522"/>
        <item sd="0" x="703"/>
        <item sd="0" x="826"/>
        <item sd="0" x="1192"/>
        <item sd="0" x="523"/>
        <item sd="0" x="660"/>
        <item sd="0" x="1251"/>
        <item sd="0" x="1098"/>
        <item sd="0" x="1301"/>
        <item sd="0" x="555"/>
        <item sd="0" x="388"/>
        <item sd="0" x="1273"/>
        <item sd="0" x="361"/>
        <item sd="0" x="1038"/>
        <item sd="0" x="885"/>
        <item sd="0" x="1116"/>
        <item sd="0" x="1018"/>
        <item sd="0" x="863"/>
        <item sd="0" x="1193"/>
        <item sd="0" x="747"/>
        <item sd="0" x="1131"/>
        <item sd="0" x="1024"/>
        <item sd="0" x="583"/>
        <item sd="0" x="335"/>
        <item sd="0" x="545"/>
        <item sd="0" x="1553"/>
        <item sd="0" x="648"/>
        <item sd="0" x="1063"/>
        <item sd="0" x="1132"/>
        <item sd="0" x="468"/>
        <item sd="0" x="38"/>
        <item sd="0" m="1" x="1609"/>
        <item sd="0" x="1499"/>
        <item sd="0" x="1039"/>
        <item sd="0" x="1052"/>
        <item sd="0" x="1154"/>
        <item sd="0" x="336"/>
        <item sd="0" x="85"/>
        <item sd="0" x="39"/>
        <item sd="0" x="337"/>
        <item sd="0" x="1158"/>
        <item sd="0" x="704"/>
        <item sd="0" x="338"/>
        <item sd="0" x="1598"/>
        <item sd="0" x="1242"/>
        <item sd="0" x="1168"/>
        <item sd="0" x="1169"/>
        <item sd="0" x="248"/>
        <item sd="0" x="919"/>
        <item sd="0" x="1173"/>
        <item sd="0" x="773"/>
        <item sd="0" x="938"/>
        <item sd="0" x="1477"/>
        <item sd="0" x="630"/>
        <item sd="0" x="1554"/>
        <item sd="0" x="584"/>
        <item sd="0" x="1313"/>
        <item sd="0" x="1436"/>
        <item sd="0" x="899"/>
        <item sd="0" x="939"/>
        <item sd="0" x="524"/>
        <item sd="0" x="561"/>
        <item sd="0" x="1177"/>
        <item sd="0" x="848"/>
        <item sd="0" x="631"/>
        <item sd="0" x="113"/>
        <item sd="0" x="546"/>
        <item sd="0" x="1133"/>
        <item sd="0" x="525"/>
        <item sd="0" x="1040"/>
        <item sd="0" x="339"/>
        <item sd="0" x="1326"/>
        <item sd="0" x="1170"/>
        <item sd="0" x="130"/>
        <item sd="0" x="491"/>
        <item sd="0" x="1041"/>
        <item sd="0" x="556"/>
        <item sd="0" x="872"/>
        <item sd="0" x="1330"/>
        <item sd="0" x="1578"/>
        <item sd="0" x="299"/>
        <item sd="0" x="940"/>
        <item sd="0" x="585"/>
        <item sd="0" x="377"/>
        <item sd="0" x="1134"/>
        <item sd="0" x="340"/>
        <item sd="0" x="608"/>
        <item sd="0" x="178"/>
        <item sd="0" x="249"/>
        <item sd="0" x="873"/>
        <item sd="0" x="547"/>
        <item sd="0" x="1415"/>
        <item sd="0" x="362"/>
        <item sd="0" x="941"/>
        <item sd="0" x="548"/>
        <item sd="0" x="1445"/>
        <item sd="0" x="316"/>
        <item sd="0" x="649"/>
        <item sd="0" x="1391"/>
        <item sd="0" x="1416"/>
        <item sd="0" x="989"/>
        <item sd="0" x="600"/>
        <item sd="0" x="1092"/>
        <item sd="0" x="1417"/>
        <item sd="0" x="1135"/>
        <item sd="0" x="1194"/>
        <item sd="0" x="1211"/>
        <item sd="0" x="1232"/>
        <item sd="0" x="990"/>
        <item sd="0" x="705"/>
        <item sd="0" x="1487"/>
        <item sd="0" x="453"/>
        <item sd="0" x="1042"/>
        <item sd="0" x="562"/>
        <item sd="0" x="40"/>
        <item sd="0" x="593"/>
        <item sd="0" x="1220"/>
        <item sd="0" x="706"/>
        <item sd="0" x="1410"/>
        <item sd="0" x="875"/>
        <item sd="0" x="341"/>
        <item sd="0" x="1295"/>
        <item sd="0" x="1136"/>
        <item sd="0" x="492"/>
        <item sd="0" x="787"/>
        <item sd="0" x="606"/>
        <item sd="0" x="1212"/>
        <item sd="0" x="1437"/>
        <item sd="0" x="1302"/>
        <item sd="0" x="650"/>
        <item sd="0" x="92"/>
        <item sd="0" x="1564"/>
        <item sd="0" x="827"/>
        <item sd="0" x="41"/>
        <item sd="0" x="672"/>
        <item sd="0" x="632"/>
        <item sd="0" x="886"/>
        <item sd="0" x="733"/>
        <item sd="0" x="920"/>
        <item sd="0" x="1349"/>
        <item sd="0" x="114"/>
        <item sd="0" x="790"/>
        <item sd="0" x="991"/>
        <item sd="0" x="651"/>
        <item sd="0" x="42"/>
        <item sd="0" x="389"/>
        <item sd="0" x="1027"/>
        <item sd="0" x="93"/>
        <item sd="0" x="1266"/>
        <item sd="0" x="94"/>
        <item sd="0" x="480"/>
        <item sd="0" x="563"/>
        <item sd="0" x="1099"/>
        <item sd="0" x="828"/>
        <item sd="0" x="748"/>
        <item sd="0" x="965"/>
        <item sd="0" x="290"/>
        <item sd="0" x="921"/>
        <item sd="0" x="493"/>
        <item sd="0" x="1178"/>
        <item sd="0" x="807"/>
        <item sd="0" x="526"/>
        <item sd="0" x="1566"/>
        <item sd="0" x="1076"/>
        <item sd="0" x="494"/>
        <item sd="0" x="1011"/>
        <item sd="0" x="1465"/>
        <item sd="0" x="86"/>
        <item sd="0" x="1155"/>
        <item sd="0" x="849"/>
        <item sd="0" x="220"/>
        <item sd="0" x="992"/>
        <item sd="0" x="1222"/>
        <item sd="0" x="300"/>
        <item sd="0" x="1227"/>
        <item sd="0" x="1243"/>
        <item sd="0" x="1285"/>
        <item sd="0" x="1233"/>
        <item sd="0" x="993"/>
        <item sd="0" x="454"/>
        <item sd="0" x="72"/>
        <item sd="0" x="1438"/>
        <item sd="0" x="829"/>
        <item sd="0" x="808"/>
        <item sd="0" x="221"/>
        <item sd="0" x="481"/>
        <item sd="0" x="809"/>
        <item sd="0" x="1454"/>
        <item sd="0" x="707"/>
        <item sd="0" x="907"/>
        <item sd="0" x="1236"/>
        <item sd="0" x="876"/>
        <item sd="0" x="1473"/>
        <item sd="0" x="1137"/>
        <item sd="0" x="586"/>
        <item sd="0" x="1071"/>
        <item sd="0" x="864"/>
        <item sd="0" x="1252"/>
        <item sd="0" x="455"/>
        <item sd="0" x="1031"/>
        <item sd="0" x="1138"/>
        <item sd="0" x="850"/>
        <item sd="0" x="426"/>
        <item sd="0" x="1244"/>
        <item sd="0" x="43"/>
        <item sd="0" x="764"/>
        <item sd="0" x="1253"/>
        <item sd="0" x="1286"/>
        <item sd="0" x="1500"/>
        <item sd="0" x="390"/>
        <item sd="0" x="115"/>
        <item sd="0" x="1460"/>
        <item sd="0" x="1267"/>
        <item sd="0" x="887"/>
        <item sd="0" x="250"/>
        <item sd="0" x="286"/>
        <item sd="0" x="527"/>
        <item sd="0" x="439"/>
        <item sd="0" x="1599"/>
        <item sd="0" x="251"/>
        <item sd="0" x="154"/>
        <item sd="0" x="994"/>
        <item sd="0" x="1478"/>
        <item sd="0" x="155"/>
        <item sd="0" x="708"/>
        <item sd="0" x="1274"/>
        <item sd="0" x="1139"/>
        <item sd="0" x="830"/>
        <item sd="0" x="633"/>
        <item sd="0" x="1383"/>
        <item sd="0" x="1254"/>
        <item sd="0" x="139"/>
        <item sd="0" x="116"/>
        <item sd="0" x="44"/>
        <item sd="0" x="45"/>
        <item sd="0" x="434"/>
        <item sd="0" x="469"/>
        <item sd="0" x="252"/>
        <item sd="0" x="1488"/>
        <item sd="0" x="995"/>
        <item sd="0" x="275"/>
        <item sd="0" x="138"/>
        <item sd="0" x="46"/>
        <item sd="0" x="1287"/>
        <item sd="0" x="87"/>
        <item sd="0" x="342"/>
        <item sd="0" x="1245"/>
        <item sd="0" x="851"/>
        <item sd="0" x="196"/>
        <item sd="0" x="749"/>
        <item sd="0" x="67"/>
        <item sd="0" x="117"/>
        <item sd="0" x="118"/>
        <item sd="0" x="661"/>
        <item sd="0" x="276"/>
        <item sd="0" x="1228"/>
        <item sd="0" x="378"/>
        <item sd="0" x="253"/>
        <item sd="0" x="709"/>
        <item sd="0" x="888"/>
        <item sd="0" x="254"/>
        <item sd="0" x="1288"/>
        <item sd="0" x="587"/>
        <item sd="0" x="1321"/>
        <item sd="0" x="607"/>
        <item sd="0" x="966"/>
        <item sd="0" x="710"/>
        <item sd="0" x="1292"/>
        <item sd="0" x="1213"/>
        <item sd="0" x="1104"/>
        <item sd="0" x="588"/>
        <item sd="0" x="1331"/>
        <item sd="0" x="495"/>
        <item sd="0" x="119"/>
        <item sd="0" x="1156"/>
        <item sd="0" x="165"/>
        <item sd="0" x="634"/>
        <item sd="0" x="1279"/>
        <item sd="0" x="47"/>
        <item sd="0" x="1303"/>
        <item sd="0" x="62"/>
        <item sd="0" x="213"/>
        <item sd="0" x="496"/>
        <item sd="0" x="996"/>
        <item sd="0" x="277"/>
        <item sd="0" x="1175"/>
        <item sd="0" x="852"/>
        <item sd="0" x="1289"/>
        <item sd="0" x="255"/>
        <item sd="0" x="967"/>
        <item sd="0" x="1466"/>
        <item sd="0" x="594"/>
        <item sd="0" x="1280"/>
        <item sd="0" x="951"/>
        <item sd="0" x="1579"/>
        <item sd="0" x="997"/>
        <item sd="0" x="831"/>
        <item sd="0" x="796"/>
        <item sd="0" x="1580"/>
        <item sd="0" x="832"/>
        <item sd="0" x="222"/>
        <item sd="0" x="1043"/>
        <item sd="0" x="325"/>
        <item sd="0" x="865"/>
        <item sd="0" x="874"/>
        <item sd="0" x="604"/>
        <item sd="0" x="866"/>
        <item sd="0" x="711"/>
        <item sd="0" x="1365"/>
        <item sd="0" x="1255"/>
        <item sd="0" x="833"/>
        <item sd="0" x="549"/>
        <item sd="0" x="1159"/>
        <item sd="0" x="1418"/>
        <item sd="0" x="363"/>
        <item sd="0" x="942"/>
        <item sd="0" x="1117"/>
        <item sd="0" x="943"/>
        <item sd="0" x="1318"/>
        <item sd="0" x="317"/>
        <item sd="0" x="415"/>
        <item sd="0" x="48"/>
        <item sd="0" x="1392"/>
        <item sd="0" x="1419"/>
        <item sd="0" x="1420"/>
        <item sd="0" x="1581"/>
        <item sd="0" x="343"/>
        <item sd="0" x="1140"/>
        <item sd="0" x="528"/>
        <item sd="0" x="1195"/>
        <item sd="0" x="1582"/>
        <item sd="0" x="673"/>
        <item sd="0" x="712"/>
        <item sd="0" x="379"/>
        <item sd="0" x="49"/>
        <item sd="0" x="1196"/>
        <item sd="0" x="765"/>
        <item sd="0" x="1461"/>
        <item sd="0" x="509"/>
        <item sd="0" x="287"/>
        <item sd="0" x="1600"/>
        <item sd="0" x="1141"/>
        <item sd="0" x="1342"/>
        <item sd="0" x="301"/>
        <item sd="0" x="652"/>
        <item sd="0" x="1105"/>
        <item sd="0" x="853"/>
        <item sd="0" x="713"/>
        <item sd="0" x="302"/>
        <item sd="0" x="427"/>
        <item sd="0" x="1366"/>
        <item sd="0" x="1256"/>
        <item sd="0" x="734"/>
        <item sd="0" x="272"/>
        <item sd="0" x="371"/>
        <item sd="0" x="179"/>
        <item sd="0" x="714"/>
        <item sd="0" x="1114"/>
        <item sd="0" x="356"/>
        <item sd="0" x="1246"/>
        <item sd="0" x="88"/>
        <item sd="0" x="1601"/>
        <item sd="0" x="147"/>
        <item sd="0" x="1221"/>
        <item sd="0" x="1314"/>
        <item sd="0" x="206"/>
        <item sd="0" x="1393"/>
        <item sd="0" x="1083"/>
        <item sd="0" x="735"/>
        <item sd="0" x="1044"/>
        <item sd="0" x="1474"/>
        <item sd="0" x="715"/>
        <item sd="0" x="716"/>
        <item sd="0" x="550"/>
        <item sd="0" x="1142"/>
        <item sd="0" x="559"/>
        <item sd="0" x="717"/>
        <item sd="0" x="419"/>
        <item sd="0" x="1106"/>
        <item sd="0" x="303"/>
        <item sd="0" x="922"/>
        <item sd="0" x="1374"/>
        <item sd="0" x="529"/>
        <item sd="0" x="674"/>
        <item sd="0" x="1398"/>
        <item sd="0" x="1197"/>
        <item sd="0" x="718"/>
        <item sd="0" x="1522"/>
        <item sd="0" x="497"/>
        <item sd="0" x="1179"/>
        <item sd="0" x="89"/>
        <item sd="0" x="166"/>
        <item sd="0" x="1411"/>
        <item sd="0" x="1523"/>
        <item sd="0" x="653"/>
        <item sd="0" x="50"/>
        <item sd="0" x="51"/>
        <item sd="0" x="428"/>
        <item sd="0" x="1421"/>
        <item sd="0" x="372"/>
        <item sd="0" x="120"/>
        <item sd="0" x="1332"/>
        <item sd="0" x="1510"/>
        <item sd="0" x="1350"/>
        <item sd="0" x="1583"/>
        <item sd="0" x="256"/>
        <item sd="0" x="1483"/>
        <item sd="0" x="537"/>
        <item sd="0" x="662"/>
        <item sd="0" x="750"/>
        <item sd="0" x="1032"/>
        <item sd="0" x="530"/>
        <item sd="0" x="156"/>
        <item sd="0" x="1384"/>
        <item sd="0" x="998"/>
        <item sd="0" x="1315"/>
        <item sd="0" x="223"/>
        <item sd="0" x="719"/>
        <item sd="0" m="1" x="1604"/>
        <item sd="0" x="944"/>
        <item sd="0" x="257"/>
        <item sd="0" x="1429"/>
        <item sd="0" x="834"/>
        <item sd="0" x="1367"/>
        <item sd="0" x="1160"/>
        <item sd="0" x="1439"/>
        <item sd="0" x="405"/>
        <item sd="0" x="440"/>
        <item sd="0" x="1501"/>
        <item sd="0" x="344"/>
        <item sd="0" x="1455"/>
        <item sd="0" x="1290"/>
        <item sd="0" x="1064"/>
        <item sd="0" x="1513"/>
        <item sd="0" x="720"/>
        <item sd="0" x="1257"/>
        <item sd="0" x="810"/>
        <item sd="0" x="52"/>
        <item sd="0" x="999"/>
        <item sd="0" x="258"/>
        <item sd="0" x="663"/>
        <item sd="0" x="908"/>
        <item sd="0" x="1268"/>
        <item sd="0" x="345"/>
        <item sd="0" x="1462"/>
        <item sd="0" x="923"/>
        <item sd="0" x="180"/>
        <item sd="0" x="721"/>
        <item sd="0" x="635"/>
        <item sd="0" x="1496"/>
        <item sd="0" x="354"/>
        <item sd="0" x="957"/>
        <item sd="0" x="1467"/>
        <item sd="0" x="207"/>
        <item sd="0" x="751"/>
        <item sd="0" x="1180"/>
        <item sd="0" x="429"/>
        <item sd="0" x="441"/>
        <item sd="0" x="736"/>
        <item sd="0" x="1291"/>
        <item sd="0" x="121"/>
        <item sd="0" x="1502"/>
        <item sd="0" x="1514"/>
        <item sd="0" x="406"/>
        <item sd="0" x="1515"/>
        <item sd="0" x="53"/>
        <item sd="0" x="793"/>
        <item sd="0" x="197"/>
        <item sd="0" x="442"/>
        <item sd="0" x="1322"/>
        <item sd="0" x="482"/>
        <item sd="0" x="1333"/>
        <item sd="0" x="1065"/>
        <item sd="0" x="1412"/>
        <item sd="0" x="811"/>
        <item sd="0" x="364"/>
        <item sd="0" x="1093"/>
        <item sd="0" x="722"/>
        <item sd="0" x="470"/>
        <item sd="0" x="1456"/>
        <item sd="0" x="1258"/>
        <item sd="0" x="1084"/>
        <item sd="0" x="435"/>
        <item sd="0" x="924"/>
        <item sd="0" x="752"/>
        <item sd="0" x="483"/>
        <item sd="0" x="484"/>
        <item sd="0" x="54"/>
        <item sd="0" x="288"/>
        <item sd="0" x="273"/>
        <item sd="0" x="1336"/>
        <item sd="0" x="1541"/>
        <item sd="0" x="595"/>
        <item sd="0" x="1214"/>
        <item sd="0" x="259"/>
        <item sd="0" x="723"/>
        <item sd="0" x="1143"/>
        <item sd="0" x="724"/>
        <item sd="0" x="774"/>
        <item sd="0" x="1161"/>
        <item sd="0" x="835"/>
        <item sd="0" x="836"/>
        <item sd="0" x="274"/>
        <item sd="0" x="1424"/>
        <item sd="0" x="1234"/>
        <item sd="0" x="1237"/>
        <item sd="0" x="1144"/>
        <item sd="0" x="430"/>
        <item sd="0" x="1275"/>
        <item sd="0" x="1385"/>
        <item sd="0" x="1413"/>
        <item sd="0" x="148"/>
        <item sd="0" x="1327"/>
        <item sd="0" x="1516"/>
        <item sd="0" x="1548"/>
        <item sd="0" x="1304"/>
        <item sd="0" x="603"/>
        <item sd="0" x="346"/>
        <item sd="0" x="1390"/>
        <item sd="0" x="1145"/>
        <item sd="0" x="1085"/>
        <item sd="0" x="725"/>
        <item sd="0" x="1524"/>
        <item sd="0" x="854"/>
        <item sd="0" x="398"/>
        <item sd="0" x="1602"/>
        <item sd="0" x="636"/>
        <item sd="0" x="167"/>
        <item sd="0" x="168"/>
        <item sd="0" x="1000"/>
        <item sd="0" x="1094"/>
        <item sd="0" x="1028"/>
        <item sd="0" x="510"/>
        <item sd="0" x="278"/>
        <item sd="0" x="498"/>
        <item sd="0" x="1529"/>
        <item sd="0" x="837"/>
        <item sd="0" x="55"/>
        <item sd="0" x="283"/>
        <item sd="0" x="1532"/>
        <item sd="0" x="260"/>
        <item sd="0" x="589"/>
        <item sd="0" x="1001"/>
        <item sd="0" x="181"/>
        <item sd="0" x="1025"/>
        <item sd="0" x="122"/>
        <item sd="0" x="224"/>
        <item sd="0" x="90"/>
        <item sd="0" x="590"/>
        <item sd="0" x="1525"/>
        <item sd="0" x="753"/>
        <item sd="0" x="1399"/>
        <item sd="0" x="664"/>
        <item sd="0" x="1542"/>
        <item sd="0" x="726"/>
        <item sd="0" x="261"/>
        <item sd="0" x="727"/>
        <item sd="0" x="1549"/>
        <item sd="0" x="1368"/>
        <item sd="0" x="1337"/>
        <item sd="0" x="1316"/>
        <item sd="0" x="637"/>
        <item sd="0" x="778"/>
        <item sd="0" x="1247"/>
        <item sd="0" x="1118"/>
        <item sd="0" x="1162"/>
        <item sd="0" x="312"/>
        <item sd="0" x="1107"/>
        <item sd="0" x="728"/>
        <item sd="0" x="1199"/>
        <item sd="0" x="391"/>
        <item sd="0" x="456"/>
        <item sd="0" x="1200"/>
        <item sd="0" x="68"/>
        <item sd="0" x="157"/>
        <item sd="0" x="1555"/>
        <item sd="0" x="1440"/>
        <item sd="0" x="1565"/>
        <item sd="0" x="443"/>
        <item sd="0" x="457"/>
        <item sd="0" x="531"/>
        <item sd="0" x="56"/>
        <item sd="0" x="1567"/>
        <item sd="0" x="1215"/>
        <item sd="0" x="262"/>
        <item sd="0" x="263"/>
        <item sd="0" x="264"/>
        <item sd="0" x="1484"/>
        <item sd="0" x="1053"/>
        <item sd="0" x="313"/>
        <item sd="0" x="365"/>
        <item sd="0" x="1002"/>
        <item sd="0" x="91"/>
        <item sd="0" x="1441"/>
        <item sd="0" x="766"/>
        <item sd="0" x="754"/>
        <item sd="0" x="1054"/>
        <item sd="0" x="471"/>
        <item sd="0" x="1003"/>
        <item sd="0" x="1526"/>
        <item sd="0" x="265"/>
        <item sd="0" x="1442"/>
        <item sd="0" x="347"/>
        <item sd="0" x="1171"/>
        <item sd="0" x="266"/>
        <item sd="0" x="1344"/>
        <item sd="0" x="267"/>
        <item sd="0" x="1603"/>
        <item sd="0" x="431"/>
        <item sd="0" x="182"/>
        <item sd="0" x="1269"/>
        <item sd="0" x="444"/>
        <item sd="0" x="57"/>
        <item sd="0" x="392"/>
        <item sd="0" x="348"/>
        <item t="default" sd="0"/>
      </items>
    </pivotField>
    <pivotField axis="axisRow" showAll="0">
      <items count="8001">
        <item m="1" x="6189"/>
        <item m="1" x="6190"/>
        <item m="1" x="6191"/>
        <item m="1" x="6192"/>
        <item m="1" x="6194"/>
        <item m="1" x="6195"/>
        <item m="1" x="6196"/>
        <item m="1" x="6197"/>
        <item m="1" x="6198"/>
        <item m="1" x="6199"/>
        <item m="1" x="6200"/>
        <item m="1" x="6201"/>
        <item m="1" x="6202"/>
        <item m="1" x="6203"/>
        <item m="1" x="6205"/>
        <item m="1" x="6206"/>
        <item m="1" x="6207"/>
        <item m="1" x="6208"/>
        <item m="1" x="6209"/>
        <item m="1" x="6210"/>
        <item m="1" x="6211"/>
        <item m="1" x="6212"/>
        <item m="1" x="6213"/>
        <item m="1" x="6214"/>
        <item m="1" x="6215"/>
        <item m="1" x="6204"/>
        <item m="1" x="6216"/>
        <item m="1" x="6217"/>
        <item m="1" x="6218"/>
        <item m="1" x="6219"/>
        <item m="1" x="6220"/>
        <item m="1" x="6193"/>
        <item m="1" x="6221"/>
        <item m="1" x="6222"/>
        <item m="1" x="6223"/>
        <item m="1" x="6224"/>
        <item m="1" x="6225"/>
        <item m="1" x="6226"/>
        <item m="1" x="6227"/>
        <item m="1" x="6228"/>
        <item m="1" x="6229"/>
        <item m="1" x="6230"/>
        <item m="1" x="6231"/>
        <item m="1" x="6232"/>
        <item m="1" x="6233"/>
        <item m="1" x="6234"/>
        <item m="1" x="6235"/>
        <item m="1" x="6236"/>
        <item m="1" x="6237"/>
        <item m="1" x="6238"/>
        <item m="1" x="6239"/>
        <item m="1" x="6240"/>
        <item m="1" x="6241"/>
        <item m="1" x="6242"/>
        <item m="1" x="6243"/>
        <item m="1" x="6244"/>
        <item m="1" x="6245"/>
        <item m="1" x="6246"/>
        <item m="1" x="6247"/>
        <item m="1" x="6248"/>
        <item m="1" x="6249"/>
        <item m="1" x="6250"/>
        <item m="1" x="6251"/>
        <item m="1" x="6252"/>
        <item m="1" x="6253"/>
        <item m="1" x="6254"/>
        <item m="1" x="6255"/>
        <item m="1" x="6256"/>
        <item m="1" x="6257"/>
        <item m="1" x="6258"/>
        <item m="1" x="6259"/>
        <item m="1" x="6260"/>
        <item m="1" x="6261"/>
        <item m="1" x="6262"/>
        <item m="1" x="6263"/>
        <item m="1" x="6264"/>
        <item m="1" x="6265"/>
        <item m="1" x="6266"/>
        <item m="1" x="6267"/>
        <item m="1" x="6268"/>
        <item m="1" x="6269"/>
        <item m="1" x="6270"/>
        <item m="1" x="6271"/>
        <item m="1" x="6272"/>
        <item m="1" x="6273"/>
        <item m="1" x="6274"/>
        <item m="1" x="6275"/>
        <item m="1" x="6276"/>
        <item m="1" x="6277"/>
        <item m="1" x="6278"/>
        <item m="1" x="6279"/>
        <item m="1" x="6280"/>
        <item m="1" x="6281"/>
        <item m="1" x="6282"/>
        <item m="1" x="6283"/>
        <item m="1" x="6284"/>
        <item m="1" x="6285"/>
        <item m="1" x="6286"/>
        <item m="1" x="6287"/>
        <item m="1" x="6288"/>
        <item m="1" x="6289"/>
        <item m="1" x="6290"/>
        <item m="1" x="6291"/>
        <item m="1" x="6292"/>
        <item m="1" x="6293"/>
        <item m="1" x="6294"/>
        <item m="1" x="6295"/>
        <item m="1" x="6296"/>
        <item m="1" x="6297"/>
        <item m="1" x="6298"/>
        <item m="1" x="6299"/>
        <item m="1" x="6300"/>
        <item m="1" x="6301"/>
        <item m="1" x="6302"/>
        <item m="1" x="6303"/>
        <item m="1" x="6304"/>
        <item m="1" x="6305"/>
        <item m="1" x="6306"/>
        <item m="1" x="6307"/>
        <item m="1" x="6309"/>
        <item m="1" x="6310"/>
        <item m="1" x="6311"/>
        <item m="1" x="6312"/>
        <item m="1" x="6313"/>
        <item m="1" x="6314"/>
        <item m="1" x="6315"/>
        <item m="1" x="6316"/>
        <item m="1" x="6317"/>
        <item m="1" x="6318"/>
        <item m="1" x="6319"/>
        <item m="1" x="6320"/>
        <item m="1" x="6321"/>
        <item m="1" x="6322"/>
        <item m="1" x="6323"/>
        <item m="1" x="6324"/>
        <item m="1" x="6325"/>
        <item m="1" x="6326"/>
        <item m="1" x="6327"/>
        <item m="1" x="6328"/>
        <item m="1" x="6329"/>
        <item m="1" x="6330"/>
        <item m="1" x="6331"/>
        <item m="1" x="6332"/>
        <item m="1" x="6333"/>
        <item m="1" x="6334"/>
        <item m="1" x="6335"/>
        <item m="1" x="6336"/>
        <item m="1" x="6337"/>
        <item m="1" x="6338"/>
        <item m="1" x="6339"/>
        <item m="1" x="6340"/>
        <item m="1" x="6341"/>
        <item m="1" x="6342"/>
        <item m="1" x="6343"/>
        <item m="1" x="6344"/>
        <item m="1" x="6345"/>
        <item m="1" x="6346"/>
        <item m="1" x="6347"/>
        <item m="1" x="6348"/>
        <item m="1" x="6349"/>
        <item m="1" x="6350"/>
        <item m="1" x="6351"/>
        <item m="1" x="6352"/>
        <item m="1" x="6353"/>
        <item m="1" x="6354"/>
        <item m="1" x="6355"/>
        <item m="1" x="6356"/>
        <item m="1" x="6357"/>
        <item m="1" x="6358"/>
        <item m="1" x="6359"/>
        <item m="1" x="6360"/>
        <item m="1" x="6361"/>
        <item m="1" x="6362"/>
        <item m="1" x="6363"/>
        <item m="1" x="6364"/>
        <item m="1" x="6365"/>
        <item m="1" x="6366"/>
        <item m="1" x="6367"/>
        <item m="1" x="6368"/>
        <item m="1" x="6369"/>
        <item m="1" x="6370"/>
        <item m="1" x="6371"/>
        <item m="1" x="6372"/>
        <item m="1" x="6373"/>
        <item m="1" x="6374"/>
        <item m="1" x="6375"/>
        <item m="1" x="6376"/>
        <item m="1" x="6377"/>
        <item m="1" x="6378"/>
        <item m="1" x="6379"/>
        <item m="1" x="6380"/>
        <item m="1" x="6381"/>
        <item m="1" x="6382"/>
        <item m="1" x="6383"/>
        <item m="1" x="6384"/>
        <item m="1" x="6385"/>
        <item m="1" x="6386"/>
        <item m="1" x="6387"/>
        <item m="1" x="6388"/>
        <item m="1" x="6389"/>
        <item m="1" x="6390"/>
        <item m="1" x="6391"/>
        <item m="1" x="6392"/>
        <item m="1" x="6393"/>
        <item m="1" x="6394"/>
        <item m="1" x="6395"/>
        <item m="1" x="6396"/>
        <item m="1" x="6397"/>
        <item m="1" x="6398"/>
        <item m="1" x="6399"/>
        <item m="1" x="6400"/>
        <item m="1" x="6401"/>
        <item m="1" x="6402"/>
        <item m="1" x="6403"/>
        <item m="1" x="6404"/>
        <item m="1" x="6405"/>
        <item m="1" x="6406"/>
        <item m="1" x="6407"/>
        <item m="1" x="6408"/>
        <item m="1" x="6409"/>
        <item m="1" x="6410"/>
        <item m="1" x="6411"/>
        <item m="1" x="6412"/>
        <item m="1" x="6413"/>
        <item m="1" x="6414"/>
        <item m="1" x="6415"/>
        <item m="1" x="6416"/>
        <item m="1" x="6417"/>
        <item m="1" x="6418"/>
        <item m="1" x="6419"/>
        <item m="1" x="6420"/>
        <item m="1" x="6421"/>
        <item m="1" x="6422"/>
        <item m="1" x="6423"/>
        <item m="1" x="6424"/>
        <item m="1" x="6425"/>
        <item m="1" x="6426"/>
        <item m="1" x="6427"/>
        <item m="1" x="6428"/>
        <item m="1" x="6429"/>
        <item m="1" x="6430"/>
        <item m="1" x="6431"/>
        <item m="1" x="6432"/>
        <item m="1" x="6433"/>
        <item m="1" x="6434"/>
        <item m="1" x="6435"/>
        <item m="1" x="6436"/>
        <item m="1" x="6437"/>
        <item m="1" x="6438"/>
        <item m="1" x="6439"/>
        <item m="1" x="6440"/>
        <item m="1" x="6441"/>
        <item m="1" x="6442"/>
        <item m="1" x="6443"/>
        <item m="1" x="6444"/>
        <item m="1" x="6445"/>
        <item m="1" x="6446"/>
        <item m="1" x="6447"/>
        <item m="1" x="6448"/>
        <item m="1" x="6449"/>
        <item m="1" x="6450"/>
        <item m="1" x="6451"/>
        <item m="1" x="6452"/>
        <item m="1" x="6453"/>
        <item m="1" x="6454"/>
        <item m="1" x="6455"/>
        <item m="1" x="6456"/>
        <item m="1" x="6457"/>
        <item m="1" x="6458"/>
        <item m="1" x="6459"/>
        <item m="1" x="6460"/>
        <item m="1" x="6461"/>
        <item m="1" x="6462"/>
        <item m="1" x="6463"/>
        <item m="1" x="6464"/>
        <item m="1" x="6465"/>
        <item m="1" x="6466"/>
        <item m="1" x="6467"/>
        <item m="1" x="6468"/>
        <item m="1" x="6469"/>
        <item m="1" x="6470"/>
        <item m="1" x="6471"/>
        <item m="1" x="6472"/>
        <item m="1" x="6473"/>
        <item m="1" x="6474"/>
        <item m="1" x="6475"/>
        <item m="1" x="6476"/>
        <item m="1" x="6477"/>
        <item m="1" x="6478"/>
        <item m="1" x="6479"/>
        <item m="1" x="6480"/>
        <item m="1" x="6481"/>
        <item m="1" x="6482"/>
        <item m="1" x="6483"/>
        <item m="1" x="6484"/>
        <item m="1" x="6485"/>
        <item m="1" x="6486"/>
        <item m="1" x="6487"/>
        <item m="1" x="6488"/>
        <item m="1" x="6489"/>
        <item m="1" x="6490"/>
        <item m="1" x="6491"/>
        <item m="1" x="6492"/>
        <item m="1" x="6493"/>
        <item m="1" x="6494"/>
        <item m="1" x="6495"/>
        <item m="1" x="6496"/>
        <item m="1" x="6497"/>
        <item m="1" x="6498"/>
        <item m="1" x="6499"/>
        <item m="1" x="6500"/>
        <item m="1" x="6501"/>
        <item m="1" x="6502"/>
        <item m="1" x="6503"/>
        <item m="1" x="6504"/>
        <item m="1" x="6505"/>
        <item m="1" x="6506"/>
        <item m="1" x="6507"/>
        <item m="1" x="6508"/>
        <item m="1" x="6509"/>
        <item m="1" x="6510"/>
        <item m="1" x="6511"/>
        <item m="1" x="6512"/>
        <item m="1" x="6513"/>
        <item m="1" x="6514"/>
        <item m="1" x="6515"/>
        <item m="1" x="6516"/>
        <item m="1" x="6517"/>
        <item m="1" x="6518"/>
        <item m="1" x="6519"/>
        <item m="1" x="6520"/>
        <item m="1" x="6521"/>
        <item m="1" x="6522"/>
        <item m="1" x="6523"/>
        <item m="1" x="6524"/>
        <item m="1" x="6525"/>
        <item m="1" x="6526"/>
        <item m="1" x="6527"/>
        <item m="1" x="6528"/>
        <item m="1" x="6529"/>
        <item m="1" x="6530"/>
        <item m="1" x="6531"/>
        <item m="1" x="6532"/>
        <item m="1" x="6533"/>
        <item m="1" x="6534"/>
        <item m="1" x="6535"/>
        <item m="1" x="6536"/>
        <item m="1" x="6537"/>
        <item m="1" x="6538"/>
        <item m="1" x="6539"/>
        <item m="1" x="6540"/>
        <item m="1" x="6541"/>
        <item m="1" x="6542"/>
        <item m="1" x="6543"/>
        <item m="1" x="6544"/>
        <item m="1" x="6545"/>
        <item m="1" x="6546"/>
        <item m="1" x="6547"/>
        <item m="1" x="6548"/>
        <item m="1" x="6549"/>
        <item m="1" x="6550"/>
        <item m="1" x="6551"/>
        <item m="1" x="6552"/>
        <item m="1" x="6553"/>
        <item m="1" x="6554"/>
        <item m="1" x="6555"/>
        <item m="1" x="6556"/>
        <item m="1" x="6557"/>
        <item m="1" x="6558"/>
        <item m="1" x="6559"/>
        <item m="1" x="6560"/>
        <item m="1" x="6561"/>
        <item m="1" x="6562"/>
        <item m="1" x="6563"/>
        <item m="1" x="6564"/>
        <item m="1" x="6565"/>
        <item m="1" x="6566"/>
        <item m="1" x="6567"/>
        <item m="1" x="6568"/>
        <item m="1" x="6569"/>
        <item m="1" x="6570"/>
        <item m="1" x="6571"/>
        <item m="1" x="6572"/>
        <item m="1" x="6573"/>
        <item m="1" x="6574"/>
        <item m="1" x="6575"/>
        <item m="1" x="6576"/>
        <item m="1" x="6577"/>
        <item m="1" x="6578"/>
        <item m="1" x="6579"/>
        <item m="1" x="6580"/>
        <item m="1" x="6581"/>
        <item m="1" x="6582"/>
        <item m="1" x="6583"/>
        <item m="1" x="6584"/>
        <item m="1" x="6585"/>
        <item m="1" x="6586"/>
        <item m="1" x="6587"/>
        <item m="1" x="6588"/>
        <item m="1" x="6589"/>
        <item m="1" x="6590"/>
        <item m="1" x="6591"/>
        <item m="1" x="6592"/>
        <item m="1" x="6593"/>
        <item m="1" x="6594"/>
        <item m="1" x="6595"/>
        <item m="1" x="6596"/>
        <item m="1" x="6597"/>
        <item m="1" x="6598"/>
        <item m="1" x="6599"/>
        <item m="1" x="6600"/>
        <item m="1" x="6601"/>
        <item m="1" x="6602"/>
        <item m="1" x="6603"/>
        <item m="1" x="6604"/>
        <item m="1" x="6605"/>
        <item m="1" x="6606"/>
        <item m="1" x="6607"/>
        <item m="1" x="6608"/>
        <item m="1" x="6609"/>
        <item m="1" x="6610"/>
        <item m="1" x="6611"/>
        <item m="1" x="6612"/>
        <item m="1" x="6613"/>
        <item m="1" x="6614"/>
        <item m="1" x="6615"/>
        <item m="1" x="6616"/>
        <item m="1" x="6617"/>
        <item m="1" x="6618"/>
        <item m="1" x="6619"/>
        <item m="1" x="6620"/>
        <item m="1" x="6621"/>
        <item m="1" x="6622"/>
        <item m="1" x="6623"/>
        <item m="1" x="6624"/>
        <item m="1" x="6625"/>
        <item m="1" x="6626"/>
        <item m="1" x="6627"/>
        <item m="1" x="6628"/>
        <item m="1" x="6629"/>
        <item m="1" x="6630"/>
        <item m="1" x="6631"/>
        <item m="1" x="6632"/>
        <item m="1" x="6633"/>
        <item m="1" x="6634"/>
        <item m="1" x="6635"/>
        <item m="1" x="6636"/>
        <item m="1" x="6637"/>
        <item m="1" x="6638"/>
        <item m="1" x="6639"/>
        <item m="1" x="6640"/>
        <item m="1" x="6641"/>
        <item m="1" x="6642"/>
        <item m="1" x="6643"/>
        <item m="1" x="6644"/>
        <item m="1" x="6645"/>
        <item m="1" x="6646"/>
        <item m="1" x="6647"/>
        <item m="1" x="6648"/>
        <item m="1" x="6649"/>
        <item m="1" x="6650"/>
        <item m="1" x="6651"/>
        <item m="1" x="6652"/>
        <item m="1" x="6653"/>
        <item m="1" x="6654"/>
        <item m="1" x="6655"/>
        <item m="1" x="6656"/>
        <item m="1" x="6657"/>
        <item m="1" x="6658"/>
        <item m="1" x="6659"/>
        <item m="1" x="6660"/>
        <item m="1" x="6661"/>
        <item m="1" x="6662"/>
        <item m="1" x="6663"/>
        <item m="1" x="6664"/>
        <item m="1" x="6665"/>
        <item m="1" x="6666"/>
        <item m="1" x="6667"/>
        <item m="1" x="6668"/>
        <item m="1" x="6669"/>
        <item m="1" x="6670"/>
        <item m="1" x="6671"/>
        <item m="1" x="6672"/>
        <item m="1" x="6673"/>
        <item m="1" x="6674"/>
        <item m="1" x="6675"/>
        <item m="1" x="6676"/>
        <item m="1" x="6677"/>
        <item m="1" x="6678"/>
        <item m="1" x="6679"/>
        <item m="1" x="6680"/>
        <item m="1" x="6681"/>
        <item m="1" x="6682"/>
        <item m="1" x="6683"/>
        <item m="1" x="6684"/>
        <item m="1" x="6685"/>
        <item m="1" x="6686"/>
        <item m="1" x="6687"/>
        <item m="1" x="6688"/>
        <item m="1" x="6689"/>
        <item m="1" x="6690"/>
        <item m="1" x="6691"/>
        <item m="1" x="6692"/>
        <item m="1" x="6693"/>
        <item m="1" x="6694"/>
        <item m="1" x="6695"/>
        <item m="1" x="6696"/>
        <item m="1" x="6697"/>
        <item m="1" x="6698"/>
        <item m="1" x="6699"/>
        <item m="1" x="6700"/>
        <item m="1" x="6701"/>
        <item m="1" x="6702"/>
        <item m="1" x="6703"/>
        <item m="1" x="6704"/>
        <item m="1" x="6705"/>
        <item m="1" x="6706"/>
        <item m="1" x="6707"/>
        <item m="1" x="6708"/>
        <item m="1" x="6709"/>
        <item m="1" x="6710"/>
        <item m="1" x="6711"/>
        <item m="1" x="6712"/>
        <item m="1" x="6713"/>
        <item m="1" x="6714"/>
        <item m="1" x="6715"/>
        <item m="1" x="6716"/>
        <item m="1" x="6717"/>
        <item m="1" x="6718"/>
        <item m="1" x="6719"/>
        <item m="1" x="6720"/>
        <item m="1" x="6721"/>
        <item m="1" x="6722"/>
        <item m="1" x="6723"/>
        <item m="1" x="6724"/>
        <item m="1" x="6725"/>
        <item m="1" x="6726"/>
        <item m="1" x="6727"/>
        <item m="1" x="6728"/>
        <item m="1" x="6729"/>
        <item m="1" x="6730"/>
        <item m="1" x="6731"/>
        <item m="1" x="6732"/>
        <item m="1" x="6733"/>
        <item m="1" x="6734"/>
        <item m="1" x="6735"/>
        <item m="1" x="6736"/>
        <item m="1" x="6737"/>
        <item m="1" x="6738"/>
        <item m="1" x="6739"/>
        <item m="1" x="6740"/>
        <item m="1" x="6741"/>
        <item m="1" x="6742"/>
        <item m="1" x="6743"/>
        <item m="1" x="6744"/>
        <item m="1" x="6745"/>
        <item m="1" x="6746"/>
        <item m="1" x="6747"/>
        <item m="1" x="6748"/>
        <item m="1" x="6749"/>
        <item m="1" x="6750"/>
        <item m="1" x="6751"/>
        <item m="1" x="6752"/>
        <item m="1" x="6753"/>
        <item m="1" x="6754"/>
        <item m="1" x="6755"/>
        <item m="1" x="6756"/>
        <item m="1" x="6757"/>
        <item m="1" x="6758"/>
        <item m="1" x="6759"/>
        <item m="1" x="6760"/>
        <item m="1" x="6761"/>
        <item m="1" x="6762"/>
        <item m="1" x="6763"/>
        <item m="1" x="6764"/>
        <item m="1" x="6765"/>
        <item m="1" x="6766"/>
        <item m="1" x="6767"/>
        <item m="1" x="6768"/>
        <item m="1" x="6769"/>
        <item m="1" x="6770"/>
        <item m="1" x="6771"/>
        <item m="1" x="6772"/>
        <item m="1" x="6773"/>
        <item m="1" x="6774"/>
        <item m="1" x="6775"/>
        <item m="1" x="6776"/>
        <item m="1" x="6777"/>
        <item m="1" x="6778"/>
        <item m="1" x="6779"/>
        <item m="1" x="6780"/>
        <item m="1" x="6781"/>
        <item m="1" x="6782"/>
        <item m="1" x="6783"/>
        <item m="1" x="6784"/>
        <item m="1" x="6785"/>
        <item m="1" x="6786"/>
        <item m="1" x="6787"/>
        <item m="1" x="6788"/>
        <item m="1" x="6789"/>
        <item m="1" x="6790"/>
        <item m="1" x="6791"/>
        <item m="1" x="6792"/>
        <item m="1" x="6793"/>
        <item m="1" x="6794"/>
        <item m="1" x="6795"/>
        <item m="1" x="6796"/>
        <item m="1" x="6797"/>
        <item m="1" x="6798"/>
        <item m="1" x="6799"/>
        <item m="1" x="6800"/>
        <item m="1" x="6801"/>
        <item m="1" x="6802"/>
        <item m="1" x="6803"/>
        <item m="1" x="6804"/>
        <item m="1" x="6805"/>
        <item m="1" x="6806"/>
        <item m="1" x="6807"/>
        <item m="1" x="6808"/>
        <item m="1" x="6809"/>
        <item m="1" x="6810"/>
        <item m="1" x="6811"/>
        <item m="1" x="6812"/>
        <item m="1" x="6813"/>
        <item m="1" x="6814"/>
        <item m="1" x="6815"/>
        <item m="1" x="6816"/>
        <item m="1" x="6817"/>
        <item m="1" x="6818"/>
        <item m="1" x="6819"/>
        <item m="1" x="6820"/>
        <item m="1" x="6821"/>
        <item m="1" x="6822"/>
        <item m="1" x="6823"/>
        <item m="1" x="6824"/>
        <item m="1" x="6825"/>
        <item m="1" x="6826"/>
        <item m="1" x="6827"/>
        <item m="1" x="6828"/>
        <item m="1" x="6829"/>
        <item m="1" x="6830"/>
        <item m="1" x="6831"/>
        <item m="1" x="6832"/>
        <item m="1" x="6833"/>
        <item m="1" x="6834"/>
        <item m="1" x="6835"/>
        <item m="1" x="6836"/>
        <item m="1" x="6837"/>
        <item m="1" x="6838"/>
        <item m="1" x="6839"/>
        <item m="1" x="6840"/>
        <item m="1" x="6841"/>
        <item m="1" x="6842"/>
        <item m="1" x="6843"/>
        <item m="1" x="6844"/>
        <item m="1" x="6845"/>
        <item m="1" x="6846"/>
        <item m="1" x="6847"/>
        <item m="1" x="6848"/>
        <item m="1" x="6849"/>
        <item m="1" x="6850"/>
        <item m="1" x="6851"/>
        <item m="1" x="6852"/>
        <item m="1" x="6853"/>
        <item m="1" x="6854"/>
        <item m="1" x="6855"/>
        <item m="1" x="6856"/>
        <item m="1" x="6857"/>
        <item m="1" x="6858"/>
        <item m="1" x="6859"/>
        <item m="1" x="6860"/>
        <item m="1" x="6861"/>
        <item m="1" x="6862"/>
        <item m="1" x="6863"/>
        <item m="1" x="6864"/>
        <item m="1" x="6865"/>
        <item m="1" x="6866"/>
        <item m="1" x="6867"/>
        <item m="1" x="6868"/>
        <item m="1" x="6869"/>
        <item m="1" x="6870"/>
        <item m="1" x="6871"/>
        <item m="1" x="6872"/>
        <item m="1" x="6873"/>
        <item m="1" x="6874"/>
        <item m="1" x="6875"/>
        <item m="1" x="6876"/>
        <item m="1" x="6877"/>
        <item m="1" x="6878"/>
        <item m="1" x="6879"/>
        <item m="1" x="6880"/>
        <item m="1" x="6881"/>
        <item m="1" x="6882"/>
        <item m="1" x="6883"/>
        <item m="1" x="6884"/>
        <item m="1" x="6885"/>
        <item m="1" x="6886"/>
        <item m="1" x="6887"/>
        <item m="1" x="6888"/>
        <item m="1" x="6889"/>
        <item m="1" x="6890"/>
        <item m="1" x="6891"/>
        <item m="1" x="6892"/>
        <item m="1" x="6893"/>
        <item m="1" x="6894"/>
        <item m="1" x="6895"/>
        <item m="1" x="6896"/>
        <item m="1" x="6897"/>
        <item m="1" x="6898"/>
        <item m="1" x="6899"/>
        <item m="1" x="6900"/>
        <item m="1" x="6901"/>
        <item m="1" x="6902"/>
        <item m="1" x="6903"/>
        <item m="1" x="6904"/>
        <item m="1" x="6905"/>
        <item m="1" x="6906"/>
        <item m="1" x="6907"/>
        <item m="1" x="6908"/>
        <item m="1" x="6909"/>
        <item m="1" x="6910"/>
        <item m="1" x="6911"/>
        <item m="1" x="6912"/>
        <item m="1" x="6913"/>
        <item m="1" x="6914"/>
        <item m="1" x="6915"/>
        <item m="1" x="6916"/>
        <item m="1" x="6917"/>
        <item m="1" x="6918"/>
        <item m="1" x="6919"/>
        <item m="1" x="6920"/>
        <item m="1" x="6921"/>
        <item m="1" x="6922"/>
        <item m="1" x="6923"/>
        <item m="1" x="6924"/>
        <item m="1" x="6925"/>
        <item m="1" x="6926"/>
        <item m="1" x="6927"/>
        <item m="1" x="6928"/>
        <item m="1" x="6929"/>
        <item m="1" x="6930"/>
        <item m="1" x="6931"/>
        <item m="1" x="6932"/>
        <item m="1" x="6933"/>
        <item m="1" x="6934"/>
        <item m="1" x="6935"/>
        <item m="1" x="6936"/>
        <item m="1" x="6937"/>
        <item m="1" x="6938"/>
        <item m="1" x="6939"/>
        <item m="1" x="6940"/>
        <item m="1" x="6941"/>
        <item m="1" x="6942"/>
        <item m="1" x="6943"/>
        <item m="1" x="6944"/>
        <item m="1" x="6945"/>
        <item m="1" x="6946"/>
        <item m="1" x="6947"/>
        <item m="1" x="6948"/>
        <item m="1" x="6949"/>
        <item m="1" x="6950"/>
        <item m="1" x="6951"/>
        <item m="1" x="6952"/>
        <item m="1" x="6953"/>
        <item m="1" x="6954"/>
        <item m="1" x="6955"/>
        <item m="1" x="6956"/>
        <item m="1" x="6957"/>
        <item m="1" x="6958"/>
        <item m="1" x="6959"/>
        <item m="1" x="6960"/>
        <item m="1" x="6961"/>
        <item m="1" x="6962"/>
        <item m="1" x="6963"/>
        <item m="1" x="6964"/>
        <item m="1" x="6965"/>
        <item m="1" x="6966"/>
        <item m="1" x="6967"/>
        <item m="1" x="6968"/>
        <item m="1" x="6969"/>
        <item m="1" x="6970"/>
        <item m="1" x="6971"/>
        <item m="1" x="6972"/>
        <item m="1" x="6973"/>
        <item m="1" x="6974"/>
        <item m="1" x="6975"/>
        <item m="1" x="6976"/>
        <item m="1" x="6977"/>
        <item m="1" x="6978"/>
        <item m="1" x="6979"/>
        <item m="1" x="6980"/>
        <item m="1" x="6981"/>
        <item m="1" x="6982"/>
        <item m="1" x="6983"/>
        <item m="1" x="6984"/>
        <item m="1" x="6985"/>
        <item m="1" x="6986"/>
        <item m="1" x="6987"/>
        <item m="1" x="6988"/>
        <item m="1" x="6989"/>
        <item m="1" x="6990"/>
        <item m="1" x="6991"/>
        <item m="1" x="6992"/>
        <item m="1" x="6993"/>
        <item m="1" x="6994"/>
        <item m="1" x="6995"/>
        <item m="1" x="6996"/>
        <item m="1" x="6997"/>
        <item m="1" x="6998"/>
        <item m="1" x="6999"/>
        <item m="1" x="7000"/>
        <item m="1" x="7001"/>
        <item m="1" x="7002"/>
        <item m="1" x="7003"/>
        <item m="1" x="7004"/>
        <item m="1" x="7005"/>
        <item m="1" x="7006"/>
        <item m="1" x="7007"/>
        <item m="1" x="7008"/>
        <item m="1" x="7009"/>
        <item m="1" x="7010"/>
        <item m="1" x="7011"/>
        <item m="1" x="7012"/>
        <item m="1" x="7013"/>
        <item m="1" x="7014"/>
        <item m="1" x="7015"/>
        <item m="1" x="7016"/>
        <item m="1" x="7017"/>
        <item m="1" x="7018"/>
        <item m="1" x="7019"/>
        <item m="1" x="7020"/>
        <item m="1" x="7021"/>
        <item m="1" x="7022"/>
        <item m="1" x="7023"/>
        <item m="1" x="7024"/>
        <item m="1" x="7025"/>
        <item m="1" x="7026"/>
        <item m="1" x="7027"/>
        <item m="1" x="7028"/>
        <item m="1" x="7029"/>
        <item m="1" x="7030"/>
        <item m="1" x="7031"/>
        <item m="1" x="7032"/>
        <item m="1" x="7033"/>
        <item m="1" x="7034"/>
        <item m="1" x="7035"/>
        <item m="1" x="7036"/>
        <item m="1" x="7037"/>
        <item m="1" x="7038"/>
        <item m="1" x="7039"/>
        <item m="1" x="7040"/>
        <item m="1" x="7041"/>
        <item m="1" x="7042"/>
        <item m="1" x="7043"/>
        <item m="1" x="7044"/>
        <item m="1" x="7045"/>
        <item m="1" x="7046"/>
        <item m="1" x="7047"/>
        <item m="1" x="7048"/>
        <item m="1" x="7049"/>
        <item m="1" x="7050"/>
        <item m="1" x="7051"/>
        <item m="1" x="7052"/>
        <item m="1" x="7053"/>
        <item m="1" x="7054"/>
        <item m="1" x="7055"/>
        <item m="1" x="7056"/>
        <item m="1" x="7057"/>
        <item m="1" x="7058"/>
        <item m="1" x="7059"/>
        <item m="1" x="7060"/>
        <item m="1" x="7061"/>
        <item m="1" x="7062"/>
        <item m="1" x="7063"/>
        <item m="1" x="7064"/>
        <item m="1" x="7065"/>
        <item m="1" x="7066"/>
        <item m="1" x="7067"/>
        <item m="1" x="7068"/>
        <item m="1" x="7069"/>
        <item m="1" x="7070"/>
        <item m="1" x="7071"/>
        <item m="1" x="7072"/>
        <item m="1" x="7073"/>
        <item m="1" x="7074"/>
        <item m="1" x="7075"/>
        <item m="1" x="7076"/>
        <item m="1" x="7077"/>
        <item m="1" x="7078"/>
        <item m="1" x="7079"/>
        <item m="1" x="7080"/>
        <item m="1" x="7081"/>
        <item m="1" x="7082"/>
        <item m="1" x="7083"/>
        <item m="1" x="7084"/>
        <item m="1" x="7085"/>
        <item m="1" x="7086"/>
        <item m="1" x="7087"/>
        <item m="1" x="7088"/>
        <item m="1" x="7089"/>
        <item m="1" x="7090"/>
        <item m="1" x="7091"/>
        <item m="1" x="7092"/>
        <item m="1" x="7093"/>
        <item m="1" x="7094"/>
        <item m="1" x="7095"/>
        <item m="1" x="7096"/>
        <item m="1" x="7097"/>
        <item m="1" x="7098"/>
        <item m="1" x="7099"/>
        <item m="1" x="7100"/>
        <item m="1" x="7101"/>
        <item m="1" x="7102"/>
        <item m="1" x="7103"/>
        <item m="1" x="7104"/>
        <item m="1" x="7105"/>
        <item m="1" x="7106"/>
        <item m="1" x="7107"/>
        <item m="1" x="7108"/>
        <item m="1" x="7109"/>
        <item m="1" x="7110"/>
        <item m="1" x="7111"/>
        <item m="1" x="7112"/>
        <item m="1" x="7113"/>
        <item m="1" x="7114"/>
        <item m="1" x="7115"/>
        <item m="1" x="7116"/>
        <item m="1" x="7117"/>
        <item m="1" x="7118"/>
        <item m="1" x="7119"/>
        <item m="1" x="7120"/>
        <item m="1" x="7121"/>
        <item m="1" x="7122"/>
        <item m="1" x="7123"/>
        <item m="1" x="7124"/>
        <item m="1" x="7125"/>
        <item m="1" x="7126"/>
        <item m="1" x="7127"/>
        <item m="1" x="7128"/>
        <item m="1" x="7129"/>
        <item m="1" x="7130"/>
        <item m="1" x="7131"/>
        <item m="1" x="7132"/>
        <item m="1" x="7133"/>
        <item m="1" x="7134"/>
        <item m="1" x="7135"/>
        <item m="1" x="7136"/>
        <item m="1" x="7137"/>
        <item m="1" x="7138"/>
        <item m="1" x="7139"/>
        <item m="1" x="7140"/>
        <item m="1" x="7141"/>
        <item m="1" x="7142"/>
        <item m="1" x="7143"/>
        <item m="1" x="7144"/>
        <item m="1" x="7145"/>
        <item m="1" x="7146"/>
        <item m="1" x="7147"/>
        <item m="1" x="7148"/>
        <item m="1" x="7149"/>
        <item m="1" x="7150"/>
        <item m="1" x="7151"/>
        <item m="1" x="7152"/>
        <item m="1" x="7153"/>
        <item m="1" x="7154"/>
        <item m="1" x="7155"/>
        <item m="1" x="7156"/>
        <item m="1" x="7157"/>
        <item m="1" x="7158"/>
        <item m="1" x="7159"/>
        <item m="1" x="7160"/>
        <item m="1" x="7161"/>
        <item m="1" x="7162"/>
        <item m="1" x="7163"/>
        <item m="1" x="7164"/>
        <item m="1" x="7165"/>
        <item m="1" x="7166"/>
        <item m="1" x="7167"/>
        <item m="1" x="7168"/>
        <item m="1" x="7169"/>
        <item m="1" x="7170"/>
        <item m="1" x="7171"/>
        <item m="1" x="7172"/>
        <item m="1" x="7173"/>
        <item m="1" x="7174"/>
        <item m="1" x="7175"/>
        <item m="1" x="7176"/>
        <item m="1" x="7177"/>
        <item m="1" x="7178"/>
        <item m="1" x="7179"/>
        <item m="1" x="7180"/>
        <item m="1" x="7181"/>
        <item m="1" x="7182"/>
        <item m="1" x="7183"/>
        <item m="1" x="7184"/>
        <item m="1" x="7185"/>
        <item m="1" x="7186"/>
        <item m="1" x="7187"/>
        <item m="1" x="7188"/>
        <item m="1" x="7189"/>
        <item m="1" x="7190"/>
        <item m="1" x="7191"/>
        <item m="1" x="7192"/>
        <item m="1" x="7193"/>
        <item m="1" x="7194"/>
        <item m="1" x="7195"/>
        <item m="1" x="7196"/>
        <item m="1" x="7197"/>
        <item m="1" x="7198"/>
        <item m="1" x="7199"/>
        <item m="1" x="7200"/>
        <item m="1" x="7201"/>
        <item m="1" x="7202"/>
        <item m="1" x="7203"/>
        <item m="1" x="7204"/>
        <item m="1" x="7205"/>
        <item m="1" x="7206"/>
        <item m="1" x="7207"/>
        <item m="1" x="7208"/>
        <item m="1" x="7209"/>
        <item m="1" x="7210"/>
        <item m="1" x="7211"/>
        <item m="1" x="7212"/>
        <item m="1" x="7213"/>
        <item m="1" x="7214"/>
        <item m="1" x="7215"/>
        <item m="1" x="7216"/>
        <item m="1" x="7217"/>
        <item m="1" x="7218"/>
        <item m="1" x="7219"/>
        <item m="1" x="7220"/>
        <item m="1" x="7221"/>
        <item m="1" x="7222"/>
        <item m="1" x="7223"/>
        <item m="1" x="7224"/>
        <item m="1" x="7225"/>
        <item m="1" x="7226"/>
        <item m="1" x="7227"/>
        <item m="1" x="7228"/>
        <item m="1" x="7229"/>
        <item m="1" x="7230"/>
        <item m="1" x="7231"/>
        <item m="1" x="7232"/>
        <item m="1" x="7233"/>
        <item m="1" x="7234"/>
        <item m="1" x="7235"/>
        <item m="1" x="7236"/>
        <item m="1" x="7237"/>
        <item m="1" x="7238"/>
        <item m="1" x="7239"/>
        <item m="1" x="7240"/>
        <item m="1" x="7241"/>
        <item m="1" x="7242"/>
        <item m="1" x="7243"/>
        <item m="1" x="7244"/>
        <item m="1" x="7245"/>
        <item m="1" x="7246"/>
        <item m="1" x="7247"/>
        <item m="1" x="7248"/>
        <item m="1" x="7249"/>
        <item m="1" x="7250"/>
        <item m="1" x="7251"/>
        <item m="1" x="7252"/>
        <item m="1" x="7253"/>
        <item m="1" x="7254"/>
        <item m="1" x="7255"/>
        <item m="1" x="7256"/>
        <item m="1" x="7257"/>
        <item m="1" x="7258"/>
        <item m="1" x="7259"/>
        <item m="1" x="7260"/>
        <item m="1" x="7261"/>
        <item m="1" x="7262"/>
        <item m="1" x="7263"/>
        <item m="1" x="7264"/>
        <item m="1" x="7265"/>
        <item m="1" x="7266"/>
        <item m="1" x="7267"/>
        <item m="1" x="7268"/>
        <item m="1" x="7269"/>
        <item m="1" x="7270"/>
        <item m="1" x="7271"/>
        <item m="1" x="7272"/>
        <item m="1" x="7273"/>
        <item m="1" x="7274"/>
        <item m="1" x="7275"/>
        <item m="1" x="7276"/>
        <item m="1" x="7277"/>
        <item m="1" x="7278"/>
        <item m="1" x="7279"/>
        <item m="1" x="7280"/>
        <item m="1" x="7281"/>
        <item m="1" x="7282"/>
        <item m="1" x="7283"/>
        <item m="1" x="7284"/>
        <item m="1" x="7285"/>
        <item m="1" x="7286"/>
        <item m="1" x="7287"/>
        <item m="1" x="7288"/>
        <item m="1" x="7289"/>
        <item m="1" x="7290"/>
        <item m="1" x="7291"/>
        <item m="1" x="7292"/>
        <item m="1" x="7293"/>
        <item m="1" x="7294"/>
        <item m="1" x="7295"/>
        <item m="1" x="7296"/>
        <item m="1" x="7297"/>
        <item m="1" x="7298"/>
        <item m="1" x="7299"/>
        <item m="1" x="7300"/>
        <item m="1" x="7301"/>
        <item m="1" x="7302"/>
        <item m="1" x="7303"/>
        <item m="1" x="7304"/>
        <item m="1" x="7305"/>
        <item m="1" x="7306"/>
        <item m="1" x="7307"/>
        <item m="1" x="7308"/>
        <item m="1" x="7309"/>
        <item m="1" x="7310"/>
        <item m="1" x="7311"/>
        <item m="1" x="7312"/>
        <item m="1" x="7313"/>
        <item m="1" x="7314"/>
        <item m="1" x="7315"/>
        <item m="1" x="7316"/>
        <item m="1" x="7317"/>
        <item m="1" x="7318"/>
        <item m="1" x="7319"/>
        <item m="1" x="7320"/>
        <item m="1" x="7321"/>
        <item m="1" x="7322"/>
        <item m="1" x="7323"/>
        <item m="1" x="7324"/>
        <item m="1" x="7325"/>
        <item m="1" x="7326"/>
        <item m="1" x="7327"/>
        <item m="1" x="7328"/>
        <item m="1" x="7329"/>
        <item m="1" x="7330"/>
        <item m="1" x="7331"/>
        <item m="1" x="7332"/>
        <item m="1" x="7333"/>
        <item m="1" x="7334"/>
        <item m="1" x="7335"/>
        <item m="1" x="7336"/>
        <item m="1" x="7337"/>
        <item m="1" x="7338"/>
        <item m="1" x="7339"/>
        <item m="1" x="7340"/>
        <item m="1" x="7341"/>
        <item m="1" x="7342"/>
        <item m="1" x="7343"/>
        <item m="1" x="7344"/>
        <item m="1" x="7345"/>
        <item m="1" x="7346"/>
        <item m="1" x="7347"/>
        <item m="1" x="7348"/>
        <item m="1" x="7349"/>
        <item m="1" x="7350"/>
        <item m="1" x="7351"/>
        <item m="1" x="7352"/>
        <item m="1" x="7353"/>
        <item m="1" x="7354"/>
        <item m="1" x="7355"/>
        <item m="1" x="7356"/>
        <item m="1" x="7357"/>
        <item m="1" x="7358"/>
        <item m="1" x="7359"/>
        <item m="1" x="7360"/>
        <item m="1" x="7361"/>
        <item m="1" x="7362"/>
        <item m="1" x="7363"/>
        <item m="1" x="7364"/>
        <item m="1" x="7365"/>
        <item m="1" x="7366"/>
        <item m="1" x="7367"/>
        <item m="1" x="7368"/>
        <item m="1" x="7369"/>
        <item m="1" x="7370"/>
        <item m="1" x="7371"/>
        <item m="1" x="7372"/>
        <item m="1" x="7373"/>
        <item m="1" x="7374"/>
        <item m="1" x="7375"/>
        <item m="1" x="7376"/>
        <item m="1" x="7377"/>
        <item m="1" x="7378"/>
        <item m="1" x="7379"/>
        <item m="1" x="7380"/>
        <item m="1" x="7381"/>
        <item m="1" x="7382"/>
        <item m="1" x="7383"/>
        <item m="1" x="7384"/>
        <item m="1" x="7385"/>
        <item m="1" x="7386"/>
        <item m="1" x="7387"/>
        <item m="1" x="7388"/>
        <item m="1" x="7389"/>
        <item m="1" x="7390"/>
        <item m="1" x="7391"/>
        <item m="1" x="7392"/>
        <item m="1" x="7393"/>
        <item m="1" x="7394"/>
        <item m="1" x="7395"/>
        <item m="1" x="7396"/>
        <item m="1" x="7397"/>
        <item m="1" x="7398"/>
        <item m="1" x="7399"/>
        <item m="1" x="7400"/>
        <item m="1" x="7401"/>
        <item m="1" x="7402"/>
        <item m="1" x="7403"/>
        <item m="1" x="7404"/>
        <item m="1" x="7405"/>
        <item m="1" x="7406"/>
        <item m="1" x="7407"/>
        <item m="1" x="7408"/>
        <item m="1" x="7409"/>
        <item m="1" x="7410"/>
        <item m="1" x="7411"/>
        <item m="1" x="7412"/>
        <item m="1" x="7413"/>
        <item m="1" x="7414"/>
        <item m="1" x="7415"/>
        <item m="1" x="7416"/>
        <item m="1" x="7417"/>
        <item m="1" x="7418"/>
        <item m="1" x="7419"/>
        <item m="1" x="7420"/>
        <item m="1" x="7421"/>
        <item m="1" x="7422"/>
        <item m="1" x="7423"/>
        <item m="1" x="7424"/>
        <item m="1" x="7425"/>
        <item m="1" x="7426"/>
        <item m="1" x="7427"/>
        <item m="1" x="7428"/>
        <item m="1" x="7429"/>
        <item m="1" x="7430"/>
        <item m="1" x="7431"/>
        <item m="1" x="7432"/>
        <item m="1" x="7433"/>
        <item m="1" x="7434"/>
        <item m="1" x="7435"/>
        <item m="1" x="7436"/>
        <item m="1" x="7437"/>
        <item m="1" x="7438"/>
        <item m="1" x="7439"/>
        <item m="1" x="7440"/>
        <item m="1" x="7441"/>
        <item m="1" x="7442"/>
        <item m="1" x="7443"/>
        <item m="1" x="7444"/>
        <item m="1" x="7445"/>
        <item m="1" x="7446"/>
        <item m="1" x="7447"/>
        <item m="1" x="7448"/>
        <item m="1" x="7449"/>
        <item m="1" x="7450"/>
        <item m="1" x="7451"/>
        <item m="1" x="7452"/>
        <item m="1" x="7453"/>
        <item m="1" x="7454"/>
        <item m="1" x="7455"/>
        <item m="1" x="7456"/>
        <item m="1" x="7457"/>
        <item m="1" x="7458"/>
        <item m="1" x="7459"/>
        <item m="1" x="7460"/>
        <item m="1" x="7461"/>
        <item m="1" x="7462"/>
        <item m="1" x="7463"/>
        <item m="1" x="7464"/>
        <item m="1" x="7465"/>
        <item m="1" x="7466"/>
        <item m="1" x="7467"/>
        <item m="1" x="7468"/>
        <item m="1" x="7469"/>
        <item m="1" x="7470"/>
        <item m="1" x="7471"/>
        <item m="1" x="7472"/>
        <item m="1" x="7473"/>
        <item m="1" x="7474"/>
        <item m="1" x="7475"/>
        <item m="1" x="7476"/>
        <item m="1" x="7477"/>
        <item m="1" x="7478"/>
        <item m="1" x="7479"/>
        <item m="1" x="7480"/>
        <item m="1" x="7481"/>
        <item m="1" x="7482"/>
        <item m="1" x="7483"/>
        <item m="1" x="7484"/>
        <item m="1" x="7485"/>
        <item m="1" x="7486"/>
        <item m="1" x="7487"/>
        <item m="1" x="7488"/>
        <item m="1" x="7489"/>
        <item m="1" x="7490"/>
        <item m="1" x="7491"/>
        <item m="1" x="7492"/>
        <item m="1" x="7493"/>
        <item m="1" x="7494"/>
        <item m="1" x="7495"/>
        <item m="1" x="7496"/>
        <item m="1" x="7497"/>
        <item m="1" x="7498"/>
        <item m="1" x="7499"/>
        <item m="1" x="7500"/>
        <item m="1" x="7501"/>
        <item m="1" x="7502"/>
        <item m="1" x="7503"/>
        <item m="1" x="7504"/>
        <item m="1" x="7505"/>
        <item m="1" x="7506"/>
        <item m="1" x="7507"/>
        <item m="1" x="7508"/>
        <item m="1" x="7509"/>
        <item m="1" x="7510"/>
        <item m="1" x="7511"/>
        <item m="1" x="7512"/>
        <item m="1" x="7513"/>
        <item m="1" x="7514"/>
        <item m="1" x="7515"/>
        <item m="1" x="7516"/>
        <item m="1" x="7517"/>
        <item m="1" x="7518"/>
        <item m="1" x="7519"/>
        <item m="1" x="7520"/>
        <item m="1" x="7521"/>
        <item m="1" x="7522"/>
        <item m="1" x="7523"/>
        <item m="1" x="7524"/>
        <item m="1" x="7525"/>
        <item m="1" x="7526"/>
        <item m="1" x="7527"/>
        <item m="1" x="7528"/>
        <item m="1" x="7529"/>
        <item m="1" x="7530"/>
        <item m="1" x="7531"/>
        <item m="1" x="7532"/>
        <item m="1" x="7533"/>
        <item m="1" x="7534"/>
        <item m="1" x="7535"/>
        <item m="1" x="7536"/>
        <item m="1" x="7537"/>
        <item m="1" x="7538"/>
        <item m="1" x="7539"/>
        <item m="1" x="7540"/>
        <item m="1" x="7541"/>
        <item m="1" x="7542"/>
        <item m="1" x="7543"/>
        <item m="1" x="7544"/>
        <item m="1" x="7545"/>
        <item m="1" x="7546"/>
        <item m="1" x="7547"/>
        <item m="1" x="7548"/>
        <item m="1" x="7549"/>
        <item m="1" x="7550"/>
        <item m="1" x="7551"/>
        <item m="1" x="7552"/>
        <item m="1" x="7553"/>
        <item m="1" x="7554"/>
        <item m="1" x="7555"/>
        <item m="1" x="7556"/>
        <item m="1" x="7557"/>
        <item m="1" x="7558"/>
        <item m="1" x="7559"/>
        <item m="1" x="7560"/>
        <item m="1" x="7561"/>
        <item m="1" x="7562"/>
        <item m="1" x="7563"/>
        <item m="1" x="7564"/>
        <item m="1" x="7565"/>
        <item m="1" x="7566"/>
        <item m="1" x="7567"/>
        <item m="1" x="7568"/>
        <item m="1" x="7569"/>
        <item m="1" x="7570"/>
        <item m="1" x="7571"/>
        <item m="1" x="7572"/>
        <item m="1" x="7573"/>
        <item m="1" x="7574"/>
        <item m="1" x="7575"/>
        <item m="1" x="7576"/>
        <item m="1" x="7577"/>
        <item m="1" x="7578"/>
        <item m="1" x="7579"/>
        <item m="1" x="7580"/>
        <item m="1" x="7581"/>
        <item m="1" x="7582"/>
        <item m="1" x="7583"/>
        <item m="1" x="7584"/>
        <item m="1" x="7585"/>
        <item m="1" x="7586"/>
        <item m="1" x="7587"/>
        <item m="1" x="7588"/>
        <item m="1" x="7589"/>
        <item m="1" x="7590"/>
        <item m="1" x="7591"/>
        <item m="1" x="7592"/>
        <item m="1" x="7593"/>
        <item m="1" x="7594"/>
        <item m="1" x="7595"/>
        <item m="1" x="7596"/>
        <item m="1" x="7597"/>
        <item m="1" x="7598"/>
        <item m="1" x="7599"/>
        <item m="1" x="7600"/>
        <item m="1" x="7601"/>
        <item m="1" x="7602"/>
        <item m="1" x="7603"/>
        <item m="1" x="7604"/>
        <item m="1" x="7605"/>
        <item m="1" x="7606"/>
        <item m="1" x="7607"/>
        <item m="1" x="7608"/>
        <item m="1" x="7609"/>
        <item m="1" x="7610"/>
        <item m="1" x="7611"/>
        <item m="1" x="7612"/>
        <item m="1" x="7613"/>
        <item m="1" x="7614"/>
        <item m="1" x="7615"/>
        <item m="1" x="7616"/>
        <item m="1" x="7617"/>
        <item m="1" x="7618"/>
        <item m="1" x="7619"/>
        <item m="1" x="7620"/>
        <item m="1" x="7621"/>
        <item m="1" x="7622"/>
        <item m="1" x="7623"/>
        <item m="1" x="7624"/>
        <item m="1" x="7625"/>
        <item m="1" x="7626"/>
        <item m="1" x="7627"/>
        <item m="1" x="7628"/>
        <item m="1" x="7629"/>
        <item m="1" x="7630"/>
        <item m="1" x="7631"/>
        <item m="1" x="7632"/>
        <item m="1" x="7633"/>
        <item m="1" x="7634"/>
        <item m="1" x="7635"/>
        <item m="1" x="7636"/>
        <item m="1" x="7637"/>
        <item m="1" x="7638"/>
        <item m="1" x="7639"/>
        <item m="1" x="7640"/>
        <item m="1" x="7641"/>
        <item m="1" x="7642"/>
        <item m="1" x="7643"/>
        <item m="1" x="7644"/>
        <item m="1" x="7645"/>
        <item m="1" x="7646"/>
        <item m="1" x="7647"/>
        <item m="1" x="7648"/>
        <item m="1" x="7649"/>
        <item m="1" x="7650"/>
        <item m="1" x="7651"/>
        <item m="1" x="7652"/>
        <item m="1" x="7653"/>
        <item m="1" x="7654"/>
        <item m="1" x="7655"/>
        <item m="1" x="7656"/>
        <item m="1" x="7657"/>
        <item m="1" x="7658"/>
        <item m="1" x="7659"/>
        <item m="1" x="7660"/>
        <item m="1" x="7661"/>
        <item m="1" x="7662"/>
        <item m="1" x="7663"/>
        <item m="1" x="7664"/>
        <item m="1" x="7665"/>
        <item m="1" x="7666"/>
        <item m="1" x="7667"/>
        <item m="1" x="7668"/>
        <item m="1" x="7669"/>
        <item m="1" x="7670"/>
        <item m="1" x="7671"/>
        <item m="1" x="7672"/>
        <item m="1" x="7673"/>
        <item m="1" x="7674"/>
        <item m="1" x="7675"/>
        <item m="1" x="7676"/>
        <item m="1" x="7677"/>
        <item m="1" x="7678"/>
        <item m="1" x="7679"/>
        <item m="1" x="7680"/>
        <item m="1" x="7681"/>
        <item m="1" x="7682"/>
        <item m="1" x="7683"/>
        <item m="1" x="7684"/>
        <item m="1" x="7685"/>
        <item m="1" x="7686"/>
        <item m="1" x="7687"/>
        <item m="1" x="7688"/>
        <item m="1" x="7689"/>
        <item m="1" x="7690"/>
        <item m="1" x="7691"/>
        <item m="1" x="7692"/>
        <item m="1" x="7693"/>
        <item m="1" x="7694"/>
        <item m="1" x="7695"/>
        <item m="1" x="7696"/>
        <item m="1" x="7697"/>
        <item m="1" x="7698"/>
        <item m="1" x="7699"/>
        <item m="1" x="7700"/>
        <item m="1" x="7701"/>
        <item m="1" x="7702"/>
        <item m="1" x="7703"/>
        <item m="1" x="7704"/>
        <item m="1" x="7705"/>
        <item m="1" x="7706"/>
        <item m="1" x="7707"/>
        <item m="1" x="7708"/>
        <item m="1" x="7709"/>
        <item m="1" x="7710"/>
        <item m="1" x="7711"/>
        <item m="1" x="7712"/>
        <item m="1" x="7713"/>
        <item m="1" x="7714"/>
        <item m="1" x="7715"/>
        <item m="1" x="7716"/>
        <item m="1" x="7717"/>
        <item m="1" x="7718"/>
        <item m="1" x="7719"/>
        <item m="1" x="7720"/>
        <item m="1" x="7721"/>
        <item m="1" x="7722"/>
        <item m="1" x="7723"/>
        <item m="1" x="7724"/>
        <item m="1" x="7725"/>
        <item m="1" x="7726"/>
        <item m="1" x="7727"/>
        <item m="1" x="7728"/>
        <item m="1" x="7729"/>
        <item m="1" x="7730"/>
        <item m="1" x="7731"/>
        <item m="1" x="7732"/>
        <item m="1" x="7733"/>
        <item m="1" x="7734"/>
        <item m="1" x="7735"/>
        <item m="1" x="7736"/>
        <item m="1" x="7737"/>
        <item m="1" x="7738"/>
        <item m="1" x="7739"/>
        <item m="1" x="7740"/>
        <item m="1" x="7741"/>
        <item m="1" x="7742"/>
        <item m="1" x="7743"/>
        <item m="1" x="7744"/>
        <item m="1" x="7745"/>
        <item m="1" x="7746"/>
        <item m="1" x="7747"/>
        <item m="1" x="7748"/>
        <item m="1" x="7749"/>
        <item m="1" x="7750"/>
        <item m="1" x="7751"/>
        <item m="1" x="7752"/>
        <item m="1" x="7753"/>
        <item m="1" x="7754"/>
        <item m="1" x="7755"/>
        <item m="1" x="7756"/>
        <item m="1" x="7757"/>
        <item m="1" x="7758"/>
        <item m="1" x="7759"/>
        <item m="1" x="7760"/>
        <item m="1" x="7761"/>
        <item m="1" x="7762"/>
        <item m="1" x="7763"/>
        <item m="1" x="7764"/>
        <item m="1" x="7765"/>
        <item m="1" x="7766"/>
        <item m="1" x="7767"/>
        <item m="1" x="7768"/>
        <item m="1" x="7769"/>
        <item m="1" x="7770"/>
        <item m="1" x="7771"/>
        <item m="1" x="7772"/>
        <item m="1" x="7773"/>
        <item m="1" x="7774"/>
        <item m="1" x="7775"/>
        <item m="1" x="7776"/>
        <item m="1" x="7777"/>
        <item m="1" x="7778"/>
        <item m="1" x="7779"/>
        <item m="1" x="7780"/>
        <item m="1" x="7781"/>
        <item m="1" x="7782"/>
        <item m="1" x="7783"/>
        <item m="1" x="7784"/>
        <item m="1" x="7785"/>
        <item m="1" x="7786"/>
        <item m="1" x="7787"/>
        <item m="1" x="7788"/>
        <item m="1" x="7789"/>
        <item m="1" x="7790"/>
        <item m="1" x="7791"/>
        <item m="1" x="7792"/>
        <item m="1" x="7793"/>
        <item m="1" x="7794"/>
        <item m="1" x="7795"/>
        <item m="1" x="7796"/>
        <item m="1" x="7797"/>
        <item m="1" x="7798"/>
        <item m="1" x="7799"/>
        <item m="1" x="7800"/>
        <item m="1" x="7801"/>
        <item m="1" x="7802"/>
        <item m="1" x="7803"/>
        <item m="1" x="7804"/>
        <item m="1" x="7805"/>
        <item m="1" x="7806"/>
        <item m="1" x="7807"/>
        <item m="1" x="7808"/>
        <item m="1" x="7809"/>
        <item m="1" x="7810"/>
        <item m="1" x="7811"/>
        <item m="1" x="7812"/>
        <item m="1" x="7813"/>
        <item m="1" x="7814"/>
        <item m="1" x="7815"/>
        <item m="1" x="7816"/>
        <item m="1" x="7817"/>
        <item m="1" x="7818"/>
        <item m="1" x="7819"/>
        <item m="1" x="7820"/>
        <item m="1" x="7821"/>
        <item m="1" x="7822"/>
        <item m="1" x="7823"/>
        <item m="1" x="7824"/>
        <item m="1" x="7825"/>
        <item m="1" x="7826"/>
        <item m="1" x="7827"/>
        <item m="1" x="7828"/>
        <item m="1" x="7829"/>
        <item m="1" x="7830"/>
        <item m="1" x="7831"/>
        <item m="1" x="7832"/>
        <item m="1" x="7833"/>
        <item m="1" x="7834"/>
        <item m="1" x="7835"/>
        <item m="1" x="7836"/>
        <item m="1" x="7837"/>
        <item m="1" x="7838"/>
        <item m="1" x="7839"/>
        <item m="1" x="7840"/>
        <item m="1" x="7841"/>
        <item m="1" x="7842"/>
        <item m="1" x="7843"/>
        <item m="1" x="7844"/>
        <item m="1" x="7845"/>
        <item m="1" x="7846"/>
        <item m="1" x="7847"/>
        <item m="1" x="7848"/>
        <item m="1" x="7849"/>
        <item m="1" x="7850"/>
        <item m="1" x="7851"/>
        <item m="1" x="7852"/>
        <item m="1" x="7853"/>
        <item m="1" x="7854"/>
        <item m="1" x="7855"/>
        <item m="1" x="7856"/>
        <item m="1" x="7857"/>
        <item m="1" x="7858"/>
        <item m="1" x="7859"/>
        <item m="1" x="7860"/>
        <item m="1" x="7861"/>
        <item m="1" x="7862"/>
        <item m="1" x="7863"/>
        <item m="1" x="7864"/>
        <item m="1" x="7865"/>
        <item m="1" x="7866"/>
        <item m="1" x="7867"/>
        <item m="1" x="7868"/>
        <item m="1" x="7869"/>
        <item m="1" x="7870"/>
        <item m="1" x="7871"/>
        <item m="1" x="7872"/>
        <item m="1" x="7873"/>
        <item m="1" x="7874"/>
        <item m="1" x="7875"/>
        <item m="1" x="7876"/>
        <item m="1" x="7877"/>
        <item m="1" x="7878"/>
        <item m="1" x="7879"/>
        <item m="1" x="7880"/>
        <item m="1" x="7881"/>
        <item m="1" x="7882"/>
        <item m="1" x="7883"/>
        <item m="1" x="7884"/>
        <item m="1" x="7885"/>
        <item m="1" x="7886"/>
        <item m="1" x="7887"/>
        <item m="1" x="7888"/>
        <item m="1" x="7889"/>
        <item m="1" x="7890"/>
        <item m="1" x="7891"/>
        <item m="1" x="7892"/>
        <item m="1" x="7893"/>
        <item m="1" x="7894"/>
        <item m="1" x="7895"/>
        <item m="1" x="7896"/>
        <item m="1" x="7897"/>
        <item m="1" x="7898"/>
        <item m="1" x="7899"/>
        <item m="1" x="7900"/>
        <item m="1" x="7901"/>
        <item m="1" x="7902"/>
        <item m="1" x="7903"/>
        <item m="1" x="7904"/>
        <item m="1" x="7905"/>
        <item m="1" x="7906"/>
        <item m="1" x="7907"/>
        <item m="1" x="7908"/>
        <item m="1" x="7909"/>
        <item m="1" x="7910"/>
        <item m="1" x="7911"/>
        <item m="1" x="7912"/>
        <item m="1" x="7913"/>
        <item m="1" x="7914"/>
        <item m="1" x="7915"/>
        <item m="1" x="7916"/>
        <item m="1" x="7917"/>
        <item m="1" x="7918"/>
        <item m="1" x="7919"/>
        <item m="1" x="7920"/>
        <item m="1" x="7921"/>
        <item m="1" x="7922"/>
        <item m="1" x="7923"/>
        <item m="1" x="7924"/>
        <item m="1" x="7925"/>
        <item m="1" x="7926"/>
        <item m="1" x="7927"/>
        <item m="1" x="7928"/>
        <item m="1" x="7929"/>
        <item m="1" x="7930"/>
        <item m="1" x="7931"/>
        <item m="1" x="7932"/>
        <item m="1" x="7933"/>
        <item m="1" x="7934"/>
        <item m="1" x="7935"/>
        <item m="1" x="7936"/>
        <item m="1" x="7937"/>
        <item m="1" x="7938"/>
        <item m="1" x="7939"/>
        <item m="1" x="7940"/>
        <item m="1" x="7941"/>
        <item m="1" x="7942"/>
        <item m="1" x="7943"/>
        <item m="1" x="7944"/>
        <item m="1" x="7945"/>
        <item m="1" x="7946"/>
        <item m="1" x="7947"/>
        <item m="1" x="7948"/>
        <item m="1" x="7949"/>
        <item m="1" x="7950"/>
        <item m="1" x="7951"/>
        <item m="1" x="7952"/>
        <item m="1" x="7953"/>
        <item m="1" x="7954"/>
        <item m="1" x="7955"/>
        <item m="1" x="7956"/>
        <item m="1" x="7957"/>
        <item m="1" x="7958"/>
        <item m="1" x="7959"/>
        <item m="1" x="7960"/>
        <item m="1" x="7961"/>
        <item m="1" x="7962"/>
        <item m="1" x="7963"/>
        <item m="1" x="7964"/>
        <item m="1" x="7965"/>
        <item m="1" x="7966"/>
        <item m="1" x="7967"/>
        <item m="1" x="7968"/>
        <item m="1" x="7969"/>
        <item m="1" x="7970"/>
        <item m="1" x="7971"/>
        <item m="1" x="7972"/>
        <item m="1" x="7973"/>
        <item m="1" x="7974"/>
        <item m="1" x="7975"/>
        <item m="1" x="7976"/>
        <item m="1" x="7977"/>
        <item m="1" x="7978"/>
        <item m="1" x="7979"/>
        <item m="1" x="7980"/>
        <item m="1" x="7981"/>
        <item m="1" x="7982"/>
        <item m="1" x="7983"/>
        <item m="1" x="7984"/>
        <item m="1" x="7985"/>
        <item m="1" x="7986"/>
        <item m="1" x="7988"/>
        <item m="1" x="7989"/>
        <item m="1" x="7987"/>
        <item m="1" x="7990"/>
        <item m="1" x="7991"/>
        <item m="1" x="7992"/>
        <item m="1" x="7993"/>
        <item m="1" x="7994"/>
        <item m="1" x="7995"/>
        <item m="1" x="7996"/>
        <item m="1" x="7997"/>
        <item m="1" x="7998"/>
        <item m="1" x="7999"/>
        <item m="1" x="6308"/>
        <item x="0"/>
        <item x="1"/>
        <item x="2"/>
        <item x="3"/>
        <item x="4"/>
        <item x="5"/>
        <item x="6"/>
        <item x="7"/>
        <item x="8"/>
        <item x="9"/>
        <item x="10"/>
        <item x="11"/>
        <item x="12"/>
        <item x="13"/>
        <item x="14"/>
        <item x="26"/>
        <item x="15"/>
        <item x="16"/>
        <item x="17"/>
        <item x="18"/>
        <item x="19"/>
        <item x="20"/>
        <item x="21"/>
        <item x="22"/>
        <item x="23"/>
        <item x="24"/>
        <item x="25"/>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x="151"/>
        <item x="152"/>
        <item x="153"/>
        <item x="154"/>
        <item x="155"/>
        <item x="157"/>
        <item x="158"/>
        <item x="159"/>
        <item x="160"/>
        <item x="161"/>
        <item x="162"/>
        <item x="163"/>
        <item x="164"/>
        <item x="165"/>
        <item x="166"/>
        <item x="167"/>
        <item x="168"/>
        <item x="169"/>
        <item x="170"/>
        <item x="171"/>
        <item x="172"/>
        <item x="173"/>
        <item x="174"/>
        <item x="175"/>
        <item x="176"/>
        <item x="177"/>
        <item x="178"/>
        <item x="179"/>
        <item x="180"/>
        <item x="181"/>
        <item x="182"/>
        <item x="183"/>
        <item x="184"/>
        <item x="185"/>
        <item x="186"/>
        <item x="187"/>
        <item x="188"/>
        <item x="189"/>
        <item x="190"/>
        <item x="191"/>
        <item x="192"/>
        <item x="193"/>
        <item x="194"/>
        <item x="195"/>
        <item x="196"/>
        <item x="197"/>
        <item x="198"/>
        <item x="199"/>
        <item x="200"/>
        <item x="201"/>
        <item x="202"/>
        <item x="203"/>
        <item x="204"/>
        <item x="205"/>
        <item x="206"/>
        <item x="207"/>
        <item x="208"/>
        <item x="209"/>
        <item x="210"/>
        <item x="211"/>
        <item x="212"/>
        <item x="213"/>
        <item x="214"/>
        <item x="215"/>
        <item x="216"/>
        <item x="217"/>
        <item x="218"/>
        <item x="219"/>
        <item x="220"/>
        <item x="221"/>
        <item x="222"/>
        <item x="223"/>
        <item x="224"/>
        <item x="225"/>
        <item x="226"/>
        <item x="227"/>
        <item x="228"/>
        <item x="229"/>
        <item x="230"/>
        <item x="272"/>
        <item x="231"/>
        <item x="232"/>
        <item x="233"/>
        <item x="234"/>
        <item x="235"/>
        <item x="236"/>
        <item x="237"/>
        <item x="238"/>
        <item x="239"/>
        <item x="240"/>
        <item x="241"/>
        <item x="242"/>
        <item x="243"/>
        <item x="244"/>
        <item x="245"/>
        <item x="246"/>
        <item x="247"/>
        <item x="248"/>
        <item x="249"/>
        <item x="250"/>
        <item x="251"/>
        <item x="252"/>
        <item x="253"/>
        <item x="254"/>
        <item x="255"/>
        <item x="256"/>
        <item x="257"/>
        <item x="258"/>
        <item x="259"/>
        <item x="260"/>
        <item x="261"/>
        <item x="262"/>
        <item x="263"/>
        <item x="264"/>
        <item x="265"/>
        <item x="266"/>
        <item x="267"/>
        <item x="268"/>
        <item x="269"/>
        <item x="270"/>
        <item x="271"/>
        <item x="273"/>
        <item x="274"/>
        <item x="275"/>
        <item x="276"/>
        <item x="277"/>
        <item x="278"/>
        <item x="279"/>
        <item x="280"/>
        <item x="281"/>
        <item x="282"/>
        <item x="283"/>
        <item x="284"/>
        <item x="285"/>
        <item x="286"/>
        <item x="287"/>
        <item x="288"/>
        <item x="289"/>
        <item x="290"/>
        <item x="291"/>
        <item x="292"/>
        <item x="293"/>
        <item x="294"/>
        <item x="295"/>
        <item x="296"/>
        <item x="297"/>
        <item x="298"/>
        <item x="299"/>
        <item x="300"/>
        <item x="301"/>
        <item x="302"/>
        <item x="303"/>
        <item x="304"/>
        <item x="305"/>
        <item x="306"/>
        <item x="307"/>
        <item x="308"/>
        <item x="309"/>
        <item x="310"/>
        <item x="311"/>
        <item x="312"/>
        <item x="313"/>
        <item x="314"/>
        <item x="315"/>
        <item x="316"/>
        <item x="317"/>
        <item x="318"/>
        <item x="319"/>
        <item x="320"/>
        <item x="321"/>
        <item x="322"/>
        <item x="323"/>
        <item x="324"/>
        <item x="325"/>
        <item x="326"/>
        <item x="327"/>
        <item x="328"/>
        <item x="329"/>
        <item x="330"/>
        <item x="331"/>
        <item x="332"/>
        <item x="333"/>
        <item x="334"/>
        <item x="335"/>
        <item x="336"/>
        <item x="337"/>
        <item x="338"/>
        <item x="339"/>
        <item x="340"/>
        <item x="341"/>
        <item x="342"/>
        <item x="343"/>
        <item x="344"/>
        <item x="345"/>
        <item x="346"/>
        <item x="347"/>
        <item x="348"/>
        <item x="349"/>
        <item x="350"/>
        <item x="351"/>
        <item x="352"/>
        <item x="353"/>
        <item x="354"/>
        <item x="355"/>
        <item x="356"/>
        <item x="357"/>
        <item x="358"/>
        <item x="359"/>
        <item x="360"/>
        <item x="361"/>
        <item x="362"/>
        <item x="363"/>
        <item x="364"/>
        <item x="365"/>
        <item x="366"/>
        <item x="367"/>
        <item x="368"/>
        <item x="369"/>
        <item x="370"/>
        <item x="371"/>
        <item x="372"/>
        <item x="373"/>
        <item x="374"/>
        <item x="375"/>
        <item x="376"/>
        <item x="377"/>
        <item x="378"/>
        <item x="379"/>
        <item x="380"/>
        <item x="381"/>
        <item x="382"/>
        <item x="383"/>
        <item x="384"/>
        <item x="385"/>
        <item x="386"/>
        <item x="387"/>
        <item x="388"/>
        <item x="389"/>
        <item x="390"/>
        <item x="391"/>
        <item x="392"/>
        <item x="393"/>
        <item x="394"/>
        <item x="395"/>
        <item x="396"/>
        <item x="397"/>
        <item x="398"/>
        <item x="399"/>
        <item x="400"/>
        <item x="401"/>
        <item x="402"/>
        <item x="403"/>
        <item x="404"/>
        <item x="405"/>
        <item x="406"/>
        <item x="407"/>
        <item x="408"/>
        <item x="409"/>
        <item x="410"/>
        <item x="411"/>
        <item x="412"/>
        <item x="413"/>
        <item x="414"/>
        <item x="415"/>
        <item x="416"/>
        <item x="417"/>
        <item x="418"/>
        <item x="419"/>
        <item x="420"/>
        <item x="421"/>
        <item x="422"/>
        <item x="423"/>
        <item x="424"/>
        <item x="425"/>
        <item x="426"/>
        <item x="427"/>
        <item x="428"/>
        <item x="429"/>
        <item x="430"/>
        <item x="431"/>
        <item x="432"/>
        <item x="433"/>
        <item x="434"/>
        <item x="435"/>
        <item x="436"/>
        <item x="437"/>
        <item x="438"/>
        <item x="439"/>
        <item x="440"/>
        <item x="441"/>
        <item x="442"/>
        <item x="443"/>
        <item x="444"/>
        <item x="445"/>
        <item x="446"/>
        <item x="447"/>
        <item x="448"/>
        <item x="449"/>
        <item x="450"/>
        <item x="451"/>
        <item x="452"/>
        <item x="453"/>
        <item x="454"/>
        <item x="455"/>
        <item x="456"/>
        <item x="457"/>
        <item x="458"/>
        <item x="459"/>
        <item x="460"/>
        <item x="461"/>
        <item x="462"/>
        <item x="463"/>
        <item x="464"/>
        <item x="465"/>
        <item x="466"/>
        <item x="467"/>
        <item x="468"/>
        <item x="469"/>
        <item x="470"/>
        <item x="471"/>
        <item x="472"/>
        <item x="473"/>
        <item x="474"/>
        <item x="475"/>
        <item x="476"/>
        <item x="477"/>
        <item x="478"/>
        <item x="479"/>
        <item x="480"/>
        <item x="481"/>
        <item x="482"/>
        <item x="483"/>
        <item x="484"/>
        <item x="485"/>
        <item x="486"/>
        <item x="487"/>
        <item x="488"/>
        <item x="489"/>
        <item x="490"/>
        <item x="491"/>
        <item x="492"/>
        <item x="493"/>
        <item x="494"/>
        <item x="495"/>
        <item x="496"/>
        <item x="497"/>
        <item x="498"/>
        <item x="499"/>
        <item x="500"/>
        <item x="501"/>
        <item x="502"/>
        <item x="503"/>
        <item x="504"/>
        <item x="505"/>
        <item x="506"/>
        <item x="507"/>
        <item x="508"/>
        <item x="509"/>
        <item x="510"/>
        <item x="511"/>
        <item x="512"/>
        <item x="513"/>
        <item x="514"/>
        <item x="515"/>
        <item x="516"/>
        <item x="517"/>
        <item x="518"/>
        <item x="519"/>
        <item x="520"/>
        <item x="521"/>
        <item x="522"/>
        <item x="523"/>
        <item x="524"/>
        <item x="525"/>
        <item x="526"/>
        <item x="527"/>
        <item x="528"/>
        <item x="529"/>
        <item x="530"/>
        <item x="531"/>
        <item x="532"/>
        <item x="533"/>
        <item x="534"/>
        <item x="535"/>
        <item x="536"/>
        <item x="537"/>
        <item x="538"/>
        <item x="539"/>
        <item x="540"/>
        <item x="541"/>
        <item x="542"/>
        <item x="543"/>
        <item x="544"/>
        <item x="545"/>
        <item x="546"/>
        <item x="547"/>
        <item x="548"/>
        <item x="549"/>
        <item x="550"/>
        <item x="551"/>
        <item x="552"/>
        <item x="553"/>
        <item x="554"/>
        <item x="555"/>
        <item x="556"/>
        <item x="557"/>
        <item x="558"/>
        <item x="559"/>
        <item x="560"/>
        <item x="561"/>
        <item x="562"/>
        <item x="563"/>
        <item x="564"/>
        <item x="565"/>
        <item x="566"/>
        <item x="567"/>
        <item x="568"/>
        <item x="569"/>
        <item x="570"/>
        <item x="571"/>
        <item x="572"/>
        <item x="573"/>
        <item x="574"/>
        <item x="575"/>
        <item x="576"/>
        <item x="577"/>
        <item x="578"/>
        <item x="579"/>
        <item x="580"/>
        <item x="581"/>
        <item x="582"/>
        <item x="583"/>
        <item x="584"/>
        <item x="585"/>
        <item x="586"/>
        <item x="587"/>
        <item x="588"/>
        <item x="589"/>
        <item x="590"/>
        <item x="591"/>
        <item x="592"/>
        <item x="593"/>
        <item x="594"/>
        <item x="595"/>
        <item x="596"/>
        <item x="597"/>
        <item x="598"/>
        <item x="599"/>
        <item x="600"/>
        <item x="601"/>
        <item x="602"/>
        <item x="603"/>
        <item x="604"/>
        <item x="605"/>
        <item x="606"/>
        <item x="607"/>
        <item x="609"/>
        <item x="610"/>
        <item x="611"/>
        <item x="612"/>
        <item x="613"/>
        <item x="614"/>
        <item x="615"/>
        <item x="616"/>
        <item x="617"/>
        <item x="618"/>
        <item x="619"/>
        <item x="620"/>
        <item x="621"/>
        <item x="622"/>
        <item x="623"/>
        <item x="624"/>
        <item x="625"/>
        <item x="626"/>
        <item x="627"/>
        <item x="628"/>
        <item x="629"/>
        <item x="630"/>
        <item x="631"/>
        <item x="632"/>
        <item x="633"/>
        <item x="634"/>
        <item x="635"/>
        <item x="636"/>
        <item x="637"/>
        <item x="638"/>
        <item x="639"/>
        <item x="640"/>
        <item x="641"/>
        <item x="642"/>
        <item x="643"/>
        <item x="644"/>
        <item x="645"/>
        <item x="646"/>
        <item x="647"/>
        <item x="648"/>
        <item x="649"/>
        <item x="650"/>
        <item x="651"/>
        <item x="653"/>
        <item x="654"/>
        <item x="655"/>
        <item x="656"/>
        <item x="657"/>
        <item x="658"/>
        <item x="659"/>
        <item x="660"/>
        <item x="661"/>
        <item x="662"/>
        <item x="663"/>
        <item x="664"/>
        <item x="665"/>
        <item x="666"/>
        <item x="667"/>
        <item x="668"/>
        <item x="669"/>
        <item x="670"/>
        <item x="671"/>
        <item x="672"/>
        <item x="673"/>
        <item x="674"/>
        <item x="675"/>
        <item x="676"/>
        <item x="677"/>
        <item x="678"/>
        <item x="679"/>
        <item x="680"/>
        <item x="681"/>
        <item x="682"/>
        <item x="683"/>
        <item x="684"/>
        <item x="685"/>
        <item x="686"/>
        <item x="687"/>
        <item x="688"/>
        <item x="689"/>
        <item x="690"/>
        <item x="691"/>
        <item x="692"/>
        <item x="693"/>
        <item x="694"/>
        <item x="695"/>
        <item x="696"/>
        <item x="697"/>
        <item x="698"/>
        <item x="699"/>
        <item x="700"/>
        <item x="701"/>
        <item x="702"/>
        <item x="703"/>
        <item x="704"/>
        <item x="705"/>
        <item x="706"/>
        <item x="707"/>
        <item x="708"/>
        <item x="709"/>
        <item x="710"/>
        <item x="711"/>
        <item x="712"/>
        <item x="713"/>
        <item x="714"/>
        <item x="715"/>
        <item x="716"/>
        <item x="717"/>
        <item x="718"/>
        <item x="719"/>
        <item x="720"/>
        <item x="721"/>
        <item x="722"/>
        <item x="723"/>
        <item x="724"/>
        <item x="725"/>
        <item x="726"/>
        <item x="727"/>
        <item x="728"/>
        <item x="729"/>
        <item x="730"/>
        <item x="731"/>
        <item x="732"/>
        <item x="733"/>
        <item x="734"/>
        <item x="766"/>
        <item x="735"/>
        <item x="736"/>
        <item x="737"/>
        <item x="738"/>
        <item x="739"/>
        <item x="740"/>
        <item x="741"/>
        <item x="742"/>
        <item x="743"/>
        <item x="744"/>
        <item x="745"/>
        <item x="746"/>
        <item x="747"/>
        <item x="748"/>
        <item x="749"/>
        <item x="750"/>
        <item x="751"/>
        <item x="752"/>
        <item x="753"/>
        <item x="754"/>
        <item x="755"/>
        <item x="756"/>
        <item x="757"/>
        <item x="758"/>
        <item x="759"/>
        <item x="760"/>
        <item x="761"/>
        <item x="762"/>
        <item x="763"/>
        <item x="764"/>
        <item x="765"/>
        <item x="767"/>
        <item x="768"/>
        <item x="769"/>
        <item x="770"/>
        <item x="771"/>
        <item x="772"/>
        <item x="773"/>
        <item x="774"/>
        <item x="775"/>
        <item x="776"/>
        <item x="777"/>
        <item x="778"/>
        <item x="779"/>
        <item x="780"/>
        <item x="781"/>
        <item x="782"/>
        <item x="783"/>
        <item x="784"/>
        <item x="785"/>
        <item x="786"/>
        <item x="787"/>
        <item x="788"/>
        <item x="789"/>
        <item x="790"/>
        <item x="791"/>
        <item x="792"/>
        <item x="793"/>
        <item x="794"/>
        <item x="795"/>
        <item x="796"/>
        <item x="797"/>
        <item x="798"/>
        <item x="799"/>
        <item x="800"/>
        <item x="801"/>
        <item x="802"/>
        <item x="803"/>
        <item x="804"/>
        <item x="805"/>
        <item x="806"/>
        <item x="807"/>
        <item x="808"/>
        <item x="809"/>
        <item x="810"/>
        <item x="811"/>
        <item x="812"/>
        <item x="813"/>
        <item x="814"/>
        <item x="815"/>
        <item x="816"/>
        <item x="817"/>
        <item x="818"/>
        <item x="819"/>
        <item x="820"/>
        <item x="821"/>
        <item x="822"/>
        <item x="823"/>
        <item x="824"/>
        <item x="825"/>
        <item x="826"/>
        <item x="827"/>
        <item x="828"/>
        <item x="829"/>
        <item x="830"/>
        <item x="831"/>
        <item x="832"/>
        <item x="833"/>
        <item x="834"/>
        <item x="835"/>
        <item x="836"/>
        <item x="837"/>
        <item x="838"/>
        <item x="839"/>
        <item x="840"/>
        <item x="841"/>
        <item x="842"/>
        <item x="843"/>
        <item x="844"/>
        <item x="845"/>
        <item x="846"/>
        <item x="847"/>
        <item x="848"/>
        <item x="849"/>
        <item x="850"/>
        <item x="851"/>
        <item x="852"/>
        <item x="853"/>
        <item x="854"/>
        <item x="855"/>
        <item x="856"/>
        <item x="857"/>
        <item x="858"/>
        <item x="859"/>
        <item x="860"/>
        <item x="861"/>
        <item x="862"/>
        <item x="863"/>
        <item x="864"/>
        <item x="865"/>
        <item x="866"/>
        <item x="867"/>
        <item x="868"/>
        <item x="869"/>
        <item x="870"/>
        <item x="871"/>
        <item x="872"/>
        <item x="873"/>
        <item x="874"/>
        <item x="875"/>
        <item x="876"/>
        <item x="877"/>
        <item x="878"/>
        <item x="879"/>
        <item x="880"/>
        <item x="881"/>
        <item x="882"/>
        <item x="883"/>
        <item x="884"/>
        <item x="885"/>
        <item x="886"/>
        <item x="887"/>
        <item x="888"/>
        <item x="889"/>
        <item x="890"/>
        <item x="891"/>
        <item x="892"/>
        <item x="893"/>
        <item x="894"/>
        <item x="895"/>
        <item x="896"/>
        <item x="897"/>
        <item x="898"/>
        <item x="899"/>
        <item x="900"/>
        <item x="901"/>
        <item x="902"/>
        <item x="903"/>
        <item x="904"/>
        <item x="905"/>
        <item x="906"/>
        <item x="907"/>
        <item x="908"/>
        <item x="909"/>
        <item x="910"/>
        <item x="911"/>
        <item x="912"/>
        <item x="913"/>
        <item x="914"/>
        <item x="915"/>
        <item x="916"/>
        <item x="917"/>
        <item x="918"/>
        <item x="919"/>
        <item x="920"/>
        <item x="921"/>
        <item x="922"/>
        <item x="923"/>
        <item x="924"/>
        <item x="925"/>
        <item x="926"/>
        <item x="927"/>
        <item x="928"/>
        <item x="929"/>
        <item x="930"/>
        <item x="931"/>
        <item x="932"/>
        <item x="933"/>
        <item x="934"/>
        <item x="935"/>
        <item x="936"/>
        <item x="937"/>
        <item x="938"/>
        <item x="939"/>
        <item x="940"/>
        <item x="941"/>
        <item x="942"/>
        <item x="943"/>
        <item x="944"/>
        <item x="945"/>
        <item x="946"/>
        <item x="947"/>
        <item x="948"/>
        <item x="949"/>
        <item x="950"/>
        <item x="951"/>
        <item x="952"/>
        <item x="953"/>
        <item x="954"/>
        <item x="955"/>
        <item x="956"/>
        <item x="957"/>
        <item x="958"/>
        <item x="959"/>
        <item x="960"/>
        <item x="961"/>
        <item x="962"/>
        <item x="963"/>
        <item x="964"/>
        <item x="965"/>
        <item x="966"/>
        <item x="967"/>
        <item x="968"/>
        <item x="969"/>
        <item x="970"/>
        <item x="971"/>
        <item x="972"/>
        <item x="973"/>
        <item x="974"/>
        <item x="975"/>
        <item x="976"/>
        <item x="977"/>
        <item x="978"/>
        <item x="979"/>
        <item x="980"/>
        <item x="981"/>
        <item x="982"/>
        <item x="983"/>
        <item x="984"/>
        <item x="985"/>
        <item x="986"/>
        <item x="987"/>
        <item x="988"/>
        <item x="989"/>
        <item x="990"/>
        <item x="991"/>
        <item x="992"/>
        <item x="993"/>
        <item x="994"/>
        <item x="995"/>
        <item x="996"/>
        <item x="997"/>
        <item x="998"/>
        <item x="999"/>
        <item x="1000"/>
        <item x="1001"/>
        <item x="1002"/>
        <item x="1003"/>
        <item x="1004"/>
        <item x="1005"/>
        <item x="1006"/>
        <item x="1007"/>
        <item x="1008"/>
        <item x="1009"/>
        <item x="1010"/>
        <item x="1011"/>
        <item x="1012"/>
        <item x="1013"/>
        <item x="1014"/>
        <item x="1015"/>
        <item x="1016"/>
        <item x="1017"/>
        <item x="1018"/>
        <item x="1019"/>
        <item x="1020"/>
        <item x="1021"/>
        <item x="1022"/>
        <item x="1023"/>
        <item x="1024"/>
        <item x="1025"/>
        <item x="1026"/>
        <item x="1027"/>
        <item x="1028"/>
        <item x="1029"/>
        <item x="1030"/>
        <item x="1031"/>
        <item x="1032"/>
        <item x="1033"/>
        <item x="1034"/>
        <item x="1035"/>
        <item x="1036"/>
        <item x="1037"/>
        <item x="1038"/>
        <item x="1039"/>
        <item x="1040"/>
        <item x="1041"/>
        <item x="1042"/>
        <item x="1043"/>
        <item x="1044"/>
        <item x="1045"/>
        <item x="1046"/>
        <item x="1047"/>
        <item x="1048"/>
        <item x="1049"/>
        <item x="1050"/>
        <item x="1051"/>
        <item x="1052"/>
        <item x="1053"/>
        <item x="1054"/>
        <item x="1055"/>
        <item x="1056"/>
        <item x="1057"/>
        <item x="1058"/>
        <item x="1059"/>
        <item x="1060"/>
        <item x="1061"/>
        <item x="1062"/>
        <item x="1063"/>
        <item x="1064"/>
        <item x="1065"/>
        <item x="1066"/>
        <item x="1067"/>
        <item x="1068"/>
        <item x="1069"/>
        <item x="1070"/>
        <item x="1071"/>
        <item x="1072"/>
        <item x="1073"/>
        <item x="1074"/>
        <item x="1075"/>
        <item x="1076"/>
        <item x="1077"/>
        <item x="1078"/>
        <item x="1079"/>
        <item x="1080"/>
        <item x="1081"/>
        <item x="1082"/>
        <item x="1083"/>
        <item x="1084"/>
        <item x="1085"/>
        <item x="1086"/>
        <item x="1087"/>
        <item x="1088"/>
        <item x="1089"/>
        <item x="1090"/>
        <item x="1091"/>
        <item x="1092"/>
        <item x="1093"/>
        <item x="1094"/>
        <item x="1095"/>
        <item x="1096"/>
        <item x="1097"/>
        <item x="1098"/>
        <item x="1099"/>
        <item x="1100"/>
        <item x="1101"/>
        <item x="1102"/>
        <item x="1103"/>
        <item x="1104"/>
        <item x="1105"/>
        <item x="1106"/>
        <item x="1107"/>
        <item x="1108"/>
        <item x="1109"/>
        <item x="1110"/>
        <item x="1111"/>
        <item x="1112"/>
        <item x="1113"/>
        <item x="1114"/>
        <item x="1115"/>
        <item x="1116"/>
        <item x="1117"/>
        <item x="1118"/>
        <item x="1119"/>
        <item x="1120"/>
        <item x="1121"/>
        <item x="1122"/>
        <item x="1123"/>
        <item x="1124"/>
        <item x="1125"/>
        <item x="1126"/>
        <item x="1127"/>
        <item x="1128"/>
        <item x="1129"/>
        <item x="1130"/>
        <item x="1131"/>
        <item x="1132"/>
        <item x="1133"/>
        <item x="1134"/>
        <item x="1135"/>
        <item x="1136"/>
        <item x="1137"/>
        <item x="1138"/>
        <item x="1139"/>
        <item x="1140"/>
        <item x="1141"/>
        <item x="1142"/>
        <item x="1143"/>
        <item x="1144"/>
        <item x="1145"/>
        <item x="1146"/>
        <item x="1147"/>
        <item x="1148"/>
        <item x="1149"/>
        <item x="1150"/>
        <item x="1151"/>
        <item x="1152"/>
        <item x="1153"/>
        <item x="1154"/>
        <item x="1155"/>
        <item x="1156"/>
        <item x="1157"/>
        <item x="1158"/>
        <item x="1159"/>
        <item x="1160"/>
        <item x="1161"/>
        <item x="1162"/>
        <item x="1163"/>
        <item x="1164"/>
        <item x="1165"/>
        <item x="1166"/>
        <item x="1167"/>
        <item x="1168"/>
        <item x="1169"/>
        <item x="1170"/>
        <item x="1171"/>
        <item x="1172"/>
        <item x="1173"/>
        <item x="1174"/>
        <item x="1175"/>
        <item x="1176"/>
        <item x="1177"/>
        <item x="1178"/>
        <item x="1179"/>
        <item x="1180"/>
        <item x="1181"/>
        <item x="1182"/>
        <item x="1183"/>
        <item x="1184"/>
        <item x="1185"/>
        <item x="1186"/>
        <item x="1187"/>
        <item x="1188"/>
        <item x="1189"/>
        <item x="1190"/>
        <item x="1191"/>
        <item x="1192"/>
        <item x="1193"/>
        <item x="1194"/>
        <item x="1195"/>
        <item x="1196"/>
        <item x="1197"/>
        <item x="1198"/>
        <item x="1199"/>
        <item x="1200"/>
        <item x="1201"/>
        <item x="1202"/>
        <item x="1203"/>
        <item x="1204"/>
        <item x="1205"/>
        <item x="1206"/>
        <item x="1207"/>
        <item x="1208"/>
        <item x="1209"/>
        <item x="1210"/>
        <item x="1211"/>
        <item x="1212"/>
        <item x="1213"/>
        <item x="1214"/>
        <item x="1215"/>
        <item x="1216"/>
        <item x="1217"/>
        <item x="1218"/>
        <item x="1219"/>
        <item x="1220"/>
        <item x="1221"/>
        <item x="1222"/>
        <item x="1223"/>
        <item x="1224"/>
        <item x="1225"/>
        <item x="1226"/>
        <item x="1227"/>
        <item x="1228"/>
        <item x="1229"/>
        <item x="1230"/>
        <item x="1231"/>
        <item x="1232"/>
        <item x="1233"/>
        <item x="1234"/>
        <item x="1235"/>
        <item x="1236"/>
        <item x="1237"/>
        <item x="1238"/>
        <item x="1239"/>
        <item x="1240"/>
        <item x="1241"/>
        <item x="1242"/>
        <item x="1243"/>
        <item x="1244"/>
        <item x="1245"/>
        <item x="1246"/>
        <item x="1247"/>
        <item x="1248"/>
        <item x="1249"/>
        <item x="1250"/>
        <item x="1251"/>
        <item x="1252"/>
        <item x="1253"/>
        <item x="1254"/>
        <item x="1255"/>
        <item x="1256"/>
        <item x="1257"/>
        <item x="1258"/>
        <item x="1259"/>
        <item x="1260"/>
        <item x="1261"/>
        <item x="1262"/>
        <item x="1263"/>
        <item x="1264"/>
        <item x="1265"/>
        <item x="1266"/>
        <item x="1267"/>
        <item x="1268"/>
        <item x="1269"/>
        <item x="1270"/>
        <item x="1271"/>
        <item x="1272"/>
        <item x="1273"/>
        <item x="1274"/>
        <item x="1275"/>
        <item x="1276"/>
        <item x="1277"/>
        <item x="1278"/>
        <item x="1279"/>
        <item x="1280"/>
        <item x="1281"/>
        <item x="1282"/>
        <item x="1283"/>
        <item x="1284"/>
        <item x="1285"/>
        <item x="1286"/>
        <item x="1287"/>
        <item x="1288"/>
        <item x="1289"/>
        <item x="1290"/>
        <item x="1291"/>
        <item x="1292"/>
        <item x="1293"/>
        <item x="1294"/>
        <item x="1295"/>
        <item x="1296"/>
        <item x="1297"/>
        <item x="1298"/>
        <item x="1299"/>
        <item x="1300"/>
        <item x="1301"/>
        <item x="1302"/>
        <item x="1303"/>
        <item x="1304"/>
        <item x="1305"/>
        <item x="1306"/>
        <item x="1307"/>
        <item x="1308"/>
        <item x="1309"/>
        <item x="1310"/>
        <item x="1311"/>
        <item x="1312"/>
        <item x="1313"/>
        <item x="1314"/>
        <item x="1315"/>
        <item x="1316"/>
        <item x="1317"/>
        <item x="1318"/>
        <item x="1319"/>
        <item x="1320"/>
        <item x="1321"/>
        <item x="1322"/>
        <item x="1323"/>
        <item x="1324"/>
        <item x="1325"/>
        <item x="1326"/>
        <item x="1327"/>
        <item x="1328"/>
        <item x="1329"/>
        <item x="1330"/>
        <item x="1331"/>
        <item x="1332"/>
        <item x="1333"/>
        <item x="1334"/>
        <item x="1335"/>
        <item x="1336"/>
        <item x="1337"/>
        <item x="1338"/>
        <item x="1339"/>
        <item x="1340"/>
        <item x="1341"/>
        <item x="1342"/>
        <item x="1343"/>
        <item x="1344"/>
        <item x="1345"/>
        <item x="1346"/>
        <item x="1347"/>
        <item x="1348"/>
        <item x="1349"/>
        <item x="1350"/>
        <item x="1351"/>
        <item x="1352"/>
        <item x="1353"/>
        <item x="1354"/>
        <item x="1355"/>
        <item x="1356"/>
        <item x="1357"/>
        <item x="1358"/>
        <item x="1359"/>
        <item x="1360"/>
        <item x="1361"/>
        <item x="1362"/>
        <item x="1363"/>
        <item x="1364"/>
        <item x="1365"/>
        <item x="1366"/>
        <item x="1367"/>
        <item x="1368"/>
        <item x="1369"/>
        <item x="1370"/>
        <item x="1371"/>
        <item x="1372"/>
        <item x="1373"/>
        <item x="1374"/>
        <item x="1375"/>
        <item x="1376"/>
        <item x="1377"/>
        <item x="1378"/>
        <item x="1379"/>
        <item x="1380"/>
        <item x="1381"/>
        <item x="1382"/>
        <item x="1383"/>
        <item x="1384"/>
        <item x="1385"/>
        <item x="1386"/>
        <item x="1387"/>
        <item x="1388"/>
        <item x="1389"/>
        <item x="1390"/>
        <item x="1391"/>
        <item x="1392"/>
        <item x="1393"/>
        <item x="1394"/>
        <item x="1395"/>
        <item x="1396"/>
        <item x="1397"/>
        <item x="1398"/>
        <item x="1399"/>
        <item x="1400"/>
        <item x="1401"/>
        <item x="1402"/>
        <item x="1403"/>
        <item x="1404"/>
        <item x="1405"/>
        <item x="1406"/>
        <item x="1407"/>
        <item x="1408"/>
        <item x="1409"/>
        <item x="1410"/>
        <item x="1411"/>
        <item x="1412"/>
        <item x="1413"/>
        <item x="1414"/>
        <item x="1415"/>
        <item x="1416"/>
        <item x="1417"/>
        <item x="1418"/>
        <item x="1419"/>
        <item x="1420"/>
        <item x="1421"/>
        <item x="1422"/>
        <item x="1423"/>
        <item x="1424"/>
        <item x="1425"/>
        <item x="1426"/>
        <item x="1427"/>
        <item x="1428"/>
        <item x="1429"/>
        <item x="1430"/>
        <item x="1431"/>
        <item x="1432"/>
        <item x="1433"/>
        <item x="1434"/>
        <item x="1435"/>
        <item x="1436"/>
        <item x="1437"/>
        <item x="1438"/>
        <item x="1439"/>
        <item x="1440"/>
        <item x="1441"/>
        <item x="1442"/>
        <item x="1443"/>
        <item x="1444"/>
        <item x="1445"/>
        <item x="1446"/>
        <item x="1447"/>
        <item x="1448"/>
        <item x="1449"/>
        <item x="1450"/>
        <item x="1451"/>
        <item x="1452"/>
        <item x="1453"/>
        <item x="1454"/>
        <item x="1455"/>
        <item x="1456"/>
        <item x="1457"/>
        <item x="1458"/>
        <item x="1459"/>
        <item x="1460"/>
        <item x="1461"/>
        <item x="1462"/>
        <item x="1463"/>
        <item x="1464"/>
        <item x="1465"/>
        <item x="1466"/>
        <item x="1467"/>
        <item x="1468"/>
        <item x="1469"/>
        <item x="1470"/>
        <item x="1471"/>
        <item x="1472"/>
        <item x="1473"/>
        <item x="1474"/>
        <item x="1475"/>
        <item x="1476"/>
        <item x="1477"/>
        <item x="1478"/>
        <item x="1479"/>
        <item x="1480"/>
        <item x="1481"/>
        <item x="1482"/>
        <item x="1483"/>
        <item x="1484"/>
        <item x="1485"/>
        <item x="1486"/>
        <item x="1487"/>
        <item x="1488"/>
        <item x="1489"/>
        <item x="1490"/>
        <item x="1491"/>
        <item x="1492"/>
        <item x="1493"/>
        <item x="1494"/>
        <item x="1495"/>
        <item x="1496"/>
        <item x="1497"/>
        <item x="1498"/>
        <item x="1499"/>
        <item x="1500"/>
        <item x="1501"/>
        <item x="1502"/>
        <item x="1503"/>
        <item x="1504"/>
        <item x="1505"/>
        <item x="1506"/>
        <item x="1507"/>
        <item x="1508"/>
        <item x="1509"/>
        <item x="1510"/>
        <item x="1511"/>
        <item x="1512"/>
        <item x="1513"/>
        <item x="1514"/>
        <item x="1515"/>
        <item x="1516"/>
        <item x="1517"/>
        <item x="1518"/>
        <item x="1519"/>
        <item x="1520"/>
        <item x="1521"/>
        <item x="1522"/>
        <item x="1523"/>
        <item x="1524"/>
        <item x="1525"/>
        <item x="1526"/>
        <item x="1527"/>
        <item x="1528"/>
        <item x="1529"/>
        <item x="1530"/>
        <item x="1531"/>
        <item x="1532"/>
        <item x="1533"/>
        <item x="1534"/>
        <item x="1535"/>
        <item x="1536"/>
        <item x="1537"/>
        <item x="1538"/>
        <item x="1539"/>
        <item x="1540"/>
        <item x="1541"/>
        <item x="1542"/>
        <item x="1543"/>
        <item x="1544"/>
        <item x="1545"/>
        <item x="1546"/>
        <item x="1547"/>
        <item x="1548"/>
        <item x="1549"/>
        <item x="1550"/>
        <item x="1551"/>
        <item x="1552"/>
        <item x="1553"/>
        <item x="1554"/>
        <item x="1555"/>
        <item x="1556"/>
        <item x="1557"/>
        <item x="1558"/>
        <item x="1559"/>
        <item x="1560"/>
        <item x="1561"/>
        <item x="1562"/>
        <item x="1563"/>
        <item x="1564"/>
        <item x="1565"/>
        <item x="1566"/>
        <item x="1567"/>
        <item x="1568"/>
        <item x="1569"/>
        <item x="1570"/>
        <item x="1571"/>
        <item x="1572"/>
        <item x="1573"/>
        <item x="1574"/>
        <item x="1575"/>
        <item x="1576"/>
        <item x="1577"/>
        <item x="1578"/>
        <item x="1579"/>
        <item x="1580"/>
        <item x="1581"/>
        <item x="1582"/>
        <item x="1583"/>
        <item x="1584"/>
        <item x="1585"/>
        <item x="1586"/>
        <item x="1587"/>
        <item x="1588"/>
        <item x="1589"/>
        <item x="1590"/>
        <item x="1591"/>
        <item x="1592"/>
        <item x="1593"/>
        <item x="1594"/>
        <item x="1595"/>
        <item x="1596"/>
        <item x="1597"/>
        <item x="1598"/>
        <item x="1599"/>
        <item x="1600"/>
        <item x="1601"/>
        <item x="1602"/>
        <item x="1603"/>
        <item x="1604"/>
        <item x="1605"/>
        <item x="1606"/>
        <item x="1607"/>
        <item x="1608"/>
        <item x="1609"/>
        <item x="1610"/>
        <item x="1611"/>
        <item x="1612"/>
        <item x="1613"/>
        <item x="1614"/>
        <item x="1615"/>
        <item x="1616"/>
        <item x="1617"/>
        <item x="1618"/>
        <item x="1619"/>
        <item x="1620"/>
        <item x="1621"/>
        <item x="1622"/>
        <item x="1623"/>
        <item x="1624"/>
        <item x="1625"/>
        <item x="1626"/>
        <item x="1627"/>
        <item x="1628"/>
        <item x="1629"/>
        <item x="1630"/>
        <item x="1631"/>
        <item x="1632"/>
        <item x="1633"/>
        <item x="1634"/>
        <item x="1635"/>
        <item x="1636"/>
        <item x="1637"/>
        <item x="1638"/>
        <item x="1639"/>
        <item x="1640"/>
        <item x="1641"/>
        <item x="1642"/>
        <item x="1643"/>
        <item x="1644"/>
        <item x="1645"/>
        <item x="1646"/>
        <item x="1647"/>
        <item x="1648"/>
        <item x="1649"/>
        <item x="1650"/>
        <item x="1651"/>
        <item x="1652"/>
        <item x="1653"/>
        <item x="1654"/>
        <item x="1655"/>
        <item x="1656"/>
        <item x="1657"/>
        <item x="1658"/>
        <item x="1659"/>
        <item x="1660"/>
        <item x="1661"/>
        <item x="1662"/>
        <item x="1663"/>
        <item x="1664"/>
        <item x="1665"/>
        <item x="1666"/>
        <item x="1667"/>
        <item x="1668"/>
        <item x="1669"/>
        <item x="1670"/>
        <item x="1671"/>
        <item x="1672"/>
        <item x="1673"/>
        <item x="1674"/>
        <item x="1675"/>
        <item x="1676"/>
        <item x="1677"/>
        <item x="1678"/>
        <item x="1679"/>
        <item x="1680"/>
        <item x="1681"/>
        <item x="1682"/>
        <item x="1683"/>
        <item x="1684"/>
        <item x="1685"/>
        <item x="1686"/>
        <item x="1687"/>
        <item x="1688"/>
        <item x="1689"/>
        <item x="1690"/>
        <item x="1691"/>
        <item x="1692"/>
        <item x="1693"/>
        <item x="1694"/>
        <item x="1695"/>
        <item x="1696"/>
        <item x="1697"/>
        <item x="1698"/>
        <item x="1699"/>
        <item x="1700"/>
        <item x="1706"/>
        <item x="1707"/>
        <item x="1708"/>
        <item x="1709"/>
        <item x="1710"/>
        <item x="1711"/>
        <item x="1712"/>
        <item x="1713"/>
        <item x="1714"/>
        <item x="1715"/>
        <item x="1716"/>
        <item x="1717"/>
        <item x="1718"/>
        <item x="1719"/>
        <item x="1720"/>
        <item x="1705"/>
        <item x="1721"/>
        <item x="1701"/>
        <item x="1702"/>
        <item x="1703"/>
        <item x="1704"/>
        <item x="1722"/>
        <item x="1723"/>
        <item x="1724"/>
        <item x="1725"/>
        <item x="1726"/>
        <item x="1727"/>
        <item x="1728"/>
        <item x="1729"/>
        <item x="1730"/>
        <item x="1731"/>
        <item x="1732"/>
        <item x="1733"/>
        <item x="1734"/>
        <item x="1735"/>
        <item x="1736"/>
        <item x="1737"/>
        <item x="1738"/>
        <item x="1739"/>
        <item x="1740"/>
        <item x="1741"/>
        <item x="1742"/>
        <item x="1743"/>
        <item x="1744"/>
        <item x="1745"/>
        <item x="1746"/>
        <item x="1747"/>
        <item x="1748"/>
        <item x="1749"/>
        <item x="1750"/>
        <item x="1751"/>
        <item x="1752"/>
        <item x="1753"/>
        <item x="1754"/>
        <item x="1755"/>
        <item x="1756"/>
        <item x="1757"/>
        <item x="1758"/>
        <item x="1759"/>
        <item x="1760"/>
        <item x="1761"/>
        <item x="1762"/>
        <item x="1763"/>
        <item x="1764"/>
        <item x="1765"/>
        <item x="1766"/>
        <item x="1767"/>
        <item x="1768"/>
        <item x="1769"/>
        <item x="1770"/>
        <item x="1771"/>
        <item x="1772"/>
        <item x="1773"/>
        <item x="1774"/>
        <item x="1775"/>
        <item x="1776"/>
        <item x="1777"/>
        <item x="1778"/>
        <item x="1779"/>
        <item x="1780"/>
        <item x="1781"/>
        <item x="1782"/>
        <item x="1783"/>
        <item x="1784"/>
        <item x="1785"/>
        <item x="1786"/>
        <item x="1787"/>
        <item x="1788"/>
        <item x="1789"/>
        <item x="1790"/>
        <item x="1791"/>
        <item x="1792"/>
        <item x="1793"/>
        <item x="1794"/>
        <item x="1795"/>
        <item x="1796"/>
        <item x="1797"/>
        <item x="1799"/>
        <item x="1800"/>
        <item x="1801"/>
        <item x="1802"/>
        <item x="1803"/>
        <item x="1804"/>
        <item x="1805"/>
        <item x="1806"/>
        <item x="1807"/>
        <item x="1808"/>
        <item x="1809"/>
        <item x="1810"/>
        <item x="1798"/>
        <item x="1811"/>
        <item x="1812"/>
        <item x="1813"/>
        <item x="1814"/>
        <item x="1815"/>
        <item x="1816"/>
        <item x="1817"/>
        <item x="1818"/>
        <item x="1819"/>
        <item x="1820"/>
        <item x="1821"/>
        <item x="1822"/>
        <item x="1823"/>
        <item x="1824"/>
        <item x="1825"/>
        <item x="1826"/>
        <item x="1827"/>
        <item x="1828"/>
        <item x="1829"/>
        <item x="1830"/>
        <item x="1831"/>
        <item x="1832"/>
        <item x="1833"/>
        <item x="1834"/>
        <item x="1835"/>
        <item x="1836"/>
        <item x="1837"/>
        <item x="1838"/>
        <item x="1839"/>
        <item x="1840"/>
        <item x="1841"/>
        <item x="1842"/>
        <item x="1843"/>
        <item x="1844"/>
        <item x="1845"/>
        <item x="1846"/>
        <item x="1847"/>
        <item x="1848"/>
        <item x="1849"/>
        <item x="1850"/>
        <item x="1851"/>
        <item x="1852"/>
        <item x="1853"/>
        <item x="1854"/>
        <item x="1855"/>
        <item x="1856"/>
        <item x="1857"/>
        <item x="1858"/>
        <item x="1859"/>
        <item x="1860"/>
        <item x="1861"/>
        <item x="1862"/>
        <item x="1863"/>
        <item x="1864"/>
        <item x="1865"/>
        <item x="1866"/>
        <item x="1867"/>
        <item x="1868"/>
        <item x="1869"/>
        <item x="1870"/>
        <item x="1871"/>
        <item x="1872"/>
        <item x="1873"/>
        <item x="1874"/>
        <item x="1875"/>
        <item x="1876"/>
        <item x="1877"/>
        <item x="1878"/>
        <item x="1879"/>
        <item x="1880"/>
        <item x="1881"/>
        <item x="1882"/>
        <item x="1883"/>
        <item x="1884"/>
        <item x="1885"/>
        <item x="1886"/>
        <item x="1887"/>
        <item x="1888"/>
        <item x="1889"/>
        <item x="1890"/>
        <item x="1891"/>
        <item x="1892"/>
        <item x="1893"/>
        <item x="1894"/>
        <item x="1895"/>
        <item x="1896"/>
        <item x="1897"/>
        <item x="1898"/>
        <item x="1899"/>
        <item x="1900"/>
        <item x="1901"/>
        <item x="1902"/>
        <item x="1903"/>
        <item x="1904"/>
        <item x="1905"/>
        <item x="1906"/>
        <item x="1907"/>
        <item x="1908"/>
        <item x="1909"/>
        <item x="1910"/>
        <item x="1911"/>
        <item x="1912"/>
        <item x="1913"/>
        <item x="1914"/>
        <item x="1915"/>
        <item x="1916"/>
        <item x="1917"/>
        <item x="1918"/>
        <item x="1919"/>
        <item x="1920"/>
        <item x="1921"/>
        <item x="1922"/>
        <item x="1923"/>
        <item x="1924"/>
        <item x="1925"/>
        <item x="1926"/>
        <item x="1927"/>
        <item x="1928"/>
        <item x="1929"/>
        <item x="1930"/>
        <item x="1931"/>
        <item x="1932"/>
        <item x="1933"/>
        <item x="1934"/>
        <item x="1935"/>
        <item x="1936"/>
        <item x="1937"/>
        <item x="1938"/>
        <item x="1939"/>
        <item x="1940"/>
        <item x="1941"/>
        <item x="1942"/>
        <item x="1943"/>
        <item x="1944"/>
        <item x="1945"/>
        <item x="1946"/>
        <item x="1947"/>
        <item x="1948"/>
        <item x="1949"/>
        <item x="1950"/>
        <item x="1951"/>
        <item x="1952"/>
        <item x="1953"/>
        <item x="1954"/>
        <item x="1955"/>
        <item x="1956"/>
        <item x="1957"/>
        <item x="1958"/>
        <item x="1959"/>
        <item x="1960"/>
        <item x="1961"/>
        <item x="1962"/>
        <item x="1963"/>
        <item x="1964"/>
        <item x="1965"/>
        <item x="1966"/>
        <item x="1967"/>
        <item x="1968"/>
        <item x="1969"/>
        <item x="1970"/>
        <item x="1971"/>
        <item x="1972"/>
        <item x="1973"/>
        <item x="1974"/>
        <item x="1975"/>
        <item x="1976"/>
        <item x="1977"/>
        <item x="1978"/>
        <item x="1979"/>
        <item x="1980"/>
        <item x="1981"/>
        <item x="1982"/>
        <item x="1983"/>
        <item x="1984"/>
        <item x="1985"/>
        <item x="1986"/>
        <item x="1987"/>
        <item x="1988"/>
        <item x="1989"/>
        <item x="1990"/>
        <item x="1991"/>
        <item x="1992"/>
        <item x="1993"/>
        <item x="1994"/>
        <item x="1995"/>
        <item x="1996"/>
        <item x="1997"/>
        <item x="1998"/>
        <item x="1999"/>
        <item x="2000"/>
        <item x="2001"/>
        <item x="2002"/>
        <item x="2003"/>
        <item x="2004"/>
        <item x="2005"/>
        <item x="2006"/>
        <item x="2007"/>
        <item x="2008"/>
        <item x="2009"/>
        <item x="2010"/>
        <item x="2011"/>
        <item x="2012"/>
        <item x="2013"/>
        <item x="2014"/>
        <item x="2015"/>
        <item x="2016"/>
        <item x="2017"/>
        <item x="2018"/>
        <item x="2019"/>
        <item x="2020"/>
        <item x="2021"/>
        <item x="2022"/>
        <item x="2024"/>
        <item x="2025"/>
        <item x="2026"/>
        <item x="2027"/>
        <item x="2028"/>
        <item x="2029"/>
        <item x="2030"/>
        <item x="2031"/>
        <item x="2032"/>
        <item x="2033"/>
        <item x="2034"/>
        <item x="2035"/>
        <item x="2036"/>
        <item x="2037"/>
        <item x="2038"/>
        <item x="2039"/>
        <item x="2040"/>
        <item x="2041"/>
        <item x="2042"/>
        <item x="2043"/>
        <item x="2044"/>
        <item x="2045"/>
        <item x="2046"/>
        <item x="2047"/>
        <item x="2048"/>
        <item x="2049"/>
        <item x="2050"/>
        <item x="2051"/>
        <item x="2052"/>
        <item x="2053"/>
        <item x="2054"/>
        <item x="2055"/>
        <item x="2056"/>
        <item x="2057"/>
        <item x="2058"/>
        <item x="2059"/>
        <item x="2060"/>
        <item x="2061"/>
        <item x="2062"/>
        <item x="2063"/>
        <item x="2064"/>
        <item x="2065"/>
        <item x="2066"/>
        <item x="2067"/>
        <item x="2068"/>
        <item x="2069"/>
        <item x="2070"/>
        <item x="2071"/>
        <item x="2072"/>
        <item x="2073"/>
        <item x="2074"/>
        <item x="2075"/>
        <item x="2076"/>
        <item x="2077"/>
        <item x="2078"/>
        <item x="2079"/>
        <item x="2080"/>
        <item x="2081"/>
        <item x="2082"/>
        <item x="2083"/>
        <item x="2084"/>
        <item x="2085"/>
        <item x="2086"/>
        <item x="2087"/>
        <item x="2088"/>
        <item x="2089"/>
        <item x="2090"/>
        <item x="2091"/>
        <item x="2092"/>
        <item x="2093"/>
        <item x="2094"/>
        <item x="2095"/>
        <item x="2096"/>
        <item x="2097"/>
        <item x="2098"/>
        <item x="2099"/>
        <item x="2100"/>
        <item x="2101"/>
        <item x="2102"/>
        <item x="2103"/>
        <item x="2104"/>
        <item x="2105"/>
        <item x="2106"/>
        <item x="2107"/>
        <item x="2108"/>
        <item x="2109"/>
        <item x="2110"/>
        <item x="2111"/>
        <item x="2112"/>
        <item x="2113"/>
        <item x="2114"/>
        <item x="2115"/>
        <item x="2116"/>
        <item x="2117"/>
        <item x="2118"/>
        <item x="2119"/>
        <item x="2120"/>
        <item x="2121"/>
        <item x="2122"/>
        <item x="2123"/>
        <item x="2124"/>
        <item x="2125"/>
        <item x="2126"/>
        <item x="2127"/>
        <item x="2128"/>
        <item x="2129"/>
        <item x="2130"/>
        <item x="2131"/>
        <item x="2132"/>
        <item x="2133"/>
        <item x="2134"/>
        <item x="2135"/>
        <item x="2136"/>
        <item x="2137"/>
        <item x="2138"/>
        <item x="2139"/>
        <item x="2140"/>
        <item x="2141"/>
        <item x="2142"/>
        <item x="2143"/>
        <item x="2144"/>
        <item x="2145"/>
        <item x="2146"/>
        <item x="2147"/>
        <item x="2148"/>
        <item x="2149"/>
        <item x="2150"/>
        <item x="2151"/>
        <item x="2152"/>
        <item x="2153"/>
        <item x="2154"/>
        <item x="2155"/>
        <item x="2156"/>
        <item x="2157"/>
        <item x="2158"/>
        <item x="2159"/>
        <item x="2160"/>
        <item x="2161"/>
        <item x="2162"/>
        <item x="2163"/>
        <item x="2164"/>
        <item x="2165"/>
        <item x="2166"/>
        <item x="2167"/>
        <item x="2168"/>
        <item x="2169"/>
        <item x="2170"/>
        <item x="2171"/>
        <item x="2172"/>
        <item x="2173"/>
        <item x="2174"/>
        <item x="2175"/>
        <item x="2176"/>
        <item x="2177"/>
        <item x="2178"/>
        <item x="2179"/>
        <item x="2180"/>
        <item x="2181"/>
        <item x="2182"/>
        <item x="2183"/>
        <item x="2184"/>
        <item x="2185"/>
        <item x="2186"/>
        <item x="2187"/>
        <item x="2188"/>
        <item x="2189"/>
        <item x="2190"/>
        <item x="2191"/>
        <item x="2192"/>
        <item x="2193"/>
        <item x="2194"/>
        <item x="2195"/>
        <item x="2196"/>
        <item x="2197"/>
        <item x="2198"/>
        <item x="2199"/>
        <item x="2200"/>
        <item x="2201"/>
        <item x="2202"/>
        <item x="2203"/>
        <item x="2204"/>
        <item x="2205"/>
        <item x="2206"/>
        <item x="2207"/>
        <item x="2208"/>
        <item x="2209"/>
        <item x="2210"/>
        <item x="2211"/>
        <item x="2212"/>
        <item x="2213"/>
        <item x="2214"/>
        <item x="2215"/>
        <item x="2216"/>
        <item x="2217"/>
        <item x="2218"/>
        <item x="2219"/>
        <item x="2220"/>
        <item x="2221"/>
        <item x="2222"/>
        <item x="2223"/>
        <item x="2224"/>
        <item x="2225"/>
        <item x="2226"/>
        <item x="2227"/>
        <item x="2228"/>
        <item x="2229"/>
        <item x="2230"/>
        <item x="2231"/>
        <item x="2232"/>
        <item x="2233"/>
        <item x="2234"/>
        <item x="2235"/>
        <item x="2236"/>
        <item x="2237"/>
        <item x="2238"/>
        <item x="2239"/>
        <item x="2240"/>
        <item x="2241"/>
        <item x="2242"/>
        <item x="2243"/>
        <item x="2244"/>
        <item x="2245"/>
        <item x="2246"/>
        <item x="2247"/>
        <item x="2248"/>
        <item x="2249"/>
        <item x="2250"/>
        <item x="2251"/>
        <item x="2252"/>
        <item x="2253"/>
        <item x="2254"/>
        <item x="2255"/>
        <item x="2256"/>
        <item x="2257"/>
        <item x="2258"/>
        <item x="2259"/>
        <item x="2260"/>
        <item x="2261"/>
        <item x="2262"/>
        <item x="2263"/>
        <item x="2264"/>
        <item x="2265"/>
        <item x="2266"/>
        <item x="2267"/>
        <item x="2268"/>
        <item x="2269"/>
        <item x="2270"/>
        <item x="2271"/>
        <item x="2272"/>
        <item x="2273"/>
        <item x="2274"/>
        <item x="2275"/>
        <item x="2276"/>
        <item x="2277"/>
        <item x="2278"/>
        <item x="2279"/>
        <item x="2280"/>
        <item x="2281"/>
        <item x="2282"/>
        <item x="2283"/>
        <item x="2284"/>
        <item x="2285"/>
        <item x="2286"/>
        <item x="2287"/>
        <item x="2288"/>
        <item x="2289"/>
        <item x="2290"/>
        <item x="2291"/>
        <item x="2292"/>
        <item x="2293"/>
        <item x="2294"/>
        <item x="2295"/>
        <item x="2296"/>
        <item x="2297"/>
        <item x="2298"/>
        <item x="2299"/>
        <item x="2300"/>
        <item x="2301"/>
        <item x="2302"/>
        <item x="2303"/>
        <item x="2304"/>
        <item x="2305"/>
        <item x="2306"/>
        <item x="2307"/>
        <item x="2308"/>
        <item x="2309"/>
        <item x="2310"/>
        <item x="2311"/>
        <item x="2312"/>
        <item x="2313"/>
        <item x="2314"/>
        <item x="2315"/>
        <item x="2316"/>
        <item x="2317"/>
        <item x="2318"/>
        <item x="2319"/>
        <item x="2320"/>
        <item x="2321"/>
        <item x="2322"/>
        <item x="2323"/>
        <item x="2324"/>
        <item x="2325"/>
        <item x="2326"/>
        <item x="2327"/>
        <item x="2328"/>
        <item x="2329"/>
        <item x="2330"/>
        <item x="2331"/>
        <item x="2332"/>
        <item x="2333"/>
        <item x="2334"/>
        <item x="2335"/>
        <item x="2336"/>
        <item x="2337"/>
        <item x="2338"/>
        <item x="2339"/>
        <item x="2340"/>
        <item x="2341"/>
        <item x="2342"/>
        <item x="2343"/>
        <item x="2344"/>
        <item x="2345"/>
        <item x="2346"/>
        <item x="2347"/>
        <item x="2348"/>
        <item x="2349"/>
        <item x="2350"/>
        <item x="2351"/>
        <item x="2352"/>
        <item x="2353"/>
        <item x="2354"/>
        <item x="2355"/>
        <item x="2356"/>
        <item x="2357"/>
        <item x="2358"/>
        <item x="2359"/>
        <item x="2360"/>
        <item x="2361"/>
        <item x="2362"/>
        <item x="2363"/>
        <item x="2364"/>
        <item x="2365"/>
        <item x="2366"/>
        <item x="2367"/>
        <item x="2368"/>
        <item x="2369"/>
        <item x="2370"/>
        <item x="2371"/>
        <item x="2372"/>
        <item x="2373"/>
        <item x="2374"/>
        <item x="2375"/>
        <item x="2376"/>
        <item x="2377"/>
        <item x="2378"/>
        <item x="2379"/>
        <item x="2380"/>
        <item x="2381"/>
        <item x="2382"/>
        <item x="2383"/>
        <item x="2384"/>
        <item x="2385"/>
        <item x="2386"/>
        <item x="2387"/>
        <item x="2388"/>
        <item x="2389"/>
        <item x="2390"/>
        <item x="2391"/>
        <item x="2392"/>
        <item x="2393"/>
        <item x="2394"/>
        <item x="2395"/>
        <item x="2396"/>
        <item x="2397"/>
        <item x="2398"/>
        <item x="2399"/>
        <item x="2400"/>
        <item x="2401"/>
        <item x="2402"/>
        <item x="2403"/>
        <item x="2404"/>
        <item x="2405"/>
        <item x="2406"/>
        <item x="2407"/>
        <item x="2408"/>
        <item x="2409"/>
        <item x="2410"/>
        <item x="2411"/>
        <item x="2412"/>
        <item x="2413"/>
        <item x="2414"/>
        <item x="2415"/>
        <item x="2416"/>
        <item x="2417"/>
        <item x="2418"/>
        <item x="2419"/>
        <item x="2420"/>
        <item x="2421"/>
        <item x="2422"/>
        <item x="2423"/>
        <item x="2424"/>
        <item x="2425"/>
        <item x="2426"/>
        <item x="2427"/>
        <item x="2428"/>
        <item x="2429"/>
        <item x="2430"/>
        <item x="2431"/>
        <item x="2432"/>
        <item x="2433"/>
        <item x="2434"/>
        <item x="2435"/>
        <item x="2436"/>
        <item x="2437"/>
        <item x="2438"/>
        <item x="2439"/>
        <item x="2440"/>
        <item x="2441"/>
        <item x="2442"/>
        <item x="2443"/>
        <item x="2444"/>
        <item x="2445"/>
        <item x="2446"/>
        <item x="2447"/>
        <item x="2448"/>
        <item x="2449"/>
        <item x="2450"/>
        <item x="2451"/>
        <item x="2452"/>
        <item x="2453"/>
        <item x="2454"/>
        <item x="2455"/>
        <item x="2456"/>
        <item x="2457"/>
        <item x="2458"/>
        <item x="2459"/>
        <item x="2460"/>
        <item x="2461"/>
        <item x="2462"/>
        <item x="2463"/>
        <item x="2464"/>
        <item x="2465"/>
        <item x="2466"/>
        <item x="2467"/>
        <item x="2468"/>
        <item x="2469"/>
        <item x="2470"/>
        <item x="2471"/>
        <item x="2472"/>
        <item x="2473"/>
        <item x="2474"/>
        <item x="2475"/>
        <item x="2476"/>
        <item x="2477"/>
        <item x="2478"/>
        <item x="2479"/>
        <item x="2480"/>
        <item x="2481"/>
        <item x="2482"/>
        <item x="2483"/>
        <item x="2484"/>
        <item x="2485"/>
        <item x="2486"/>
        <item x="2487"/>
        <item x="2488"/>
        <item x="2489"/>
        <item x="2490"/>
        <item x="2491"/>
        <item x="2492"/>
        <item x="2493"/>
        <item x="2494"/>
        <item x="2495"/>
        <item x="2496"/>
        <item x="2497"/>
        <item x="2498"/>
        <item x="2499"/>
        <item x="2500"/>
        <item x="2501"/>
        <item x="2502"/>
        <item x="2503"/>
        <item x="2504"/>
        <item x="2505"/>
        <item x="2506"/>
        <item x="2507"/>
        <item x="2508"/>
        <item x="2509"/>
        <item x="2510"/>
        <item x="2511"/>
        <item x="2512"/>
        <item x="2513"/>
        <item x="2514"/>
        <item x="2515"/>
        <item x="2516"/>
        <item x="2517"/>
        <item x="2518"/>
        <item x="2519"/>
        <item x="2520"/>
        <item x="2521"/>
        <item x="2522"/>
        <item x="2523"/>
        <item x="2524"/>
        <item x="2525"/>
        <item x="2526"/>
        <item x="2527"/>
        <item x="2528"/>
        <item x="2529"/>
        <item x="2530"/>
        <item x="2531"/>
        <item x="2532"/>
        <item x="2533"/>
        <item x="2534"/>
        <item x="2535"/>
        <item x="2536"/>
        <item x="2537"/>
        <item x="2538"/>
        <item x="2539"/>
        <item x="2540"/>
        <item x="2541"/>
        <item x="2542"/>
        <item x="2543"/>
        <item x="2544"/>
        <item x="2545"/>
        <item x="2546"/>
        <item x="2547"/>
        <item x="2548"/>
        <item x="2549"/>
        <item x="2550"/>
        <item x="2551"/>
        <item x="2552"/>
        <item x="2553"/>
        <item x="2554"/>
        <item x="2555"/>
        <item x="2556"/>
        <item x="2557"/>
        <item x="2558"/>
        <item x="2559"/>
        <item x="2560"/>
        <item x="2561"/>
        <item x="2562"/>
        <item x="2563"/>
        <item x="2564"/>
        <item x="2565"/>
        <item x="2566"/>
        <item x="2567"/>
        <item x="2568"/>
        <item x="2569"/>
        <item x="2570"/>
        <item x="2571"/>
        <item x="2572"/>
        <item x="2573"/>
        <item x="2574"/>
        <item x="2575"/>
        <item x="2576"/>
        <item x="2577"/>
        <item x="2578"/>
        <item x="2579"/>
        <item x="2580"/>
        <item x="2581"/>
        <item x="2582"/>
        <item x="2583"/>
        <item x="2584"/>
        <item x="2585"/>
        <item x="2586"/>
        <item x="2587"/>
        <item x="2588"/>
        <item x="2589"/>
        <item x="2590"/>
        <item x="2591"/>
        <item x="2592"/>
        <item x="2593"/>
        <item x="2594"/>
        <item x="2595"/>
        <item x="2596"/>
        <item x="2597"/>
        <item x="2598"/>
        <item x="2599"/>
        <item x="2600"/>
        <item x="2601"/>
        <item x="2602"/>
        <item x="2603"/>
        <item x="2604"/>
        <item x="2605"/>
        <item x="2606"/>
        <item x="2607"/>
        <item x="2608"/>
        <item x="2609"/>
        <item x="2610"/>
        <item x="2611"/>
        <item x="2612"/>
        <item x="2613"/>
        <item x="2614"/>
        <item x="2615"/>
        <item x="2616"/>
        <item x="2617"/>
        <item x="2618"/>
        <item x="2619"/>
        <item x="2620"/>
        <item x="2621"/>
        <item x="2622"/>
        <item x="2623"/>
        <item x="2624"/>
        <item x="2625"/>
        <item x="2626"/>
        <item x="2627"/>
        <item x="2628"/>
        <item x="2629"/>
        <item x="2630"/>
        <item x="2631"/>
        <item x="2632"/>
        <item x="2633"/>
        <item x="2634"/>
        <item x="2635"/>
        <item x="2636"/>
        <item x="2637"/>
        <item x="2638"/>
        <item x="2639"/>
        <item x="2640"/>
        <item x="2641"/>
        <item x="2642"/>
        <item x="2643"/>
        <item x="2644"/>
        <item x="2645"/>
        <item x="2646"/>
        <item x="2647"/>
        <item x="2648"/>
        <item x="2649"/>
        <item x="2650"/>
        <item x="2651"/>
        <item x="2652"/>
        <item x="2653"/>
        <item x="2654"/>
        <item x="2655"/>
        <item x="2656"/>
        <item x="2657"/>
        <item x="2658"/>
        <item x="2659"/>
        <item x="2660"/>
        <item x="2661"/>
        <item x="2662"/>
        <item x="2663"/>
        <item x="2664"/>
        <item x="2665"/>
        <item x="2666"/>
        <item x="2667"/>
        <item x="2668"/>
        <item x="2669"/>
        <item x="2670"/>
        <item x="2671"/>
        <item x="2672"/>
        <item x="2673"/>
        <item x="2674"/>
        <item x="2675"/>
        <item x="2676"/>
        <item x="2677"/>
        <item x="2678"/>
        <item x="2679"/>
        <item x="2680"/>
        <item x="2681"/>
        <item x="2682"/>
        <item x="2683"/>
        <item x="2684"/>
        <item x="2685"/>
        <item x="2686"/>
        <item x="2687"/>
        <item x="2688"/>
        <item x="2689"/>
        <item x="2690"/>
        <item x="2691"/>
        <item x="2692"/>
        <item x="2693"/>
        <item x="2694"/>
        <item x="2695"/>
        <item x="2696"/>
        <item x="2697"/>
        <item x="2698"/>
        <item x="2699"/>
        <item x="2700"/>
        <item x="2701"/>
        <item x="2702"/>
        <item x="2703"/>
        <item x="2704"/>
        <item x="2705"/>
        <item x="2706"/>
        <item x="2707"/>
        <item x="2708"/>
        <item x="2709"/>
        <item x="2710"/>
        <item x="2711"/>
        <item x="2712"/>
        <item x="2713"/>
        <item x="2714"/>
        <item x="2715"/>
        <item x="2716"/>
        <item x="2717"/>
        <item x="2718"/>
        <item x="2719"/>
        <item x="2720"/>
        <item x="2721"/>
        <item x="2722"/>
        <item x="2723"/>
        <item x="2724"/>
        <item x="2725"/>
        <item x="2726"/>
        <item x="2727"/>
        <item x="2728"/>
        <item x="2729"/>
        <item x="2730"/>
        <item x="2731"/>
        <item x="2732"/>
        <item x="2733"/>
        <item x="2734"/>
        <item x="2735"/>
        <item x="2736"/>
        <item x="2737"/>
        <item x="2738"/>
        <item x="2739"/>
        <item x="2740"/>
        <item x="2741"/>
        <item x="2742"/>
        <item x="2743"/>
        <item x="2744"/>
        <item x="2745"/>
        <item x="2746"/>
        <item x="2747"/>
        <item x="2748"/>
        <item x="2749"/>
        <item x="2750"/>
        <item x="2751"/>
        <item x="2752"/>
        <item x="2753"/>
        <item x="2754"/>
        <item x="2755"/>
        <item x="2756"/>
        <item x="2757"/>
        <item x="2758"/>
        <item x="2759"/>
        <item x="2760"/>
        <item x="2761"/>
        <item x="2762"/>
        <item x="2763"/>
        <item x="2764"/>
        <item x="2765"/>
        <item x="2766"/>
        <item x="2767"/>
        <item x="2768"/>
        <item x="2769"/>
        <item x="2770"/>
        <item x="2771"/>
        <item x="2772"/>
        <item x="2773"/>
        <item x="2774"/>
        <item x="2775"/>
        <item x="2776"/>
        <item x="2777"/>
        <item x="2778"/>
        <item x="2779"/>
        <item x="2780"/>
        <item x="2781"/>
        <item x="2782"/>
        <item x="2783"/>
        <item x="2784"/>
        <item x="2785"/>
        <item x="2786"/>
        <item x="2787"/>
        <item x="2788"/>
        <item x="2789"/>
        <item x="2790"/>
        <item x="2791"/>
        <item x="2792"/>
        <item x="2793"/>
        <item x="2794"/>
        <item x="2795"/>
        <item x="2796"/>
        <item x="2797"/>
        <item x="2798"/>
        <item x="2799"/>
        <item x="2800"/>
        <item x="2801"/>
        <item x="2802"/>
        <item x="2803"/>
        <item x="2804"/>
        <item x="2805"/>
        <item x="2806"/>
        <item x="2807"/>
        <item x="2808"/>
        <item x="2809"/>
        <item x="2810"/>
        <item x="2811"/>
        <item x="2812"/>
        <item x="2813"/>
        <item x="2814"/>
        <item x="2815"/>
        <item x="2816"/>
        <item x="2817"/>
        <item x="2818"/>
        <item x="2819"/>
        <item x="2820"/>
        <item x="2821"/>
        <item x="2822"/>
        <item x="2823"/>
        <item x="2824"/>
        <item x="2825"/>
        <item x="2826"/>
        <item x="2827"/>
        <item x="2828"/>
        <item x="2829"/>
        <item x="2830"/>
        <item x="2831"/>
        <item x="2832"/>
        <item x="2833"/>
        <item x="2834"/>
        <item x="2835"/>
        <item x="2836"/>
        <item x="2837"/>
        <item x="2838"/>
        <item x="2839"/>
        <item x="2840"/>
        <item x="2841"/>
        <item x="2842"/>
        <item x="2843"/>
        <item x="2844"/>
        <item x="2845"/>
        <item x="2846"/>
        <item x="2847"/>
        <item x="2848"/>
        <item x="2849"/>
        <item x="2850"/>
        <item x="2851"/>
        <item x="2852"/>
        <item x="2853"/>
        <item x="2854"/>
        <item x="2855"/>
        <item x="2856"/>
        <item x="2857"/>
        <item x="2858"/>
        <item x="2859"/>
        <item x="2860"/>
        <item x="2861"/>
        <item x="2862"/>
        <item x="2863"/>
        <item x="2864"/>
        <item x="2865"/>
        <item x="2866"/>
        <item x="2867"/>
        <item x="2868"/>
        <item x="2869"/>
        <item x="2870"/>
        <item x="2871"/>
        <item x="2872"/>
        <item x="2873"/>
        <item x="2874"/>
        <item x="2875"/>
        <item x="2876"/>
        <item x="2877"/>
        <item x="2878"/>
        <item x="2879"/>
        <item x="2880"/>
        <item x="2881"/>
        <item x="2882"/>
        <item x="2883"/>
        <item x="2884"/>
        <item x="2885"/>
        <item x="2886"/>
        <item x="2887"/>
        <item x="2888"/>
        <item x="2889"/>
        <item x="2890"/>
        <item x="2891"/>
        <item x="2892"/>
        <item x="2893"/>
        <item x="2894"/>
        <item x="2895"/>
        <item x="2896"/>
        <item x="2897"/>
        <item x="2898"/>
        <item x="2899"/>
        <item x="2900"/>
        <item x="2901"/>
        <item x="2902"/>
        <item x="2903"/>
        <item x="2904"/>
        <item x="2905"/>
        <item x="2906"/>
        <item x="2907"/>
        <item x="2908"/>
        <item x="2909"/>
        <item x="2910"/>
        <item x="2911"/>
        <item x="2912"/>
        <item x="2913"/>
        <item x="2914"/>
        <item x="2915"/>
        <item x="2916"/>
        <item x="2917"/>
        <item x="2918"/>
        <item x="2919"/>
        <item x="2920"/>
        <item x="2921"/>
        <item x="2922"/>
        <item x="2923"/>
        <item x="2924"/>
        <item x="2925"/>
        <item x="2926"/>
        <item x="2927"/>
        <item x="2928"/>
        <item x="2929"/>
        <item x="2930"/>
        <item x="2931"/>
        <item x="2932"/>
        <item x="2933"/>
        <item x="2934"/>
        <item x="2935"/>
        <item x="2936"/>
        <item x="2937"/>
        <item x="2938"/>
        <item x="2939"/>
        <item x="2940"/>
        <item x="2941"/>
        <item x="2942"/>
        <item x="2943"/>
        <item x="2944"/>
        <item x="2945"/>
        <item x="2946"/>
        <item x="2947"/>
        <item x="2948"/>
        <item x="2949"/>
        <item x="2950"/>
        <item x="2951"/>
        <item x="2952"/>
        <item x="2953"/>
        <item x="2954"/>
        <item x="2955"/>
        <item x="2956"/>
        <item x="2957"/>
        <item x="2958"/>
        <item x="2959"/>
        <item x="2960"/>
        <item x="2961"/>
        <item x="2962"/>
        <item x="2963"/>
        <item x="2964"/>
        <item x="2965"/>
        <item x="2966"/>
        <item x="2967"/>
        <item x="2968"/>
        <item x="2969"/>
        <item x="2970"/>
        <item x="2971"/>
        <item x="2972"/>
        <item x="2973"/>
        <item x="2974"/>
        <item x="2975"/>
        <item x="2976"/>
        <item x="2977"/>
        <item x="2978"/>
        <item x="2979"/>
        <item x="2980"/>
        <item x="2981"/>
        <item x="2982"/>
        <item x="2983"/>
        <item x="2984"/>
        <item x="2985"/>
        <item x="2986"/>
        <item x="2987"/>
        <item x="2988"/>
        <item x="2989"/>
        <item x="2990"/>
        <item x="2991"/>
        <item x="2992"/>
        <item x="2993"/>
        <item x="2994"/>
        <item x="2995"/>
        <item x="2996"/>
        <item x="2997"/>
        <item x="2998"/>
        <item x="2999"/>
        <item x="3000"/>
        <item x="3001"/>
        <item x="3002"/>
        <item x="3003"/>
        <item x="3004"/>
        <item x="3005"/>
        <item x="3006"/>
        <item x="3007"/>
        <item x="3008"/>
        <item x="3009"/>
        <item x="3010"/>
        <item x="3011"/>
        <item x="3012"/>
        <item x="3013"/>
        <item x="3014"/>
        <item x="3015"/>
        <item x="3016"/>
        <item x="3017"/>
        <item x="3018"/>
        <item x="3019"/>
        <item x="3020"/>
        <item x="3021"/>
        <item x="3022"/>
        <item x="3023"/>
        <item x="3024"/>
        <item x="3025"/>
        <item x="3026"/>
        <item x="3027"/>
        <item x="3028"/>
        <item x="3029"/>
        <item x="3030"/>
        <item x="3031"/>
        <item x="3032"/>
        <item x="3033"/>
        <item x="3034"/>
        <item x="3035"/>
        <item x="3036"/>
        <item x="3037"/>
        <item x="3038"/>
        <item x="3039"/>
        <item x="3040"/>
        <item x="3041"/>
        <item x="3042"/>
        <item x="3043"/>
        <item x="3044"/>
        <item x="3045"/>
        <item x="3046"/>
        <item x="3047"/>
        <item x="3048"/>
        <item x="3049"/>
        <item x="3050"/>
        <item x="3051"/>
        <item x="3052"/>
        <item x="3053"/>
        <item x="3054"/>
        <item x="3055"/>
        <item x="3056"/>
        <item x="3057"/>
        <item x="3058"/>
        <item x="3059"/>
        <item x="3060"/>
        <item x="3061"/>
        <item x="3062"/>
        <item x="3063"/>
        <item x="3064"/>
        <item x="3065"/>
        <item x="3066"/>
        <item x="3067"/>
        <item x="3068"/>
        <item x="3069"/>
        <item x="3070"/>
        <item x="3071"/>
        <item x="3072"/>
        <item x="3073"/>
        <item x="3074"/>
        <item x="3075"/>
        <item x="3076"/>
        <item x="3077"/>
        <item x="3078"/>
        <item x="3079"/>
        <item x="3080"/>
        <item x="3081"/>
        <item x="3082"/>
        <item x="3083"/>
        <item x="3084"/>
        <item x="3085"/>
        <item x="3086"/>
        <item x="3087"/>
        <item x="3088"/>
        <item x="3089"/>
        <item x="3090"/>
        <item x="3091"/>
        <item x="3092"/>
        <item x="3093"/>
        <item x="3094"/>
        <item x="3095"/>
        <item x="3096"/>
        <item x="3097"/>
        <item x="3098"/>
        <item x="3099"/>
        <item x="3100"/>
        <item x="3101"/>
        <item x="3102"/>
        <item x="3103"/>
        <item x="3104"/>
        <item x="3105"/>
        <item x="3106"/>
        <item x="3107"/>
        <item x="3108"/>
        <item x="3109"/>
        <item x="3110"/>
        <item x="3111"/>
        <item x="3112"/>
        <item x="3113"/>
        <item x="3114"/>
        <item x="3115"/>
        <item x="3116"/>
        <item x="3117"/>
        <item x="3118"/>
        <item x="3119"/>
        <item x="3120"/>
        <item x="3121"/>
        <item x="3122"/>
        <item x="3123"/>
        <item x="3124"/>
        <item x="3125"/>
        <item x="3126"/>
        <item x="3127"/>
        <item x="3128"/>
        <item x="3129"/>
        <item x="3130"/>
        <item x="3131"/>
        <item x="3132"/>
        <item x="3133"/>
        <item x="3134"/>
        <item x="3135"/>
        <item x="3136"/>
        <item x="3137"/>
        <item x="3138"/>
        <item x="3139"/>
        <item x="3140"/>
        <item x="3141"/>
        <item x="3142"/>
        <item x="3143"/>
        <item x="3144"/>
        <item x="3145"/>
        <item x="3146"/>
        <item x="3147"/>
        <item x="3148"/>
        <item x="3149"/>
        <item x="3150"/>
        <item x="3151"/>
        <item x="3152"/>
        <item x="3153"/>
        <item x="3154"/>
        <item x="3155"/>
        <item x="3156"/>
        <item x="3157"/>
        <item x="3158"/>
        <item x="3159"/>
        <item x="3160"/>
        <item x="3161"/>
        <item x="3162"/>
        <item x="3163"/>
        <item x="3164"/>
        <item x="3165"/>
        <item x="3166"/>
        <item x="3167"/>
        <item x="3168"/>
        <item x="3169"/>
        <item x="3170"/>
        <item x="3171"/>
        <item x="3172"/>
        <item x="3173"/>
        <item x="3174"/>
        <item x="3175"/>
        <item x="3176"/>
        <item x="3178"/>
        <item x="3179"/>
        <item x="3180"/>
        <item x="3181"/>
        <item x="3182"/>
        <item x="3183"/>
        <item x="3184"/>
        <item x="3185"/>
        <item x="3186"/>
        <item x="3187"/>
        <item x="3188"/>
        <item x="3189"/>
        <item x="3190"/>
        <item x="3191"/>
        <item x="3192"/>
        <item x="3193"/>
        <item x="3194"/>
        <item x="3195"/>
        <item x="3196"/>
        <item x="3197"/>
        <item x="3198"/>
        <item x="3199"/>
        <item x="3200"/>
        <item x="3201"/>
        <item x="3202"/>
        <item x="3203"/>
        <item x="3204"/>
        <item x="3205"/>
        <item x="3206"/>
        <item x="3207"/>
        <item x="3208"/>
        <item x="3209"/>
        <item x="3210"/>
        <item x="3211"/>
        <item x="3212"/>
        <item x="3213"/>
        <item x="3214"/>
        <item x="3215"/>
        <item x="3216"/>
        <item x="3217"/>
        <item x="3218"/>
        <item x="3219"/>
        <item x="3220"/>
        <item x="3221"/>
        <item x="3222"/>
        <item x="3223"/>
        <item x="3224"/>
        <item x="3225"/>
        <item x="3226"/>
        <item x="3227"/>
        <item x="3228"/>
        <item x="3229"/>
        <item x="3230"/>
        <item x="3231"/>
        <item x="3232"/>
        <item x="3233"/>
        <item x="3234"/>
        <item x="3235"/>
        <item x="3236"/>
        <item x="3237"/>
        <item x="3238"/>
        <item x="3239"/>
        <item x="3240"/>
        <item x="3241"/>
        <item x="3242"/>
        <item x="3243"/>
        <item x="3244"/>
        <item x="3245"/>
        <item x="3246"/>
        <item x="3247"/>
        <item x="3248"/>
        <item x="3249"/>
        <item x="3250"/>
        <item x="3251"/>
        <item x="3252"/>
        <item x="3253"/>
        <item x="3254"/>
        <item x="3255"/>
        <item x="3256"/>
        <item x="3257"/>
        <item x="3258"/>
        <item x="3259"/>
        <item x="3260"/>
        <item x="3261"/>
        <item x="3262"/>
        <item x="3263"/>
        <item x="3264"/>
        <item x="3265"/>
        <item x="3266"/>
        <item x="3267"/>
        <item x="3268"/>
        <item x="3269"/>
        <item x="3270"/>
        <item x="3271"/>
        <item x="3272"/>
        <item x="3273"/>
        <item x="3274"/>
        <item x="3275"/>
        <item x="3276"/>
        <item x="3277"/>
        <item x="3278"/>
        <item x="3279"/>
        <item x="3280"/>
        <item x="3281"/>
        <item x="3282"/>
        <item x="3283"/>
        <item x="3284"/>
        <item x="3285"/>
        <item x="3286"/>
        <item x="3287"/>
        <item x="3288"/>
        <item x="3289"/>
        <item x="3290"/>
        <item x="3291"/>
        <item x="3292"/>
        <item x="3293"/>
        <item x="3294"/>
        <item x="3295"/>
        <item x="3296"/>
        <item x="3297"/>
        <item x="3298"/>
        <item x="3299"/>
        <item x="3300"/>
        <item x="3301"/>
        <item x="3302"/>
        <item x="3303"/>
        <item x="3304"/>
        <item x="3305"/>
        <item x="3306"/>
        <item x="3307"/>
        <item x="3308"/>
        <item x="3309"/>
        <item x="3310"/>
        <item x="3311"/>
        <item x="3312"/>
        <item x="3313"/>
        <item x="3314"/>
        <item x="3315"/>
        <item x="3316"/>
        <item x="3317"/>
        <item x="3318"/>
        <item x="3319"/>
        <item x="3320"/>
        <item x="3321"/>
        <item x="3322"/>
        <item x="3323"/>
        <item x="3324"/>
        <item x="3325"/>
        <item x="3326"/>
        <item x="3327"/>
        <item x="3328"/>
        <item x="3329"/>
        <item x="3330"/>
        <item x="3331"/>
        <item x="3332"/>
        <item x="3333"/>
        <item x="3334"/>
        <item x="3335"/>
        <item x="3336"/>
        <item x="3337"/>
        <item x="3338"/>
        <item x="3339"/>
        <item x="3340"/>
        <item x="3341"/>
        <item x="3342"/>
        <item x="3343"/>
        <item x="3344"/>
        <item x="3345"/>
        <item x="3346"/>
        <item x="3347"/>
        <item x="3348"/>
        <item x="3349"/>
        <item x="3350"/>
        <item x="3351"/>
        <item x="3352"/>
        <item x="3353"/>
        <item x="3354"/>
        <item x="3355"/>
        <item x="3356"/>
        <item x="3357"/>
        <item x="3358"/>
        <item x="3359"/>
        <item x="3360"/>
        <item x="3361"/>
        <item x="3362"/>
        <item x="3363"/>
        <item x="3364"/>
        <item x="3365"/>
        <item x="3366"/>
        <item x="3367"/>
        <item x="3368"/>
        <item x="3369"/>
        <item x="3370"/>
        <item x="3371"/>
        <item x="3372"/>
        <item x="3373"/>
        <item x="3374"/>
        <item x="3375"/>
        <item x="3376"/>
        <item x="3377"/>
        <item x="3378"/>
        <item x="3379"/>
        <item x="3380"/>
        <item x="3381"/>
        <item x="3382"/>
        <item x="3383"/>
        <item x="3384"/>
        <item x="3385"/>
        <item x="3386"/>
        <item x="3387"/>
        <item x="3388"/>
        <item x="3389"/>
        <item x="3390"/>
        <item x="3391"/>
        <item x="3392"/>
        <item x="3393"/>
        <item x="3394"/>
        <item x="3395"/>
        <item x="3396"/>
        <item x="3397"/>
        <item x="3398"/>
        <item x="3399"/>
        <item x="3400"/>
        <item x="3401"/>
        <item x="3402"/>
        <item x="3403"/>
        <item x="3404"/>
        <item x="3405"/>
        <item x="3406"/>
        <item x="3407"/>
        <item x="3408"/>
        <item x="3409"/>
        <item x="3410"/>
        <item x="3411"/>
        <item x="3412"/>
        <item x="3413"/>
        <item x="3414"/>
        <item x="3415"/>
        <item x="3416"/>
        <item x="3417"/>
        <item x="3418"/>
        <item x="3419"/>
        <item x="3420"/>
        <item x="3421"/>
        <item x="3422"/>
        <item x="3423"/>
        <item x="3424"/>
        <item x="3425"/>
        <item x="3426"/>
        <item x="3427"/>
        <item x="3428"/>
        <item x="3429"/>
        <item x="3430"/>
        <item x="3431"/>
        <item x="3432"/>
        <item x="3433"/>
        <item x="3434"/>
        <item x="3435"/>
        <item x="3436"/>
        <item x="3437"/>
        <item x="3438"/>
        <item x="3439"/>
        <item x="3440"/>
        <item x="3441"/>
        <item x="3442"/>
        <item x="3443"/>
        <item x="3444"/>
        <item x="3445"/>
        <item x="3446"/>
        <item x="3447"/>
        <item x="3448"/>
        <item x="3449"/>
        <item x="3450"/>
        <item x="3451"/>
        <item x="3452"/>
        <item x="3453"/>
        <item x="3454"/>
        <item x="3455"/>
        <item x="3456"/>
        <item x="3457"/>
        <item x="3458"/>
        <item x="3459"/>
        <item x="3460"/>
        <item x="3461"/>
        <item x="3462"/>
        <item x="3463"/>
        <item x="3464"/>
        <item x="3465"/>
        <item x="3466"/>
        <item x="3467"/>
        <item x="3468"/>
        <item x="3469"/>
        <item x="3470"/>
        <item x="3471"/>
        <item x="3472"/>
        <item x="3473"/>
        <item x="3474"/>
        <item x="3475"/>
        <item x="3476"/>
        <item x="3477"/>
        <item x="3478"/>
        <item x="3479"/>
        <item x="3480"/>
        <item x="3481"/>
        <item x="3482"/>
        <item x="3483"/>
        <item x="3484"/>
        <item x="3485"/>
        <item x="3486"/>
        <item x="3487"/>
        <item x="3488"/>
        <item x="3489"/>
        <item x="3490"/>
        <item x="3491"/>
        <item x="3492"/>
        <item x="3493"/>
        <item x="3494"/>
        <item x="3495"/>
        <item x="3496"/>
        <item x="3497"/>
        <item x="3498"/>
        <item x="3499"/>
        <item x="3500"/>
        <item x="3501"/>
        <item x="3502"/>
        <item x="3503"/>
        <item x="3504"/>
        <item x="3505"/>
        <item x="3506"/>
        <item x="3507"/>
        <item x="3508"/>
        <item x="3509"/>
        <item x="3510"/>
        <item x="3511"/>
        <item x="3512"/>
        <item x="3513"/>
        <item x="3514"/>
        <item x="3515"/>
        <item x="3516"/>
        <item x="3517"/>
        <item x="3518"/>
        <item x="3519"/>
        <item x="3520"/>
        <item x="3521"/>
        <item x="3522"/>
        <item x="3523"/>
        <item x="3524"/>
        <item x="3525"/>
        <item x="3526"/>
        <item x="3527"/>
        <item x="3528"/>
        <item x="3529"/>
        <item x="3530"/>
        <item x="3531"/>
        <item x="3532"/>
        <item x="3533"/>
        <item x="3534"/>
        <item x="3535"/>
        <item x="3536"/>
        <item x="3537"/>
        <item x="3538"/>
        <item x="3539"/>
        <item x="3540"/>
        <item x="3541"/>
        <item x="3542"/>
        <item x="3543"/>
        <item x="3544"/>
        <item x="3545"/>
        <item x="3546"/>
        <item x="3547"/>
        <item x="3548"/>
        <item x="3549"/>
        <item x="3550"/>
        <item x="3551"/>
        <item x="3552"/>
        <item x="3553"/>
        <item x="3554"/>
        <item x="3555"/>
        <item x="3556"/>
        <item x="3557"/>
        <item x="3558"/>
        <item x="3559"/>
        <item x="3560"/>
        <item x="3561"/>
        <item x="3562"/>
        <item x="3563"/>
        <item x="3564"/>
        <item x="3565"/>
        <item x="3566"/>
        <item x="3567"/>
        <item x="3568"/>
        <item x="3569"/>
        <item x="3570"/>
        <item x="3571"/>
        <item x="3572"/>
        <item x="3573"/>
        <item x="3574"/>
        <item x="3575"/>
        <item x="3576"/>
        <item x="3577"/>
        <item x="3578"/>
        <item x="3579"/>
        <item x="3580"/>
        <item x="3581"/>
        <item x="3582"/>
        <item x="3583"/>
        <item x="3584"/>
        <item x="3585"/>
        <item x="3586"/>
        <item x="3587"/>
        <item x="3588"/>
        <item x="3589"/>
        <item x="3590"/>
        <item x="3591"/>
        <item x="3592"/>
        <item x="3593"/>
        <item x="3594"/>
        <item x="3595"/>
        <item x="3596"/>
        <item x="3597"/>
        <item x="3598"/>
        <item x="3599"/>
        <item x="3600"/>
        <item x="3601"/>
        <item x="3602"/>
        <item x="3603"/>
        <item x="3604"/>
        <item x="3605"/>
        <item x="3606"/>
        <item x="3607"/>
        <item x="3608"/>
        <item x="3609"/>
        <item x="3610"/>
        <item x="3611"/>
        <item x="3612"/>
        <item x="3613"/>
        <item x="3614"/>
        <item x="3615"/>
        <item x="3616"/>
        <item x="3617"/>
        <item x="3618"/>
        <item x="3619"/>
        <item x="3620"/>
        <item x="3621"/>
        <item x="3622"/>
        <item x="3623"/>
        <item x="3624"/>
        <item x="3625"/>
        <item x="3626"/>
        <item x="3627"/>
        <item x="3628"/>
        <item x="3629"/>
        <item x="3630"/>
        <item x="3631"/>
        <item x="3632"/>
        <item x="3633"/>
        <item x="3634"/>
        <item x="3635"/>
        <item x="3636"/>
        <item x="3637"/>
        <item x="3638"/>
        <item x="3639"/>
        <item x="3640"/>
        <item x="3641"/>
        <item x="3642"/>
        <item x="3643"/>
        <item x="3644"/>
        <item x="3645"/>
        <item x="3646"/>
        <item x="3647"/>
        <item x="3648"/>
        <item x="3649"/>
        <item x="3650"/>
        <item x="3651"/>
        <item x="3652"/>
        <item x="3653"/>
        <item x="3654"/>
        <item x="3655"/>
        <item x="3656"/>
        <item x="3657"/>
        <item x="3658"/>
        <item x="3659"/>
        <item x="3660"/>
        <item x="3661"/>
        <item x="3662"/>
        <item x="3663"/>
        <item x="3664"/>
        <item x="3665"/>
        <item x="3666"/>
        <item x="3667"/>
        <item x="3668"/>
        <item x="3669"/>
        <item x="3670"/>
        <item x="3671"/>
        <item x="3672"/>
        <item x="3673"/>
        <item x="3674"/>
        <item x="3675"/>
        <item x="3676"/>
        <item x="3677"/>
        <item x="3678"/>
        <item x="3679"/>
        <item x="3680"/>
        <item x="3681"/>
        <item x="3682"/>
        <item x="3683"/>
        <item x="3684"/>
        <item x="3685"/>
        <item x="3686"/>
        <item x="3687"/>
        <item x="3688"/>
        <item x="3689"/>
        <item x="3690"/>
        <item x="3691"/>
        <item x="3692"/>
        <item x="3693"/>
        <item x="3694"/>
        <item x="3695"/>
        <item x="3696"/>
        <item x="3697"/>
        <item x="3698"/>
        <item x="3699"/>
        <item x="3700"/>
        <item x="3701"/>
        <item x="3702"/>
        <item x="3703"/>
        <item x="3704"/>
        <item x="3705"/>
        <item x="3706"/>
        <item x="3707"/>
        <item x="3708"/>
        <item x="3709"/>
        <item x="3710"/>
        <item x="3711"/>
        <item x="3712"/>
        <item x="3713"/>
        <item x="3714"/>
        <item x="3715"/>
        <item x="3716"/>
        <item x="3717"/>
        <item x="3718"/>
        <item x="3719"/>
        <item x="3720"/>
        <item x="3721"/>
        <item x="3722"/>
        <item x="3723"/>
        <item x="3724"/>
        <item x="3725"/>
        <item x="3726"/>
        <item x="3727"/>
        <item x="3728"/>
        <item x="3729"/>
        <item x="3730"/>
        <item x="3731"/>
        <item x="3732"/>
        <item x="3733"/>
        <item x="3734"/>
        <item x="3735"/>
        <item x="3736"/>
        <item x="3737"/>
        <item x="3738"/>
        <item x="3739"/>
        <item x="3740"/>
        <item x="3741"/>
        <item x="3742"/>
        <item x="3743"/>
        <item x="3744"/>
        <item x="3745"/>
        <item x="3746"/>
        <item x="3747"/>
        <item x="3748"/>
        <item x="3749"/>
        <item x="3750"/>
        <item x="3751"/>
        <item x="3752"/>
        <item x="3753"/>
        <item x="3754"/>
        <item x="3755"/>
        <item x="3756"/>
        <item x="3757"/>
        <item x="3758"/>
        <item x="3759"/>
        <item x="3760"/>
        <item x="3761"/>
        <item x="3762"/>
        <item x="3763"/>
        <item x="3764"/>
        <item x="3765"/>
        <item x="3766"/>
        <item x="3767"/>
        <item x="3768"/>
        <item x="3769"/>
        <item x="3770"/>
        <item x="3771"/>
        <item x="3773"/>
        <item x="3774"/>
        <item x="3775"/>
        <item x="3776"/>
        <item x="3777"/>
        <item x="3778"/>
        <item x="3779"/>
        <item x="3780"/>
        <item x="3781"/>
        <item x="3782"/>
        <item x="3783"/>
        <item x="3784"/>
        <item x="3785"/>
        <item x="3786"/>
        <item x="3787"/>
        <item x="3788"/>
        <item x="3789"/>
        <item x="3790"/>
        <item x="3791"/>
        <item x="3792"/>
        <item x="3793"/>
        <item x="3794"/>
        <item x="3795"/>
        <item x="3796"/>
        <item x="3797"/>
        <item x="3798"/>
        <item x="3799"/>
        <item x="3800"/>
        <item x="3801"/>
        <item x="3802"/>
        <item x="3803"/>
        <item x="3804"/>
        <item x="3805"/>
        <item x="3806"/>
        <item x="3809"/>
        <item x="3807"/>
        <item x="3808"/>
        <item x="3810"/>
        <item x="3811"/>
        <item x="3812"/>
        <item x="3813"/>
        <item x="3814"/>
        <item x="3815"/>
        <item x="3816"/>
        <item x="3817"/>
        <item x="3818"/>
        <item x="3819"/>
        <item x="3820"/>
        <item x="3821"/>
        <item x="3822"/>
        <item x="3823"/>
        <item x="3824"/>
        <item x="3825"/>
        <item x="3826"/>
        <item x="3827"/>
        <item x="3828"/>
        <item x="3829"/>
        <item x="3830"/>
        <item x="3831"/>
        <item x="3832"/>
        <item x="3833"/>
        <item x="3834"/>
        <item x="3835"/>
        <item x="3836"/>
        <item x="3837"/>
        <item x="3838"/>
        <item x="3839"/>
        <item x="3840"/>
        <item x="3841"/>
        <item x="3842"/>
        <item x="3843"/>
        <item x="3844"/>
        <item x="3845"/>
        <item x="3846"/>
        <item x="3847"/>
        <item x="3848"/>
        <item x="3849"/>
        <item x="3850"/>
        <item x="3851"/>
        <item x="3852"/>
        <item x="3853"/>
        <item x="3854"/>
        <item x="3855"/>
        <item x="3856"/>
        <item x="3857"/>
        <item x="3858"/>
        <item x="3859"/>
        <item x="3860"/>
        <item x="3861"/>
        <item x="3862"/>
        <item x="3863"/>
        <item x="3864"/>
        <item x="3865"/>
        <item x="3866"/>
        <item x="3867"/>
        <item x="3868"/>
        <item x="3869"/>
        <item x="3870"/>
        <item x="3871"/>
        <item x="3872"/>
        <item x="3873"/>
        <item x="3874"/>
        <item x="3875"/>
        <item x="3876"/>
        <item x="3877"/>
        <item x="3878"/>
        <item x="3879"/>
        <item x="3880"/>
        <item x="3881"/>
        <item x="3882"/>
        <item x="3883"/>
        <item x="3884"/>
        <item x="3885"/>
        <item x="3886"/>
        <item x="3887"/>
        <item x="3888"/>
        <item x="3889"/>
        <item x="3890"/>
        <item x="3891"/>
        <item x="3892"/>
        <item x="3893"/>
        <item x="3894"/>
        <item x="3895"/>
        <item x="3896"/>
        <item x="3897"/>
        <item x="3898"/>
        <item x="3899"/>
        <item x="3900"/>
        <item x="3901"/>
        <item x="3902"/>
        <item x="3903"/>
        <item x="3904"/>
        <item x="3905"/>
        <item x="3906"/>
        <item x="3907"/>
        <item x="3908"/>
        <item x="3909"/>
        <item x="3910"/>
        <item x="3911"/>
        <item x="3912"/>
        <item x="3913"/>
        <item x="3914"/>
        <item x="3915"/>
        <item x="3916"/>
        <item x="3917"/>
        <item x="3918"/>
        <item x="3919"/>
        <item x="3920"/>
        <item x="3921"/>
        <item x="3922"/>
        <item x="3923"/>
        <item x="3924"/>
        <item x="3925"/>
        <item x="3926"/>
        <item x="3927"/>
        <item x="3928"/>
        <item x="3929"/>
        <item x="3930"/>
        <item x="3931"/>
        <item x="3932"/>
        <item x="3933"/>
        <item x="3934"/>
        <item x="3935"/>
        <item x="3936"/>
        <item x="3937"/>
        <item x="3938"/>
        <item x="3939"/>
        <item x="3940"/>
        <item x="3941"/>
        <item x="3942"/>
        <item x="3943"/>
        <item x="3944"/>
        <item x="3945"/>
        <item x="3946"/>
        <item x="3947"/>
        <item x="3948"/>
        <item x="3949"/>
        <item x="3950"/>
        <item x="3951"/>
        <item x="3952"/>
        <item x="3953"/>
        <item x="3954"/>
        <item x="3955"/>
        <item x="3956"/>
        <item x="3957"/>
        <item x="3958"/>
        <item x="3959"/>
        <item x="3960"/>
        <item x="3961"/>
        <item x="3962"/>
        <item x="3963"/>
        <item x="3964"/>
        <item x="3965"/>
        <item x="3966"/>
        <item x="3967"/>
        <item x="3968"/>
        <item x="3969"/>
        <item x="3970"/>
        <item x="3971"/>
        <item x="3972"/>
        <item x="3973"/>
        <item x="3974"/>
        <item x="3975"/>
        <item x="3976"/>
        <item x="3977"/>
        <item x="3978"/>
        <item x="3979"/>
        <item x="3980"/>
        <item x="3981"/>
        <item x="3982"/>
        <item x="3983"/>
        <item x="3984"/>
        <item x="3985"/>
        <item x="3986"/>
        <item x="3987"/>
        <item x="3988"/>
        <item x="3989"/>
        <item x="3990"/>
        <item x="3991"/>
        <item x="3992"/>
        <item x="3993"/>
        <item x="3994"/>
        <item x="3995"/>
        <item x="3996"/>
        <item x="3997"/>
        <item x="3998"/>
        <item x="3999"/>
        <item x="4000"/>
        <item x="4001"/>
        <item x="4002"/>
        <item x="4003"/>
        <item x="4004"/>
        <item x="4005"/>
        <item x="4006"/>
        <item x="4007"/>
        <item x="4008"/>
        <item x="4009"/>
        <item x="4010"/>
        <item x="4011"/>
        <item x="4012"/>
        <item x="4013"/>
        <item x="4014"/>
        <item x="4015"/>
        <item x="4016"/>
        <item x="4017"/>
        <item x="4018"/>
        <item x="4019"/>
        <item x="4020"/>
        <item x="4021"/>
        <item x="4022"/>
        <item x="4023"/>
        <item x="4024"/>
        <item x="4025"/>
        <item x="4026"/>
        <item x="4027"/>
        <item x="4028"/>
        <item x="4029"/>
        <item x="4030"/>
        <item x="4031"/>
        <item x="4032"/>
        <item x="4033"/>
        <item x="4034"/>
        <item x="4035"/>
        <item x="4036"/>
        <item x="4037"/>
        <item x="4038"/>
        <item x="4039"/>
        <item x="4040"/>
        <item x="4041"/>
        <item x="4042"/>
        <item x="4043"/>
        <item x="4044"/>
        <item x="4045"/>
        <item x="4046"/>
        <item x="4047"/>
        <item x="4048"/>
        <item x="4049"/>
        <item x="4050"/>
        <item x="4051"/>
        <item x="4052"/>
        <item x="4053"/>
        <item x="4054"/>
        <item x="4055"/>
        <item x="4056"/>
        <item x="4057"/>
        <item x="4058"/>
        <item x="4059"/>
        <item x="4060"/>
        <item x="4061"/>
        <item x="4062"/>
        <item x="4063"/>
        <item x="4064"/>
        <item x="4065"/>
        <item x="4066"/>
        <item x="4067"/>
        <item x="4068"/>
        <item x="4069"/>
        <item x="4070"/>
        <item x="4071"/>
        <item x="4072"/>
        <item x="4073"/>
        <item x="4074"/>
        <item x="4075"/>
        <item x="4076"/>
        <item x="4077"/>
        <item x="4078"/>
        <item x="4079"/>
        <item x="4080"/>
        <item x="4081"/>
        <item x="4082"/>
        <item x="4083"/>
        <item x="4084"/>
        <item x="4085"/>
        <item x="4086"/>
        <item x="4087"/>
        <item x="4088"/>
        <item x="4089"/>
        <item x="4090"/>
        <item x="4091"/>
        <item x="4092"/>
        <item x="4093"/>
        <item x="4094"/>
        <item x="4095"/>
        <item x="4096"/>
        <item x="4097"/>
        <item x="4098"/>
        <item x="4099"/>
        <item x="4100"/>
        <item x="4101"/>
        <item x="4102"/>
        <item x="4103"/>
        <item x="4104"/>
        <item x="4105"/>
        <item x="4106"/>
        <item x="4107"/>
        <item x="4108"/>
        <item x="4109"/>
        <item x="4110"/>
        <item x="4111"/>
        <item x="4112"/>
        <item x="4113"/>
        <item x="4114"/>
        <item x="4115"/>
        <item x="4116"/>
        <item x="4117"/>
        <item x="4118"/>
        <item x="4119"/>
        <item x="4120"/>
        <item x="4121"/>
        <item x="4122"/>
        <item x="4123"/>
        <item x="4124"/>
        <item x="4125"/>
        <item x="4126"/>
        <item x="4127"/>
        <item x="4128"/>
        <item x="4129"/>
        <item x="4130"/>
        <item x="4131"/>
        <item x="4132"/>
        <item x="4133"/>
        <item x="4134"/>
        <item x="4135"/>
        <item x="4136"/>
        <item x="4137"/>
        <item x="4138"/>
        <item x="4139"/>
        <item x="4140"/>
        <item x="4141"/>
        <item x="4142"/>
        <item x="4143"/>
        <item x="4144"/>
        <item x="4145"/>
        <item x="4146"/>
        <item x="4147"/>
        <item x="4148"/>
        <item x="4149"/>
        <item x="4150"/>
        <item x="4151"/>
        <item x="4152"/>
        <item x="4153"/>
        <item x="4154"/>
        <item x="4155"/>
        <item x="4156"/>
        <item x="4157"/>
        <item x="4158"/>
        <item x="4159"/>
        <item x="4160"/>
        <item x="4161"/>
        <item x="4162"/>
        <item x="4163"/>
        <item x="4164"/>
        <item x="4165"/>
        <item x="4166"/>
        <item x="4167"/>
        <item x="4168"/>
        <item x="4169"/>
        <item x="4170"/>
        <item x="4171"/>
        <item x="4172"/>
        <item x="4173"/>
        <item x="4174"/>
        <item x="4175"/>
        <item x="4176"/>
        <item x="4177"/>
        <item x="4178"/>
        <item x="4179"/>
        <item x="4180"/>
        <item x="4181"/>
        <item x="4182"/>
        <item x="4183"/>
        <item x="4184"/>
        <item x="4185"/>
        <item x="4186"/>
        <item x="4187"/>
        <item x="4188"/>
        <item x="4189"/>
        <item x="4190"/>
        <item x="4191"/>
        <item x="4192"/>
        <item x="4193"/>
        <item x="4194"/>
        <item x="4195"/>
        <item x="4196"/>
        <item x="4197"/>
        <item x="4198"/>
        <item x="4199"/>
        <item x="4200"/>
        <item x="4201"/>
        <item x="4202"/>
        <item x="4203"/>
        <item x="4204"/>
        <item x="4205"/>
        <item x="4206"/>
        <item x="4207"/>
        <item x="4208"/>
        <item x="4209"/>
        <item x="4210"/>
        <item x="4211"/>
        <item x="4212"/>
        <item x="4213"/>
        <item x="4214"/>
        <item x="4215"/>
        <item x="4216"/>
        <item x="4217"/>
        <item x="4218"/>
        <item x="4219"/>
        <item x="4220"/>
        <item x="4221"/>
        <item x="4222"/>
        <item x="4223"/>
        <item x="4224"/>
        <item x="4225"/>
        <item x="4226"/>
        <item x="4227"/>
        <item x="4228"/>
        <item x="4229"/>
        <item x="4230"/>
        <item x="4231"/>
        <item x="4232"/>
        <item x="4233"/>
        <item x="4234"/>
        <item x="4235"/>
        <item x="4236"/>
        <item x="4237"/>
        <item x="4238"/>
        <item x="4239"/>
        <item x="4240"/>
        <item x="4241"/>
        <item x="4242"/>
        <item x="4243"/>
        <item x="4244"/>
        <item x="4245"/>
        <item x="4246"/>
        <item x="4247"/>
        <item x="4248"/>
        <item x="4249"/>
        <item x="4250"/>
        <item x="4251"/>
        <item x="4252"/>
        <item x="4253"/>
        <item x="4254"/>
        <item x="4255"/>
        <item x="4256"/>
        <item x="4257"/>
        <item x="4258"/>
        <item x="4259"/>
        <item x="4260"/>
        <item x="4261"/>
        <item x="4262"/>
        <item x="4263"/>
        <item x="4264"/>
        <item x="4265"/>
        <item x="4266"/>
        <item x="4267"/>
        <item x="4268"/>
        <item x="4269"/>
        <item x="4270"/>
        <item x="4271"/>
        <item x="4272"/>
        <item x="4273"/>
        <item x="4274"/>
        <item x="4275"/>
        <item x="4276"/>
        <item x="4277"/>
        <item x="4278"/>
        <item x="4279"/>
        <item x="4280"/>
        <item x="4281"/>
        <item x="4282"/>
        <item x="4283"/>
        <item x="4284"/>
        <item x="4285"/>
        <item x="4286"/>
        <item x="4287"/>
        <item x="4288"/>
        <item x="4289"/>
        <item x="4290"/>
        <item x="4291"/>
        <item x="4292"/>
        <item x="4293"/>
        <item x="4294"/>
        <item x="4295"/>
        <item x="4296"/>
        <item x="4297"/>
        <item x="4298"/>
        <item x="4299"/>
        <item x="4300"/>
        <item x="4301"/>
        <item x="4302"/>
        <item x="4303"/>
        <item x="4304"/>
        <item x="4305"/>
        <item x="4306"/>
        <item x="4307"/>
        <item x="4308"/>
        <item x="4309"/>
        <item x="4310"/>
        <item x="4311"/>
        <item x="4312"/>
        <item x="4313"/>
        <item x="4314"/>
        <item x="4315"/>
        <item x="4316"/>
        <item x="4317"/>
        <item x="4318"/>
        <item x="4319"/>
        <item x="4320"/>
        <item x="4321"/>
        <item x="4322"/>
        <item x="4323"/>
        <item x="4324"/>
        <item x="4325"/>
        <item x="4326"/>
        <item x="4327"/>
        <item x="4328"/>
        <item x="4329"/>
        <item x="4330"/>
        <item x="4331"/>
        <item x="4332"/>
        <item x="4333"/>
        <item x="4334"/>
        <item x="4335"/>
        <item x="4336"/>
        <item x="4337"/>
        <item x="4338"/>
        <item x="4339"/>
        <item x="4340"/>
        <item x="4341"/>
        <item x="4342"/>
        <item x="4343"/>
        <item x="4344"/>
        <item x="4345"/>
        <item x="4346"/>
        <item x="4347"/>
        <item x="4348"/>
        <item x="4349"/>
        <item x="4350"/>
        <item x="4351"/>
        <item x="4352"/>
        <item x="4353"/>
        <item x="4354"/>
        <item x="4355"/>
        <item x="4356"/>
        <item x="4357"/>
        <item x="4358"/>
        <item x="4359"/>
        <item x="4360"/>
        <item x="4361"/>
        <item x="4362"/>
        <item x="4363"/>
        <item x="4364"/>
        <item x="4365"/>
        <item x="4366"/>
        <item x="4367"/>
        <item x="4368"/>
        <item x="4369"/>
        <item x="4370"/>
        <item x="4371"/>
        <item x="4372"/>
        <item x="4373"/>
        <item x="4374"/>
        <item x="4375"/>
        <item x="4376"/>
        <item x="4377"/>
        <item x="4378"/>
        <item x="4379"/>
        <item x="4380"/>
        <item x="4381"/>
        <item x="4382"/>
        <item x="4383"/>
        <item x="4384"/>
        <item x="4385"/>
        <item x="4386"/>
        <item x="4387"/>
        <item x="4388"/>
        <item x="4389"/>
        <item x="4390"/>
        <item x="4391"/>
        <item x="4392"/>
        <item x="4393"/>
        <item x="4394"/>
        <item x="4395"/>
        <item x="4396"/>
        <item x="4397"/>
        <item x="4398"/>
        <item x="4399"/>
        <item x="4400"/>
        <item x="4401"/>
        <item x="4402"/>
        <item x="4403"/>
        <item x="4404"/>
        <item x="4405"/>
        <item x="4406"/>
        <item x="4407"/>
        <item x="4408"/>
        <item x="4409"/>
        <item x="4410"/>
        <item x="4411"/>
        <item x="4412"/>
        <item x="4413"/>
        <item x="4414"/>
        <item x="4415"/>
        <item x="4416"/>
        <item x="4417"/>
        <item x="4418"/>
        <item x="4419"/>
        <item x="4420"/>
        <item x="4421"/>
        <item x="4422"/>
        <item x="4423"/>
        <item x="4424"/>
        <item x="4425"/>
        <item x="4426"/>
        <item x="4427"/>
        <item x="4428"/>
        <item x="4429"/>
        <item x="4430"/>
        <item x="4431"/>
        <item x="4432"/>
        <item x="4433"/>
        <item x="4434"/>
        <item x="4435"/>
        <item x="4436"/>
        <item x="4437"/>
        <item x="4438"/>
        <item x="4439"/>
        <item x="4440"/>
        <item x="4441"/>
        <item x="4442"/>
        <item x="4443"/>
        <item x="4444"/>
        <item x="4445"/>
        <item x="4446"/>
        <item x="4447"/>
        <item x="4448"/>
        <item x="4449"/>
        <item x="4450"/>
        <item x="4451"/>
        <item x="4452"/>
        <item x="4453"/>
        <item x="4454"/>
        <item x="4455"/>
        <item x="4456"/>
        <item x="4457"/>
        <item x="4458"/>
        <item x="4459"/>
        <item x="4460"/>
        <item x="4461"/>
        <item x="4462"/>
        <item x="156"/>
        <item x="4463"/>
        <item x="4464"/>
        <item x="4465"/>
        <item x="4466"/>
        <item x="4467"/>
        <item x="4468"/>
        <item x="4469"/>
        <item x="4470"/>
        <item x="4471"/>
        <item x="4472"/>
        <item x="4473"/>
        <item x="4474"/>
        <item x="4475"/>
        <item x="4476"/>
        <item x="4477"/>
        <item x="4478"/>
        <item x="4479"/>
        <item x="4480"/>
        <item x="4481"/>
        <item x="4482"/>
        <item x="4483"/>
        <item x="4484"/>
        <item x="4485"/>
        <item x="4486"/>
        <item x="4487"/>
        <item x="4488"/>
        <item x="4489"/>
        <item x="4490"/>
        <item x="4491"/>
        <item x="4492"/>
        <item x="4493"/>
        <item x="4494"/>
        <item x="4495"/>
        <item x="4496"/>
        <item x="4497"/>
        <item x="4498"/>
        <item x="4499"/>
        <item x="4500"/>
        <item x="4501"/>
        <item x="4502"/>
        <item x="4503"/>
        <item x="4504"/>
        <item x="4505"/>
        <item x="4506"/>
        <item x="4507"/>
        <item x="4508"/>
        <item x="4509"/>
        <item x="4510"/>
        <item x="4511"/>
        <item x="4512"/>
        <item x="4513"/>
        <item x="4514"/>
        <item x="4515"/>
        <item x="4516"/>
        <item x="4517"/>
        <item x="4518"/>
        <item x="4519"/>
        <item x="4520"/>
        <item x="4521"/>
        <item x="4522"/>
        <item x="4523"/>
        <item x="4524"/>
        <item x="4525"/>
        <item x="4526"/>
        <item x="4527"/>
        <item x="4528"/>
        <item x="4529"/>
        <item x="4530"/>
        <item x="4531"/>
        <item x="4532"/>
        <item x="4533"/>
        <item x="4534"/>
        <item x="4535"/>
        <item x="4536"/>
        <item x="4537"/>
        <item x="4538"/>
        <item x="4539"/>
        <item x="4540"/>
        <item x="4541"/>
        <item x="4542"/>
        <item x="4543"/>
        <item x="4544"/>
        <item x="4545"/>
        <item x="4546"/>
        <item x="4547"/>
        <item x="4548"/>
        <item x="4549"/>
        <item x="4550"/>
        <item x="4551"/>
        <item x="4552"/>
        <item x="4553"/>
        <item x="4554"/>
        <item x="4555"/>
        <item x="4556"/>
        <item x="4557"/>
        <item x="4558"/>
        <item x="4559"/>
        <item x="4560"/>
        <item x="4561"/>
        <item x="4562"/>
        <item x="4563"/>
        <item x="4564"/>
        <item x="4565"/>
        <item x="4566"/>
        <item x="4567"/>
        <item x="4568"/>
        <item x="4569"/>
        <item x="4570"/>
        <item x="4571"/>
        <item x="4572"/>
        <item x="4573"/>
        <item x="4574"/>
        <item x="4575"/>
        <item x="4576"/>
        <item x="4577"/>
        <item x="4578"/>
        <item x="4579"/>
        <item x="4580"/>
        <item x="4581"/>
        <item x="4582"/>
        <item x="4583"/>
        <item x="4584"/>
        <item x="4585"/>
        <item x="4586"/>
        <item x="4587"/>
        <item x="4588"/>
        <item x="4589"/>
        <item x="4590"/>
        <item x="4591"/>
        <item x="4592"/>
        <item x="4593"/>
        <item x="4594"/>
        <item x="4595"/>
        <item x="4596"/>
        <item x="4597"/>
        <item x="4598"/>
        <item x="4599"/>
        <item x="4600"/>
        <item x="4601"/>
        <item x="4602"/>
        <item x="4603"/>
        <item x="4604"/>
        <item x="4605"/>
        <item x="4606"/>
        <item x="4607"/>
        <item x="4608"/>
        <item x="4609"/>
        <item x="4610"/>
        <item x="4611"/>
        <item x="4612"/>
        <item x="4613"/>
        <item x="4614"/>
        <item x="4615"/>
        <item x="4616"/>
        <item x="4617"/>
        <item x="4618"/>
        <item x="4619"/>
        <item x="4620"/>
        <item x="4621"/>
        <item x="4622"/>
        <item x="4623"/>
        <item x="4624"/>
        <item x="4625"/>
        <item x="4626"/>
        <item x="4627"/>
        <item x="4628"/>
        <item x="4629"/>
        <item x="4630"/>
        <item x="4631"/>
        <item x="4632"/>
        <item x="4633"/>
        <item x="4634"/>
        <item x="4635"/>
        <item x="4636"/>
        <item x="4637"/>
        <item x="4638"/>
        <item x="4639"/>
        <item x="4640"/>
        <item x="4641"/>
        <item x="4642"/>
        <item x="4643"/>
        <item x="4644"/>
        <item x="4645"/>
        <item x="4646"/>
        <item x="4647"/>
        <item x="4648"/>
        <item x="4649"/>
        <item x="4650"/>
        <item x="4651"/>
        <item x="4652"/>
        <item x="4653"/>
        <item x="4654"/>
        <item x="4655"/>
        <item x="4656"/>
        <item x="4657"/>
        <item x="4658"/>
        <item x="4659"/>
        <item x="4660"/>
        <item x="4661"/>
        <item x="4662"/>
        <item x="4663"/>
        <item x="4664"/>
        <item x="4665"/>
        <item x="4666"/>
        <item x="4667"/>
        <item x="4668"/>
        <item x="4669"/>
        <item x="4670"/>
        <item x="4671"/>
        <item x="4672"/>
        <item x="4673"/>
        <item x="4674"/>
        <item x="4675"/>
        <item x="4676"/>
        <item x="4677"/>
        <item x="4678"/>
        <item x="4679"/>
        <item x="4680"/>
        <item x="4681"/>
        <item x="4682"/>
        <item x="4683"/>
        <item x="4684"/>
        <item x="4685"/>
        <item x="4686"/>
        <item x="4687"/>
        <item x="4688"/>
        <item x="4689"/>
        <item x="4690"/>
        <item x="4691"/>
        <item x="4692"/>
        <item x="4693"/>
        <item x="4694"/>
        <item x="4695"/>
        <item x="4696"/>
        <item x="4697"/>
        <item x="4698"/>
        <item x="4699"/>
        <item x="4700"/>
        <item x="4701"/>
        <item x="4702"/>
        <item x="4703"/>
        <item x="4704"/>
        <item x="4705"/>
        <item x="4706"/>
        <item x="4707"/>
        <item x="4708"/>
        <item x="4709"/>
        <item x="4710"/>
        <item x="4711"/>
        <item x="4712"/>
        <item x="4713"/>
        <item x="4714"/>
        <item x="4715"/>
        <item x="4716"/>
        <item x="4717"/>
        <item x="4718"/>
        <item x="4719"/>
        <item x="4720"/>
        <item x="4721"/>
        <item x="4722"/>
        <item x="4723"/>
        <item x="4724"/>
        <item x="4725"/>
        <item x="4726"/>
        <item x="4727"/>
        <item x="4728"/>
        <item x="4729"/>
        <item x="4730"/>
        <item x="4731"/>
        <item x="4732"/>
        <item x="4733"/>
        <item x="4734"/>
        <item x="4735"/>
        <item x="4736"/>
        <item x="4737"/>
        <item x="4738"/>
        <item x="4739"/>
        <item x="4740"/>
        <item x="4741"/>
        <item x="4742"/>
        <item x="4743"/>
        <item x="4744"/>
        <item x="4745"/>
        <item x="4746"/>
        <item x="4747"/>
        <item x="4748"/>
        <item x="4749"/>
        <item x="4750"/>
        <item x="4751"/>
        <item x="4752"/>
        <item x="4753"/>
        <item x="4754"/>
        <item x="4755"/>
        <item x="4756"/>
        <item x="4757"/>
        <item x="4758"/>
        <item x="4759"/>
        <item x="4760"/>
        <item x="4761"/>
        <item x="4762"/>
        <item x="4763"/>
        <item x="4764"/>
        <item x="4765"/>
        <item x="4766"/>
        <item x="4767"/>
        <item x="4768"/>
        <item x="4769"/>
        <item x="4770"/>
        <item x="4771"/>
        <item x="4772"/>
        <item x="4773"/>
        <item x="4774"/>
        <item x="4775"/>
        <item x="4776"/>
        <item x="4777"/>
        <item x="4778"/>
        <item x="4779"/>
        <item x="4780"/>
        <item x="4781"/>
        <item x="4782"/>
        <item x="4783"/>
        <item x="4784"/>
        <item x="4785"/>
        <item x="4786"/>
        <item x="4787"/>
        <item x="4788"/>
        <item x="4789"/>
        <item x="4790"/>
        <item x="4791"/>
        <item x="4792"/>
        <item x="4793"/>
        <item x="4794"/>
        <item x="4795"/>
        <item x="4796"/>
        <item x="4797"/>
        <item x="4798"/>
        <item x="4799"/>
        <item x="4800"/>
        <item x="4801"/>
        <item x="4802"/>
        <item x="4803"/>
        <item x="4804"/>
        <item x="4805"/>
        <item x="4806"/>
        <item x="4807"/>
        <item x="4808"/>
        <item x="4809"/>
        <item x="4810"/>
        <item x="4811"/>
        <item x="4812"/>
        <item x="4813"/>
        <item x="4814"/>
        <item x="4815"/>
        <item x="4816"/>
        <item x="4817"/>
        <item x="4818"/>
        <item x="4819"/>
        <item x="4820"/>
        <item x="4821"/>
        <item x="4822"/>
        <item x="4823"/>
        <item x="4824"/>
        <item x="4825"/>
        <item x="4826"/>
        <item x="4827"/>
        <item x="4828"/>
        <item x="4829"/>
        <item x="4830"/>
        <item x="4831"/>
        <item x="4832"/>
        <item x="4833"/>
        <item x="4834"/>
        <item x="4835"/>
        <item x="4836"/>
        <item x="4837"/>
        <item x="4838"/>
        <item x="4839"/>
        <item x="4840"/>
        <item x="4841"/>
        <item x="4842"/>
        <item x="4843"/>
        <item x="4844"/>
        <item x="4845"/>
        <item x="4846"/>
        <item x="4847"/>
        <item x="4848"/>
        <item x="4849"/>
        <item x="4850"/>
        <item x="4851"/>
        <item x="4852"/>
        <item x="4853"/>
        <item x="4854"/>
        <item x="4855"/>
        <item x="4856"/>
        <item x="4857"/>
        <item x="4858"/>
        <item x="4859"/>
        <item x="4860"/>
        <item x="4861"/>
        <item x="4862"/>
        <item x="4863"/>
        <item x="4864"/>
        <item x="4865"/>
        <item x="4866"/>
        <item x="4867"/>
        <item x="4868"/>
        <item x="4869"/>
        <item x="4870"/>
        <item x="4871"/>
        <item x="4872"/>
        <item x="4873"/>
        <item x="4874"/>
        <item x="4875"/>
        <item x="4876"/>
        <item x="4877"/>
        <item x="4878"/>
        <item x="4879"/>
        <item x="4880"/>
        <item x="4881"/>
        <item x="4882"/>
        <item x="4883"/>
        <item x="4884"/>
        <item x="4885"/>
        <item x="4886"/>
        <item x="4887"/>
        <item x="4888"/>
        <item x="4889"/>
        <item x="4890"/>
        <item x="4891"/>
        <item x="4892"/>
        <item x="4893"/>
        <item x="4894"/>
        <item x="4895"/>
        <item x="4896"/>
        <item x="4897"/>
        <item x="4898"/>
        <item x="4899"/>
        <item x="4900"/>
        <item x="4901"/>
        <item x="4902"/>
        <item x="4903"/>
        <item x="4904"/>
        <item x="4905"/>
        <item x="4906"/>
        <item x="4907"/>
        <item x="4908"/>
        <item x="4909"/>
        <item x="4910"/>
        <item x="4911"/>
        <item x="4912"/>
        <item x="4913"/>
        <item x="4914"/>
        <item x="4915"/>
        <item x="4916"/>
        <item x="4917"/>
        <item x="4918"/>
        <item x="4919"/>
        <item x="4920"/>
        <item x="4921"/>
        <item x="4922"/>
        <item x="4923"/>
        <item x="4924"/>
        <item x="4925"/>
        <item x="4926"/>
        <item x="4927"/>
        <item x="4928"/>
        <item x="4929"/>
        <item x="4930"/>
        <item x="4931"/>
        <item x="4932"/>
        <item x="4933"/>
        <item x="4934"/>
        <item x="4935"/>
        <item x="4936"/>
        <item x="4937"/>
        <item x="4938"/>
        <item x="4939"/>
        <item x="4940"/>
        <item x="4941"/>
        <item x="4942"/>
        <item x="4943"/>
        <item x="4944"/>
        <item x="4945"/>
        <item x="4946"/>
        <item x="4947"/>
        <item x="4948"/>
        <item x="4949"/>
        <item x="4950"/>
        <item x="4951"/>
        <item x="4952"/>
        <item x="4953"/>
        <item x="4954"/>
        <item x="4955"/>
        <item x="4956"/>
        <item x="4957"/>
        <item x="4958"/>
        <item x="4959"/>
        <item x="4960"/>
        <item x="4961"/>
        <item x="4962"/>
        <item x="4963"/>
        <item x="4964"/>
        <item x="4965"/>
        <item x="4966"/>
        <item x="4967"/>
        <item x="4968"/>
        <item x="4969"/>
        <item x="4970"/>
        <item x="4971"/>
        <item x="4972"/>
        <item x="4973"/>
        <item x="4974"/>
        <item x="4975"/>
        <item x="4976"/>
        <item x="4977"/>
        <item x="4978"/>
        <item x="4979"/>
        <item x="4980"/>
        <item x="4981"/>
        <item x="4982"/>
        <item x="4983"/>
        <item x="4984"/>
        <item x="4985"/>
        <item x="4986"/>
        <item x="4987"/>
        <item x="4988"/>
        <item x="4989"/>
        <item x="4990"/>
        <item x="4991"/>
        <item x="4992"/>
        <item x="4993"/>
        <item x="4994"/>
        <item x="4995"/>
        <item x="4996"/>
        <item x="4997"/>
        <item x="4998"/>
        <item x="4999"/>
        <item x="5000"/>
        <item x="5001"/>
        <item x="5002"/>
        <item x="5003"/>
        <item x="5004"/>
        <item x="5005"/>
        <item x="5006"/>
        <item x="5007"/>
        <item x="5008"/>
        <item x="5009"/>
        <item x="5010"/>
        <item x="5011"/>
        <item x="5012"/>
        <item x="5013"/>
        <item x="5014"/>
        <item x="5015"/>
        <item x="5016"/>
        <item x="5017"/>
        <item x="5018"/>
        <item x="5019"/>
        <item x="5020"/>
        <item x="5021"/>
        <item x="5022"/>
        <item x="5023"/>
        <item x="5024"/>
        <item x="5025"/>
        <item x="5026"/>
        <item x="5027"/>
        <item x="5028"/>
        <item x="5029"/>
        <item x="5030"/>
        <item x="5031"/>
        <item x="5032"/>
        <item x="5033"/>
        <item x="5034"/>
        <item x="5035"/>
        <item x="5036"/>
        <item x="5037"/>
        <item x="5038"/>
        <item x="5039"/>
        <item x="5040"/>
        <item x="5041"/>
        <item x="5042"/>
        <item x="5043"/>
        <item x="5044"/>
        <item x="5045"/>
        <item x="5046"/>
        <item x="5047"/>
        <item x="5048"/>
        <item x="5049"/>
        <item x="5050"/>
        <item x="5051"/>
        <item x="5052"/>
        <item x="5053"/>
        <item x="5054"/>
        <item x="5055"/>
        <item x="5056"/>
        <item x="5057"/>
        <item x="5058"/>
        <item x="5059"/>
        <item x="5060"/>
        <item x="5061"/>
        <item x="5062"/>
        <item x="5063"/>
        <item x="5064"/>
        <item x="5065"/>
        <item x="5066"/>
        <item x="5067"/>
        <item x="5068"/>
        <item x="5069"/>
        <item x="5070"/>
        <item x="5071"/>
        <item x="5072"/>
        <item x="5073"/>
        <item x="5074"/>
        <item x="5075"/>
        <item x="5076"/>
        <item x="5077"/>
        <item x="5078"/>
        <item x="5079"/>
        <item x="5080"/>
        <item x="5081"/>
        <item x="5082"/>
        <item x="5083"/>
        <item x="5084"/>
        <item x="5085"/>
        <item x="5086"/>
        <item x="5087"/>
        <item x="5088"/>
        <item x="5089"/>
        <item x="5090"/>
        <item x="5091"/>
        <item x="5092"/>
        <item x="5093"/>
        <item x="5094"/>
        <item x="5095"/>
        <item x="5096"/>
        <item x="5097"/>
        <item x="5098"/>
        <item x="5099"/>
        <item x="5100"/>
        <item x="5101"/>
        <item x="5102"/>
        <item x="5103"/>
        <item x="5104"/>
        <item x="5105"/>
        <item x="5106"/>
        <item x="5107"/>
        <item x="5108"/>
        <item x="5109"/>
        <item x="5110"/>
        <item x="5111"/>
        <item x="5112"/>
        <item x="5113"/>
        <item x="5114"/>
        <item x="5115"/>
        <item x="5116"/>
        <item x="5117"/>
        <item x="5118"/>
        <item x="5119"/>
        <item x="5120"/>
        <item x="5121"/>
        <item x="5122"/>
        <item x="5123"/>
        <item x="5124"/>
        <item x="5125"/>
        <item x="5126"/>
        <item x="5127"/>
        <item x="5128"/>
        <item x="5129"/>
        <item x="5130"/>
        <item x="5131"/>
        <item x="5132"/>
        <item x="5133"/>
        <item x="5134"/>
        <item x="5135"/>
        <item x="5136"/>
        <item x="5137"/>
        <item x="5138"/>
        <item x="5139"/>
        <item x="5140"/>
        <item x="5141"/>
        <item x="5142"/>
        <item x="5143"/>
        <item x="5144"/>
        <item x="5145"/>
        <item x="5146"/>
        <item x="5147"/>
        <item x="5148"/>
        <item x="5149"/>
        <item x="5150"/>
        <item x="5151"/>
        <item x="5152"/>
        <item x="5153"/>
        <item x="5154"/>
        <item x="5155"/>
        <item x="5156"/>
        <item x="5157"/>
        <item x="5158"/>
        <item x="5159"/>
        <item x="5160"/>
        <item x="5161"/>
        <item x="5162"/>
        <item x="5163"/>
        <item x="5164"/>
        <item x="5165"/>
        <item x="5166"/>
        <item x="5167"/>
        <item x="5168"/>
        <item x="5169"/>
        <item x="5170"/>
        <item x="5171"/>
        <item x="5172"/>
        <item x="5314"/>
        <item x="5173"/>
        <item x="5174"/>
        <item x="5175"/>
        <item x="5176"/>
        <item x="5177"/>
        <item x="5178"/>
        <item x="5179"/>
        <item x="5180"/>
        <item x="5181"/>
        <item x="5182"/>
        <item x="5183"/>
        <item x="5184"/>
        <item x="5185"/>
        <item x="5186"/>
        <item x="5187"/>
        <item x="5188"/>
        <item x="5189"/>
        <item x="5190"/>
        <item x="5191"/>
        <item x="5192"/>
        <item x="5193"/>
        <item x="5194"/>
        <item x="5195"/>
        <item x="5196"/>
        <item x="5197"/>
        <item x="5198"/>
        <item x="5199"/>
        <item x="5200"/>
        <item x="5201"/>
        <item x="5202"/>
        <item x="5203"/>
        <item x="5204"/>
        <item x="5205"/>
        <item x="5206"/>
        <item x="5207"/>
        <item x="5208"/>
        <item x="5209"/>
        <item x="5210"/>
        <item x="5211"/>
        <item x="5212"/>
        <item x="5213"/>
        <item x="5214"/>
        <item x="5215"/>
        <item x="5216"/>
        <item x="5217"/>
        <item x="5218"/>
        <item x="5219"/>
        <item x="5220"/>
        <item x="5221"/>
        <item x="5222"/>
        <item x="5223"/>
        <item x="5224"/>
        <item x="5225"/>
        <item x="5226"/>
        <item x="5227"/>
        <item x="5228"/>
        <item x="5229"/>
        <item x="5230"/>
        <item x="5231"/>
        <item x="5232"/>
        <item x="5233"/>
        <item x="5234"/>
        <item x="5235"/>
        <item x="5236"/>
        <item x="5237"/>
        <item x="5238"/>
        <item x="5239"/>
        <item x="5240"/>
        <item x="5241"/>
        <item x="5242"/>
        <item x="5243"/>
        <item x="5244"/>
        <item x="5245"/>
        <item x="5246"/>
        <item x="5247"/>
        <item x="5248"/>
        <item x="5249"/>
        <item x="5250"/>
        <item x="5251"/>
        <item x="5252"/>
        <item x="5253"/>
        <item x="5254"/>
        <item x="5255"/>
        <item x="5256"/>
        <item x="5257"/>
        <item x="5258"/>
        <item x="5259"/>
        <item x="5260"/>
        <item x="5261"/>
        <item x="5262"/>
        <item x="5263"/>
        <item x="5264"/>
        <item x="5265"/>
        <item x="5266"/>
        <item x="5267"/>
        <item x="5268"/>
        <item x="5269"/>
        <item x="5270"/>
        <item x="5271"/>
        <item x="5272"/>
        <item x="5273"/>
        <item x="5274"/>
        <item x="5275"/>
        <item x="5276"/>
        <item x="5277"/>
        <item x="5278"/>
        <item x="5279"/>
        <item x="5280"/>
        <item x="5281"/>
        <item x="5282"/>
        <item x="5283"/>
        <item x="5284"/>
        <item x="5285"/>
        <item x="5286"/>
        <item x="5287"/>
        <item x="5288"/>
        <item x="5289"/>
        <item x="5290"/>
        <item x="5291"/>
        <item x="5292"/>
        <item x="5293"/>
        <item x="5294"/>
        <item x="5295"/>
        <item x="5296"/>
        <item x="5297"/>
        <item x="5298"/>
        <item x="5299"/>
        <item x="5300"/>
        <item x="5301"/>
        <item x="5302"/>
        <item x="5303"/>
        <item x="5304"/>
        <item x="5305"/>
        <item x="5306"/>
        <item x="5307"/>
        <item x="5308"/>
        <item x="5309"/>
        <item x="5310"/>
        <item x="5311"/>
        <item x="5312"/>
        <item x="5313"/>
        <item x="5315"/>
        <item x="5316"/>
        <item x="5317"/>
        <item x="5318"/>
        <item x="5319"/>
        <item x="5320"/>
        <item x="5321"/>
        <item x="5322"/>
        <item x="5323"/>
        <item x="5324"/>
        <item x="5325"/>
        <item x="5326"/>
        <item x="5327"/>
        <item x="5328"/>
        <item x="5329"/>
        <item x="5330"/>
        <item x="5331"/>
        <item x="5332"/>
        <item x="5333"/>
        <item x="5334"/>
        <item x="5335"/>
        <item x="5336"/>
        <item x="5337"/>
        <item x="5338"/>
        <item x="5339"/>
        <item x="5340"/>
        <item x="5341"/>
        <item x="5342"/>
        <item x="5343"/>
        <item x="5344"/>
        <item x="5345"/>
        <item x="5346"/>
        <item x="5347"/>
        <item x="5348"/>
        <item x="5349"/>
        <item x="5350"/>
        <item x="5351"/>
        <item x="5352"/>
        <item x="5353"/>
        <item x="5354"/>
        <item x="5355"/>
        <item x="5356"/>
        <item x="5357"/>
        <item x="5358"/>
        <item x="5359"/>
        <item x="5360"/>
        <item x="5361"/>
        <item x="5362"/>
        <item x="5363"/>
        <item x="5364"/>
        <item x="5365"/>
        <item x="5366"/>
        <item x="5367"/>
        <item x="5368"/>
        <item x="5369"/>
        <item x="5370"/>
        <item x="5371"/>
        <item x="5372"/>
        <item x="5373"/>
        <item x="5374"/>
        <item x="5375"/>
        <item x="5376"/>
        <item x="5377"/>
        <item x="5378"/>
        <item x="5379"/>
        <item x="5380"/>
        <item x="5381"/>
        <item x="5382"/>
        <item x="5383"/>
        <item x="5384"/>
        <item x="5385"/>
        <item x="5386"/>
        <item x="5387"/>
        <item x="5388"/>
        <item x="5389"/>
        <item x="5390"/>
        <item x="5391"/>
        <item x="5392"/>
        <item x="5393"/>
        <item x="5394"/>
        <item x="5395"/>
        <item x="5396"/>
        <item x="5397"/>
        <item x="5398"/>
        <item x="5399"/>
        <item x="5400"/>
        <item x="5401"/>
        <item x="5402"/>
        <item x="5403"/>
        <item x="5404"/>
        <item x="5405"/>
        <item x="5406"/>
        <item x="5407"/>
        <item x="5408"/>
        <item x="5409"/>
        <item x="5410"/>
        <item x="5411"/>
        <item x="5412"/>
        <item x="5413"/>
        <item x="5414"/>
        <item x="5415"/>
        <item x="5416"/>
        <item x="5417"/>
        <item x="5418"/>
        <item x="5419"/>
        <item x="5420"/>
        <item x="5421"/>
        <item x="5422"/>
        <item x="5423"/>
        <item x="5424"/>
        <item x="5425"/>
        <item x="5426"/>
        <item x="5427"/>
        <item x="5428"/>
        <item x="5429"/>
        <item x="5430"/>
        <item x="5431"/>
        <item x="5432"/>
        <item x="5433"/>
        <item x="5434"/>
        <item x="5435"/>
        <item x="5436"/>
        <item x="5437"/>
        <item x="5438"/>
        <item x="5439"/>
        <item x="5440"/>
        <item x="5441"/>
        <item x="5442"/>
        <item x="5443"/>
        <item x="5444"/>
        <item x="5445"/>
        <item x="5446"/>
        <item x="5447"/>
        <item x="5448"/>
        <item x="5449"/>
        <item x="5450"/>
        <item x="5451"/>
        <item x="5452"/>
        <item x="5453"/>
        <item x="5454"/>
        <item x="5455"/>
        <item x="5456"/>
        <item x="5457"/>
        <item x="5458"/>
        <item x="5459"/>
        <item x="5460"/>
        <item x="5461"/>
        <item x="5462"/>
        <item x="5463"/>
        <item x="5464"/>
        <item x="5465"/>
        <item x="5466"/>
        <item x="5467"/>
        <item x="5468"/>
        <item x="5469"/>
        <item x="5470"/>
        <item x="5471"/>
        <item x="5472"/>
        <item x="5473"/>
        <item x="5474"/>
        <item x="5475"/>
        <item x="5476"/>
        <item x="5477"/>
        <item x="5478"/>
        <item x="5479"/>
        <item x="5480"/>
        <item x="5481"/>
        <item x="5482"/>
        <item x="5483"/>
        <item x="5484"/>
        <item x="5485"/>
        <item x="5486"/>
        <item x="5487"/>
        <item x="5488"/>
        <item x="5489"/>
        <item x="5490"/>
        <item x="5491"/>
        <item x="5492"/>
        <item x="5493"/>
        <item x="5494"/>
        <item x="5495"/>
        <item x="5496"/>
        <item x="5497"/>
        <item x="5498"/>
        <item x="5499"/>
        <item x="5500"/>
        <item x="5501"/>
        <item x="5502"/>
        <item x="5503"/>
        <item x="5504"/>
        <item x="5505"/>
        <item x="5506"/>
        <item x="5507"/>
        <item x="5508"/>
        <item x="5509"/>
        <item x="5510"/>
        <item x="5511"/>
        <item x="5512"/>
        <item x="5513"/>
        <item x="5514"/>
        <item x="5515"/>
        <item x="5516"/>
        <item x="5517"/>
        <item x="5518"/>
        <item x="5519"/>
        <item x="5520"/>
        <item x="5521"/>
        <item x="5522"/>
        <item x="5523"/>
        <item x="5524"/>
        <item x="5525"/>
        <item x="5526"/>
        <item x="5527"/>
        <item x="5528"/>
        <item x="5529"/>
        <item x="5530"/>
        <item x="5531"/>
        <item x="5532"/>
        <item x="5533"/>
        <item x="5534"/>
        <item x="5535"/>
        <item x="5536"/>
        <item x="5537"/>
        <item x="5538"/>
        <item x="5539"/>
        <item x="5540"/>
        <item x="5541"/>
        <item x="5542"/>
        <item x="5543"/>
        <item x="5544"/>
        <item x="5545"/>
        <item x="5546"/>
        <item x="5547"/>
        <item x="5548"/>
        <item x="5549"/>
        <item x="5550"/>
        <item x="5551"/>
        <item x="5552"/>
        <item x="5553"/>
        <item x="5554"/>
        <item x="5555"/>
        <item x="5556"/>
        <item x="5557"/>
        <item x="5558"/>
        <item x="5559"/>
        <item x="5560"/>
        <item x="5561"/>
        <item x="5562"/>
        <item x="5563"/>
        <item x="5564"/>
        <item x="5565"/>
        <item x="5566"/>
        <item x="5567"/>
        <item x="5568"/>
        <item x="5569"/>
        <item x="5570"/>
        <item x="5571"/>
        <item x="5572"/>
        <item x="5573"/>
        <item x="5574"/>
        <item x="5575"/>
        <item x="5576"/>
        <item x="5577"/>
        <item x="5578"/>
        <item x="5579"/>
        <item x="5580"/>
        <item x="5581"/>
        <item x="5582"/>
        <item x="5583"/>
        <item x="5584"/>
        <item x="5585"/>
        <item x="5586"/>
        <item x="5587"/>
        <item x="5588"/>
        <item x="5589"/>
        <item x="5590"/>
        <item x="5591"/>
        <item x="5592"/>
        <item x="5593"/>
        <item x="5594"/>
        <item x="5595"/>
        <item x="5596"/>
        <item x="5597"/>
        <item x="5598"/>
        <item x="5599"/>
        <item x="5600"/>
        <item x="5601"/>
        <item x="5602"/>
        <item x="5603"/>
        <item x="5604"/>
        <item x="5605"/>
        <item x="5606"/>
        <item x="5607"/>
        <item x="5608"/>
        <item x="5609"/>
        <item x="5610"/>
        <item x="5611"/>
        <item x="5612"/>
        <item x="5613"/>
        <item x="5614"/>
        <item x="5615"/>
        <item x="5616"/>
        <item x="5617"/>
        <item x="5618"/>
        <item x="5619"/>
        <item x="5620"/>
        <item x="5621"/>
        <item x="5622"/>
        <item x="5623"/>
        <item x="5624"/>
        <item x="5625"/>
        <item x="5626"/>
        <item x="5627"/>
        <item x="5628"/>
        <item x="5629"/>
        <item x="5630"/>
        <item x="5631"/>
        <item x="5632"/>
        <item x="5633"/>
        <item x="5634"/>
        <item x="5635"/>
        <item x="5636"/>
        <item x="5637"/>
        <item x="5638"/>
        <item x="5639"/>
        <item x="5640"/>
        <item x="5641"/>
        <item x="5642"/>
        <item x="5643"/>
        <item x="5644"/>
        <item x="5645"/>
        <item x="5646"/>
        <item x="5647"/>
        <item x="5648"/>
        <item x="5649"/>
        <item x="5650"/>
        <item x="5651"/>
        <item x="5652"/>
        <item x="5653"/>
        <item x="5654"/>
        <item x="5655"/>
        <item x="5656"/>
        <item x="5657"/>
        <item x="5658"/>
        <item x="5659"/>
        <item x="5660"/>
        <item x="5661"/>
        <item x="5662"/>
        <item x="5663"/>
        <item x="5664"/>
        <item x="5665"/>
        <item x="5666"/>
        <item x="5667"/>
        <item x="5668"/>
        <item x="5669"/>
        <item x="5670"/>
        <item x="5671"/>
        <item x="5672"/>
        <item x="5673"/>
        <item x="5674"/>
        <item x="5675"/>
        <item x="5676"/>
        <item x="5677"/>
        <item x="5678"/>
        <item x="5679"/>
        <item x="5680"/>
        <item x="5681"/>
        <item x="5682"/>
        <item x="5683"/>
        <item x="5684"/>
        <item x="5685"/>
        <item x="5686"/>
        <item x="5687"/>
        <item x="5688"/>
        <item x="5689"/>
        <item x="5690"/>
        <item x="5691"/>
        <item x="5692"/>
        <item x="5693"/>
        <item x="5694"/>
        <item x="5695"/>
        <item x="5696"/>
        <item x="5697"/>
        <item x="5698"/>
        <item x="5699"/>
        <item x="5700"/>
        <item x="5701"/>
        <item x="5702"/>
        <item x="5703"/>
        <item x="5704"/>
        <item x="5705"/>
        <item x="5706"/>
        <item x="5707"/>
        <item x="5708"/>
        <item x="5709"/>
        <item x="5710"/>
        <item x="5711"/>
        <item x="5712"/>
        <item x="5713"/>
        <item x="5714"/>
        <item x="5715"/>
        <item x="5716"/>
        <item x="5717"/>
        <item x="5718"/>
        <item x="5719"/>
        <item x="5720"/>
        <item x="5721"/>
        <item x="5722"/>
        <item x="5723"/>
        <item x="5724"/>
        <item x="5725"/>
        <item x="5726"/>
        <item x="5727"/>
        <item x="5728"/>
        <item x="5729"/>
        <item x="5730"/>
        <item x="5731"/>
        <item x="5732"/>
        <item x="5733"/>
        <item x="5734"/>
        <item x="5735"/>
        <item x="5736"/>
        <item x="5737"/>
        <item x="5738"/>
        <item x="5739"/>
        <item x="5740"/>
        <item x="5741"/>
        <item x="5742"/>
        <item x="5743"/>
        <item x="5744"/>
        <item x="5745"/>
        <item x="5746"/>
        <item x="5747"/>
        <item x="5748"/>
        <item x="5749"/>
        <item x="5750"/>
        <item x="5751"/>
        <item x="5752"/>
        <item x="5753"/>
        <item x="5754"/>
        <item x="5755"/>
        <item x="5756"/>
        <item x="5757"/>
        <item x="5758"/>
        <item x="5759"/>
        <item x="5760"/>
        <item x="5761"/>
        <item x="5762"/>
        <item x="5763"/>
        <item x="5764"/>
        <item x="5765"/>
        <item x="5766"/>
        <item x="5767"/>
        <item x="5768"/>
        <item x="5769"/>
        <item x="5770"/>
        <item x="5771"/>
        <item x="5772"/>
        <item x="5773"/>
        <item x="5774"/>
        <item x="5775"/>
        <item x="5776"/>
        <item x="5777"/>
        <item x="5778"/>
        <item x="5779"/>
        <item x="5780"/>
        <item x="5781"/>
        <item x="5782"/>
        <item x="5783"/>
        <item x="5784"/>
        <item x="5785"/>
        <item x="5786"/>
        <item x="5787"/>
        <item x="5788"/>
        <item x="5789"/>
        <item x="5790"/>
        <item x="5791"/>
        <item x="5792"/>
        <item x="5793"/>
        <item x="5794"/>
        <item x="5795"/>
        <item x="5796"/>
        <item x="5797"/>
        <item x="5798"/>
        <item x="5799"/>
        <item x="5800"/>
        <item x="5801"/>
        <item x="5802"/>
        <item x="5803"/>
        <item x="5804"/>
        <item x="5805"/>
        <item x="5806"/>
        <item x="5807"/>
        <item x="5808"/>
        <item x="5809"/>
        <item x="5810"/>
        <item x="5811"/>
        <item x="5812"/>
        <item x="5813"/>
        <item x="5814"/>
        <item x="5815"/>
        <item x="5816"/>
        <item x="5817"/>
        <item x="5818"/>
        <item x="5819"/>
        <item x="5820"/>
        <item x="5821"/>
        <item x="5822"/>
        <item x="5823"/>
        <item x="5824"/>
        <item x="5825"/>
        <item x="5826"/>
        <item x="5827"/>
        <item x="5828"/>
        <item x="5829"/>
        <item x="5830"/>
        <item x="5831"/>
        <item x="5832"/>
        <item x="5833"/>
        <item x="5834"/>
        <item x="5835"/>
        <item x="5836"/>
        <item x="5837"/>
        <item x="5838"/>
        <item x="5839"/>
        <item x="5840"/>
        <item x="5841"/>
        <item x="5842"/>
        <item x="5843"/>
        <item x="5844"/>
        <item x="5845"/>
        <item x="5846"/>
        <item x="5847"/>
        <item x="5848"/>
        <item x="5849"/>
        <item x="5850"/>
        <item x="5851"/>
        <item x="5852"/>
        <item x="5853"/>
        <item x="5854"/>
        <item x="5855"/>
        <item x="5856"/>
        <item x="5857"/>
        <item x="5858"/>
        <item x="5859"/>
        <item x="5860"/>
        <item x="5861"/>
        <item x="5862"/>
        <item x="5863"/>
        <item x="5864"/>
        <item x="5865"/>
        <item x="5866"/>
        <item x="5867"/>
        <item x="5868"/>
        <item x="5869"/>
        <item x="5870"/>
        <item x="5871"/>
        <item x="5872"/>
        <item x="5873"/>
        <item x="5874"/>
        <item x="5875"/>
        <item x="5876"/>
        <item x="5877"/>
        <item x="5878"/>
        <item x="5879"/>
        <item x="5880"/>
        <item x="5881"/>
        <item x="5882"/>
        <item x="5883"/>
        <item x="5884"/>
        <item x="5885"/>
        <item x="5886"/>
        <item x="5887"/>
        <item x="5888"/>
        <item x="5889"/>
        <item x="5890"/>
        <item x="5891"/>
        <item x="5892"/>
        <item x="5893"/>
        <item x="5894"/>
        <item x="5895"/>
        <item x="5896"/>
        <item x="5897"/>
        <item x="5898"/>
        <item x="5899"/>
        <item x="5900"/>
        <item x="5901"/>
        <item x="5902"/>
        <item x="5903"/>
        <item x="5904"/>
        <item x="5905"/>
        <item x="5906"/>
        <item x="5907"/>
        <item x="5908"/>
        <item x="5909"/>
        <item x="5910"/>
        <item x="5911"/>
        <item x="5912"/>
        <item x="5913"/>
        <item x="5914"/>
        <item x="5915"/>
        <item x="5916"/>
        <item x="5917"/>
        <item x="5918"/>
        <item x="5919"/>
        <item x="5920"/>
        <item x="5921"/>
        <item x="5922"/>
        <item x="5923"/>
        <item x="5924"/>
        <item x="5925"/>
        <item x="5926"/>
        <item x="5927"/>
        <item x="5928"/>
        <item x="5929"/>
        <item x="5930"/>
        <item x="5931"/>
        <item x="5932"/>
        <item x="5933"/>
        <item x="5934"/>
        <item x="5935"/>
        <item x="5936"/>
        <item x="5937"/>
        <item x="5938"/>
        <item x="5939"/>
        <item x="5940"/>
        <item x="5941"/>
        <item x="5942"/>
        <item x="5943"/>
        <item x="5944"/>
        <item x="5945"/>
        <item x="5946"/>
        <item x="5947"/>
        <item x="5948"/>
        <item x="5949"/>
        <item x="5950"/>
        <item x="5951"/>
        <item x="5952"/>
        <item x="5953"/>
        <item x="5954"/>
        <item x="5955"/>
        <item x="5956"/>
        <item x="5957"/>
        <item x="5958"/>
        <item x="5959"/>
        <item x="5960"/>
        <item x="5961"/>
        <item x="5962"/>
        <item x="5963"/>
        <item x="5964"/>
        <item x="5965"/>
        <item x="5966"/>
        <item x="5967"/>
        <item x="5968"/>
        <item x="5969"/>
        <item x="5970"/>
        <item x="5971"/>
        <item x="5972"/>
        <item x="5973"/>
        <item x="5974"/>
        <item x="5975"/>
        <item x="5976"/>
        <item x="5977"/>
        <item x="5978"/>
        <item x="5979"/>
        <item x="5980"/>
        <item x="5981"/>
        <item x="5982"/>
        <item x="5983"/>
        <item x="5984"/>
        <item x="5985"/>
        <item x="5986"/>
        <item x="5987"/>
        <item x="5988"/>
        <item x="5989"/>
        <item x="5990"/>
        <item x="5991"/>
        <item x="5992"/>
        <item x="5993"/>
        <item x="5994"/>
        <item x="5995"/>
        <item x="5996"/>
        <item x="5997"/>
        <item x="5998"/>
        <item x="5999"/>
        <item x="6000"/>
        <item x="6001"/>
        <item x="6002"/>
        <item x="6003"/>
        <item x="6004"/>
        <item x="6005"/>
        <item x="6006"/>
        <item x="6007"/>
        <item x="6008"/>
        <item x="6009"/>
        <item x="6010"/>
        <item x="6011"/>
        <item x="6012"/>
        <item x="6013"/>
        <item x="6014"/>
        <item x="6015"/>
        <item x="6016"/>
        <item x="6017"/>
        <item x="6018"/>
        <item x="6019"/>
        <item x="6020"/>
        <item x="6021"/>
        <item x="6022"/>
        <item x="6023"/>
        <item x="6024"/>
        <item x="6025"/>
        <item x="6026"/>
        <item x="6027"/>
        <item x="6028"/>
        <item x="6029"/>
        <item x="6030"/>
        <item x="6031"/>
        <item x="6032"/>
        <item x="6033"/>
        <item x="6034"/>
        <item x="6035"/>
        <item x="6036"/>
        <item x="6037"/>
        <item x="6038"/>
        <item x="6039"/>
        <item x="6040"/>
        <item x="6041"/>
        <item x="6042"/>
        <item x="6043"/>
        <item x="6044"/>
        <item x="6045"/>
        <item x="6046"/>
        <item x="6047"/>
        <item x="6048"/>
        <item x="6049"/>
        <item x="6050"/>
        <item x="6051"/>
        <item x="6052"/>
        <item x="6053"/>
        <item x="6054"/>
        <item x="6055"/>
        <item x="6056"/>
        <item x="6057"/>
        <item x="6058"/>
        <item x="6059"/>
        <item x="6060"/>
        <item x="6061"/>
        <item x="6062"/>
        <item x="6063"/>
        <item x="6064"/>
        <item x="6065"/>
        <item x="6066"/>
        <item x="6067"/>
        <item x="6068"/>
        <item x="6069"/>
        <item x="6070"/>
        <item x="6071"/>
        <item x="6072"/>
        <item x="6073"/>
        <item x="6074"/>
        <item x="6075"/>
        <item x="6076"/>
        <item x="6077"/>
        <item x="6078"/>
        <item x="6079"/>
        <item x="6080"/>
        <item x="6081"/>
        <item x="6082"/>
        <item x="6083"/>
        <item x="6084"/>
        <item x="6085"/>
        <item x="6086"/>
        <item x="6087"/>
        <item x="6088"/>
        <item x="6089"/>
        <item x="6090"/>
        <item x="6091"/>
        <item x="6092"/>
        <item x="6093"/>
        <item x="6094"/>
        <item x="6095"/>
        <item x="6096"/>
        <item x="6097"/>
        <item x="6098"/>
        <item x="6099"/>
        <item x="6100"/>
        <item x="6101"/>
        <item x="6102"/>
        <item x="6103"/>
        <item x="6104"/>
        <item x="6105"/>
        <item x="6106"/>
        <item x="6107"/>
        <item x="6108"/>
        <item x="6109"/>
        <item x="6110"/>
        <item x="6111"/>
        <item x="6112"/>
        <item x="6113"/>
        <item x="6114"/>
        <item x="6115"/>
        <item x="6116"/>
        <item x="6117"/>
        <item x="6118"/>
        <item x="6119"/>
        <item x="6120"/>
        <item x="6121"/>
        <item x="6122"/>
        <item x="6123"/>
        <item x="6124"/>
        <item x="6125"/>
        <item x="6126"/>
        <item x="6127"/>
        <item x="6128"/>
        <item x="6129"/>
        <item x="6130"/>
        <item x="6131"/>
        <item x="6132"/>
        <item x="6133"/>
        <item x="6134"/>
        <item x="6135"/>
        <item x="6136"/>
        <item x="6137"/>
        <item x="6138"/>
        <item x="6139"/>
        <item x="6140"/>
        <item x="6141"/>
        <item x="6142"/>
        <item x="6143"/>
        <item x="6144"/>
        <item x="6145"/>
        <item x="6146"/>
        <item x="6147"/>
        <item x="6148"/>
        <item x="6149"/>
        <item x="6150"/>
        <item x="6151"/>
        <item x="6152"/>
        <item x="6153"/>
        <item x="6154"/>
        <item x="6155"/>
        <item x="6156"/>
        <item x="6157"/>
        <item x="6158"/>
        <item x="6159"/>
        <item x="6160"/>
        <item x="6161"/>
        <item x="6162"/>
        <item x="6163"/>
        <item x="6164"/>
        <item x="6165"/>
        <item x="6166"/>
        <item x="6167"/>
        <item x="6168"/>
        <item x="6169"/>
        <item x="6170"/>
        <item x="6171"/>
        <item x="6172"/>
        <item x="6173"/>
        <item x="6174"/>
        <item x="6175"/>
        <item x="6176"/>
        <item x="6177"/>
        <item x="6178"/>
        <item x="6179"/>
        <item x="652"/>
        <item x="6180"/>
        <item x="6181"/>
        <item x="6182"/>
        <item x="6183"/>
        <item x="6184"/>
        <item x="6185"/>
        <item x="6186"/>
        <item x="6187"/>
        <item x="6188"/>
        <item x="118"/>
        <item x="608"/>
        <item x="2023"/>
        <item x="3177"/>
        <item x="3772"/>
        <item t="default"/>
      </items>
    </pivotField>
    <pivotField dataField="1" showAll="0"/>
    <pivotField axis="axisPage" showAll="0">
      <items count="13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t="default"/>
      </items>
    </pivotField>
  </pivotFields>
  <rowFields count="2">
    <field x="2"/>
    <field x="3"/>
  </rowFields>
  <rowItems count="1611">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x v="177"/>
    </i>
    <i>
      <x v="178"/>
    </i>
    <i>
      <x v="179"/>
    </i>
    <i>
      <x v="180"/>
    </i>
    <i>
      <x v="181"/>
    </i>
    <i>
      <x v="182"/>
    </i>
    <i>
      <x v="183"/>
    </i>
    <i>
      <x v="184"/>
    </i>
    <i>
      <x v="185"/>
    </i>
    <i>
      <x v="186"/>
    </i>
    <i>
      <x v="187"/>
    </i>
    <i>
      <x v="188"/>
    </i>
    <i r="1">
      <x v="3523"/>
    </i>
    <i r="1">
      <x v="3525"/>
    </i>
    <i r="1">
      <x v="3526"/>
    </i>
    <i r="1">
      <x v="3527"/>
    </i>
    <i r="1">
      <x v="3528"/>
    </i>
    <i>
      <x v="189"/>
    </i>
    <i>
      <x v="190"/>
    </i>
    <i>
      <x v="191"/>
    </i>
    <i>
      <x v="192"/>
    </i>
    <i>
      <x v="193"/>
    </i>
    <i>
      <x v="194"/>
    </i>
    <i>
      <x v="195"/>
    </i>
    <i>
      <x v="196"/>
    </i>
    <i>
      <x v="197"/>
    </i>
    <i>
      <x v="198"/>
    </i>
    <i>
      <x v="199"/>
    </i>
    <i>
      <x v="200"/>
    </i>
    <i>
      <x v="201"/>
    </i>
    <i>
      <x v="202"/>
    </i>
    <i>
      <x v="203"/>
    </i>
    <i>
      <x v="204"/>
    </i>
    <i>
      <x v="205"/>
    </i>
    <i>
      <x v="206"/>
    </i>
    <i>
      <x v="207"/>
    </i>
    <i>
      <x v="208"/>
    </i>
    <i>
      <x v="209"/>
    </i>
    <i>
      <x v="210"/>
    </i>
    <i>
      <x v="211"/>
    </i>
    <i>
      <x v="212"/>
    </i>
    <i>
      <x v="213"/>
    </i>
    <i>
      <x v="214"/>
    </i>
    <i>
      <x v="215"/>
    </i>
    <i>
      <x v="216"/>
    </i>
    <i>
      <x v="217"/>
    </i>
    <i>
      <x v="218"/>
    </i>
    <i>
      <x v="219"/>
    </i>
    <i>
      <x v="220"/>
    </i>
    <i>
      <x v="221"/>
    </i>
    <i>
      <x v="222"/>
    </i>
    <i>
      <x v="223"/>
    </i>
    <i>
      <x v="224"/>
    </i>
    <i>
      <x v="225"/>
    </i>
    <i>
      <x v="226"/>
    </i>
    <i>
      <x v="227"/>
    </i>
    <i>
      <x v="228"/>
    </i>
    <i>
      <x v="229"/>
    </i>
    <i>
      <x v="230"/>
    </i>
    <i>
      <x v="231"/>
    </i>
    <i>
      <x v="232"/>
    </i>
    <i>
      <x v="233"/>
    </i>
    <i>
      <x v="234"/>
    </i>
    <i>
      <x v="235"/>
    </i>
    <i>
      <x v="236"/>
    </i>
    <i>
      <x v="237"/>
    </i>
    <i>
      <x v="238"/>
    </i>
    <i>
      <x v="239"/>
    </i>
    <i>
      <x v="240"/>
    </i>
    <i>
      <x v="241"/>
    </i>
    <i>
      <x v="242"/>
    </i>
    <i>
      <x v="243"/>
    </i>
    <i>
      <x v="244"/>
    </i>
    <i>
      <x v="245"/>
    </i>
    <i>
      <x v="246"/>
    </i>
    <i>
      <x v="247"/>
    </i>
    <i>
      <x v="248"/>
    </i>
    <i>
      <x v="249"/>
    </i>
    <i>
      <x v="250"/>
    </i>
    <i>
      <x v="251"/>
    </i>
    <i>
      <x v="252"/>
    </i>
    <i>
      <x v="253"/>
    </i>
    <i>
      <x v="254"/>
    </i>
    <i>
      <x v="255"/>
    </i>
    <i>
      <x v="256"/>
    </i>
    <i>
      <x v="257"/>
    </i>
    <i>
      <x v="258"/>
    </i>
    <i>
      <x v="259"/>
    </i>
    <i>
      <x v="260"/>
    </i>
    <i>
      <x v="261"/>
    </i>
    <i>
      <x v="262"/>
    </i>
    <i>
      <x v="263"/>
    </i>
    <i>
      <x v="264"/>
    </i>
    <i>
      <x v="265"/>
    </i>
    <i>
      <x v="266"/>
    </i>
    <i>
      <x v="267"/>
    </i>
    <i>
      <x v="268"/>
    </i>
    <i>
      <x v="269"/>
    </i>
    <i>
      <x v="270"/>
    </i>
    <i>
      <x v="271"/>
    </i>
    <i>
      <x v="272"/>
    </i>
    <i>
      <x v="273"/>
    </i>
    <i>
      <x v="274"/>
    </i>
    <i>
      <x v="275"/>
    </i>
    <i>
      <x v="276"/>
    </i>
    <i>
      <x v="277"/>
    </i>
    <i>
      <x v="278"/>
    </i>
    <i>
      <x v="279"/>
    </i>
    <i>
      <x v="280"/>
    </i>
    <i>
      <x v="281"/>
    </i>
    <i>
      <x v="282"/>
    </i>
    <i>
      <x v="283"/>
    </i>
    <i>
      <x v="284"/>
    </i>
    <i>
      <x v="285"/>
    </i>
    <i>
      <x v="286"/>
    </i>
    <i>
      <x v="287"/>
    </i>
    <i>
      <x v="288"/>
    </i>
    <i>
      <x v="290"/>
    </i>
    <i>
      <x v="291"/>
    </i>
    <i>
      <x v="292"/>
    </i>
    <i>
      <x v="293"/>
    </i>
    <i>
      <x v="294"/>
    </i>
    <i>
      <x v="295"/>
    </i>
    <i>
      <x v="296"/>
    </i>
    <i>
      <x v="297"/>
    </i>
    <i>
      <x v="298"/>
    </i>
    <i>
      <x v="299"/>
    </i>
    <i>
      <x v="300"/>
    </i>
    <i>
      <x v="301"/>
    </i>
    <i>
      <x v="302"/>
    </i>
    <i>
      <x v="303"/>
    </i>
    <i>
      <x v="304"/>
    </i>
    <i>
      <x v="305"/>
    </i>
    <i>
      <x v="306"/>
    </i>
    <i>
      <x v="307"/>
    </i>
    <i>
      <x v="308"/>
    </i>
    <i>
      <x v="309"/>
    </i>
    <i>
      <x v="310"/>
    </i>
    <i>
      <x v="311"/>
    </i>
    <i>
      <x v="312"/>
    </i>
    <i>
      <x v="313"/>
    </i>
    <i>
      <x v="314"/>
    </i>
    <i>
      <x v="315"/>
    </i>
    <i>
      <x v="316"/>
    </i>
    <i>
      <x v="317"/>
    </i>
    <i>
      <x v="318"/>
    </i>
    <i>
      <x v="319"/>
    </i>
    <i>
      <x v="320"/>
    </i>
    <i>
      <x v="321"/>
    </i>
    <i>
      <x v="322"/>
    </i>
    <i>
      <x v="323"/>
    </i>
    <i>
      <x v="324"/>
    </i>
    <i>
      <x v="325"/>
    </i>
    <i>
      <x v="326"/>
    </i>
    <i>
      <x v="327"/>
    </i>
    <i>
      <x v="328"/>
    </i>
    <i>
      <x v="329"/>
    </i>
    <i>
      <x v="330"/>
    </i>
    <i>
      <x v="331"/>
    </i>
    <i>
      <x v="332"/>
    </i>
    <i>
      <x v="333"/>
    </i>
    <i>
      <x v="334"/>
    </i>
    <i>
      <x v="335"/>
    </i>
    <i>
      <x v="336"/>
    </i>
    <i>
      <x v="337"/>
    </i>
    <i>
      <x v="338"/>
    </i>
    <i>
      <x v="339"/>
    </i>
    <i>
      <x v="340"/>
    </i>
    <i>
      <x v="341"/>
    </i>
    <i>
      <x v="342"/>
    </i>
    <i>
      <x v="343"/>
    </i>
    <i>
      <x v="344"/>
    </i>
    <i>
      <x v="345"/>
    </i>
    <i>
      <x v="346"/>
    </i>
    <i>
      <x v="347"/>
    </i>
    <i>
      <x v="348"/>
    </i>
    <i>
      <x v="349"/>
    </i>
    <i>
      <x v="350"/>
    </i>
    <i>
      <x v="351"/>
    </i>
    <i>
      <x v="352"/>
    </i>
    <i>
      <x v="353"/>
    </i>
    <i>
      <x v="354"/>
    </i>
    <i>
      <x v="355"/>
    </i>
    <i>
      <x v="356"/>
    </i>
    <i>
      <x v="357"/>
    </i>
    <i>
      <x v="358"/>
    </i>
    <i>
      <x v="359"/>
    </i>
    <i>
      <x v="360"/>
    </i>
    <i>
      <x v="361"/>
    </i>
    <i>
      <x v="362"/>
    </i>
    <i>
      <x v="363"/>
    </i>
    <i>
      <x v="364"/>
    </i>
    <i>
      <x v="365"/>
    </i>
    <i>
      <x v="366"/>
    </i>
    <i>
      <x v="367"/>
    </i>
    <i>
      <x v="368"/>
    </i>
    <i>
      <x v="369"/>
    </i>
    <i>
      <x v="370"/>
    </i>
    <i>
      <x v="371"/>
    </i>
    <i>
      <x v="372"/>
    </i>
    <i>
      <x v="373"/>
    </i>
    <i>
      <x v="374"/>
    </i>
    <i>
      <x v="375"/>
    </i>
    <i>
      <x v="376"/>
    </i>
    <i>
      <x v="377"/>
    </i>
    <i>
      <x v="378"/>
    </i>
    <i>
      <x v="379"/>
    </i>
    <i>
      <x v="380"/>
    </i>
    <i>
      <x v="381"/>
    </i>
    <i>
      <x v="382"/>
    </i>
    <i>
      <x v="383"/>
    </i>
    <i>
      <x v="384"/>
    </i>
    <i>
      <x v="385"/>
    </i>
    <i>
      <x v="386"/>
    </i>
    <i>
      <x v="387"/>
    </i>
    <i>
      <x v="388"/>
    </i>
    <i>
      <x v="389"/>
    </i>
    <i>
      <x v="390"/>
    </i>
    <i>
      <x v="391"/>
    </i>
    <i>
      <x v="392"/>
    </i>
    <i>
      <x v="393"/>
    </i>
    <i>
      <x v="394"/>
    </i>
    <i>
      <x v="395"/>
    </i>
    <i>
      <x v="396"/>
    </i>
    <i>
      <x v="397"/>
    </i>
    <i>
      <x v="398"/>
    </i>
    <i>
      <x v="399"/>
    </i>
    <i>
      <x v="400"/>
    </i>
    <i r="1">
      <x v="5649"/>
    </i>
    <i>
      <x v="401"/>
    </i>
    <i>
      <x v="402"/>
    </i>
    <i>
      <x v="403"/>
    </i>
    <i>
      <x v="404"/>
    </i>
    <i>
      <x v="405"/>
    </i>
    <i>
      <x v="406"/>
    </i>
    <i>
      <x v="407"/>
    </i>
    <i>
      <x v="408"/>
    </i>
    <i>
      <x v="409"/>
    </i>
    <i>
      <x v="410"/>
    </i>
    <i>
      <x v="411"/>
    </i>
    <i>
      <x v="412"/>
    </i>
    <i>
      <x v="413"/>
    </i>
    <i>
      <x v="414"/>
    </i>
    <i>
      <x v="415"/>
    </i>
    <i>
      <x v="416"/>
    </i>
    <i>
      <x v="417"/>
    </i>
    <i>
      <x v="418"/>
    </i>
    <i>
      <x v="419"/>
    </i>
    <i>
      <x v="420"/>
    </i>
    <i>
      <x v="421"/>
    </i>
    <i>
      <x v="422"/>
    </i>
    <i>
      <x v="423"/>
    </i>
    <i>
      <x v="424"/>
    </i>
    <i>
      <x v="425"/>
    </i>
    <i>
      <x v="426"/>
    </i>
    <i>
      <x v="427"/>
    </i>
    <i>
      <x v="428"/>
    </i>
    <i>
      <x v="429"/>
    </i>
    <i>
      <x v="430"/>
    </i>
    <i>
      <x v="431"/>
    </i>
    <i>
      <x v="432"/>
    </i>
    <i>
      <x v="433"/>
    </i>
    <i>
      <x v="434"/>
    </i>
    <i>
      <x v="435"/>
    </i>
    <i>
      <x v="436"/>
    </i>
    <i>
      <x v="437"/>
    </i>
    <i>
      <x v="438"/>
    </i>
    <i>
      <x v="439"/>
    </i>
    <i>
      <x v="440"/>
    </i>
    <i>
      <x v="441"/>
    </i>
    <i>
      <x v="442"/>
    </i>
    <i>
      <x v="443"/>
    </i>
    <i>
      <x v="444"/>
    </i>
    <i>
      <x v="445"/>
    </i>
    <i>
      <x v="446"/>
    </i>
    <i>
      <x v="447"/>
    </i>
    <i>
      <x v="448"/>
    </i>
    <i>
      <x v="449"/>
    </i>
    <i>
      <x v="450"/>
    </i>
    <i>
      <x v="451"/>
    </i>
    <i>
      <x v="452"/>
    </i>
    <i>
      <x v="453"/>
    </i>
    <i>
      <x v="454"/>
    </i>
    <i>
      <x v="455"/>
    </i>
    <i>
      <x v="456"/>
    </i>
    <i>
      <x v="457"/>
    </i>
    <i>
      <x v="458"/>
    </i>
    <i>
      <x v="459"/>
    </i>
    <i>
      <x v="460"/>
    </i>
    <i>
      <x v="461"/>
    </i>
    <i>
      <x v="462"/>
    </i>
    <i>
      <x v="463"/>
    </i>
    <i>
      <x v="464"/>
    </i>
    <i>
      <x v="465"/>
    </i>
    <i>
      <x v="466"/>
    </i>
    <i>
      <x v="467"/>
    </i>
    <i>
      <x v="468"/>
    </i>
    <i>
      <x v="469"/>
    </i>
    <i>
      <x v="470"/>
    </i>
    <i>
      <x v="471"/>
    </i>
    <i>
      <x v="472"/>
    </i>
    <i>
      <x v="473"/>
    </i>
    <i>
      <x v="475"/>
    </i>
    <i>
      <x v="476"/>
    </i>
    <i>
      <x v="477"/>
    </i>
    <i>
      <x v="478"/>
    </i>
    <i>
      <x v="479"/>
    </i>
    <i>
      <x v="480"/>
    </i>
    <i>
      <x v="481"/>
    </i>
    <i>
      <x v="482"/>
    </i>
    <i>
      <x v="483"/>
    </i>
    <i>
      <x v="484"/>
    </i>
    <i>
      <x v="485"/>
    </i>
    <i>
      <x v="486"/>
    </i>
    <i>
      <x v="487"/>
    </i>
    <i>
      <x v="488"/>
    </i>
    <i>
      <x v="489"/>
    </i>
    <i>
      <x v="490"/>
    </i>
    <i>
      <x v="491"/>
    </i>
    <i>
      <x v="492"/>
    </i>
    <i>
      <x v="493"/>
    </i>
    <i>
      <x v="494"/>
    </i>
    <i>
      <x v="495"/>
    </i>
    <i>
      <x v="496"/>
    </i>
    <i>
      <x v="497"/>
    </i>
    <i>
      <x v="498"/>
    </i>
    <i>
      <x v="499"/>
    </i>
    <i>
      <x v="500"/>
    </i>
    <i>
      <x v="501"/>
    </i>
    <i>
      <x v="502"/>
    </i>
    <i>
      <x v="503"/>
    </i>
    <i>
      <x v="504"/>
    </i>
    <i>
      <x v="505"/>
    </i>
    <i>
      <x v="506"/>
    </i>
    <i>
      <x v="507"/>
    </i>
    <i>
      <x v="508"/>
    </i>
    <i>
      <x v="509"/>
    </i>
    <i>
      <x v="510"/>
    </i>
    <i>
      <x v="511"/>
    </i>
    <i>
      <x v="512"/>
    </i>
    <i>
      <x v="513"/>
    </i>
    <i>
      <x v="514"/>
    </i>
    <i>
      <x v="515"/>
    </i>
    <i>
      <x v="516"/>
    </i>
    <i>
      <x v="517"/>
    </i>
    <i>
      <x v="518"/>
    </i>
    <i>
      <x v="519"/>
    </i>
    <i>
      <x v="520"/>
    </i>
    <i>
      <x v="521"/>
    </i>
    <i>
      <x v="522"/>
    </i>
    <i>
      <x v="523"/>
    </i>
    <i>
      <x v="524"/>
    </i>
    <i>
      <x v="525"/>
    </i>
    <i>
      <x v="526"/>
    </i>
    <i>
      <x v="527"/>
    </i>
    <i>
      <x v="528"/>
    </i>
    <i>
      <x v="529"/>
    </i>
    <i>
      <x v="530"/>
    </i>
    <i>
      <x v="531"/>
    </i>
    <i>
      <x v="532"/>
    </i>
    <i>
      <x v="533"/>
    </i>
    <i>
      <x v="534"/>
    </i>
    <i>
      <x v="535"/>
    </i>
    <i>
      <x v="536"/>
    </i>
    <i>
      <x v="537"/>
    </i>
    <i>
      <x v="538"/>
    </i>
    <i>
      <x v="539"/>
    </i>
    <i>
      <x v="540"/>
    </i>
    <i>
      <x v="541"/>
    </i>
    <i>
      <x v="542"/>
    </i>
    <i>
      <x v="543"/>
    </i>
    <i>
      <x v="544"/>
    </i>
    <i>
      <x v="545"/>
    </i>
    <i>
      <x v="546"/>
    </i>
    <i>
      <x v="547"/>
    </i>
    <i>
      <x v="548"/>
    </i>
    <i>
      <x v="549"/>
    </i>
    <i>
      <x v="550"/>
    </i>
    <i>
      <x v="551"/>
    </i>
    <i>
      <x v="552"/>
    </i>
    <i>
      <x v="553"/>
    </i>
    <i>
      <x v="554"/>
    </i>
    <i>
      <x v="555"/>
    </i>
    <i>
      <x v="556"/>
    </i>
    <i>
      <x v="557"/>
    </i>
    <i>
      <x v="558"/>
    </i>
    <i>
      <x v="559"/>
    </i>
    <i>
      <x v="560"/>
    </i>
    <i>
      <x v="561"/>
    </i>
    <i>
      <x v="562"/>
    </i>
    <i>
      <x v="563"/>
    </i>
    <i>
      <x v="564"/>
    </i>
    <i>
      <x v="565"/>
    </i>
    <i>
      <x v="566"/>
    </i>
    <i>
      <x v="567"/>
    </i>
    <i>
      <x v="568"/>
    </i>
    <i>
      <x v="569"/>
    </i>
    <i>
      <x v="570"/>
    </i>
    <i>
      <x v="571"/>
    </i>
    <i>
      <x v="572"/>
    </i>
    <i>
      <x v="573"/>
    </i>
    <i>
      <x v="574"/>
    </i>
    <i>
      <x v="575"/>
    </i>
    <i>
      <x v="576"/>
    </i>
    <i>
      <x v="577"/>
    </i>
    <i>
      <x v="578"/>
    </i>
    <i>
      <x v="579"/>
    </i>
    <i>
      <x v="580"/>
    </i>
    <i>
      <x v="581"/>
    </i>
    <i>
      <x v="582"/>
    </i>
    <i>
      <x v="583"/>
    </i>
    <i>
      <x v="584"/>
    </i>
    <i>
      <x v="585"/>
    </i>
    <i>
      <x v="586"/>
    </i>
    <i>
      <x v="587"/>
    </i>
    <i>
      <x v="588"/>
    </i>
    <i>
      <x v="589"/>
    </i>
    <i>
      <x v="590"/>
    </i>
    <i>
      <x v="591"/>
    </i>
    <i>
      <x v="592"/>
    </i>
    <i>
      <x v="593"/>
    </i>
    <i>
      <x v="594"/>
    </i>
    <i>
      <x v="595"/>
    </i>
    <i>
      <x v="596"/>
    </i>
    <i>
      <x v="597"/>
    </i>
    <i>
      <x v="598"/>
    </i>
    <i>
      <x v="599"/>
    </i>
    <i>
      <x v="600"/>
    </i>
    <i>
      <x v="601"/>
    </i>
    <i>
      <x v="602"/>
    </i>
    <i>
      <x v="603"/>
    </i>
    <i>
      <x v="604"/>
    </i>
    <i>
      <x v="605"/>
    </i>
    <i>
      <x v="606"/>
    </i>
    <i>
      <x v="607"/>
    </i>
    <i>
      <x v="608"/>
    </i>
    <i>
      <x v="609"/>
    </i>
    <i>
      <x v="610"/>
    </i>
    <i>
      <x v="611"/>
    </i>
    <i>
      <x v="612"/>
    </i>
    <i>
      <x v="613"/>
    </i>
    <i>
      <x v="614"/>
    </i>
    <i>
      <x v="615"/>
    </i>
    <i>
      <x v="616"/>
    </i>
    <i>
      <x v="617"/>
    </i>
    <i>
      <x v="618"/>
    </i>
    <i>
      <x v="619"/>
    </i>
    <i>
      <x v="620"/>
    </i>
    <i>
      <x v="621"/>
    </i>
    <i>
      <x v="622"/>
    </i>
    <i>
      <x v="623"/>
    </i>
    <i>
      <x v="624"/>
    </i>
    <i>
      <x v="625"/>
    </i>
    <i>
      <x v="626"/>
    </i>
    <i>
      <x v="627"/>
    </i>
    <i>
      <x v="628"/>
    </i>
    <i>
      <x v="629"/>
    </i>
    <i>
      <x v="630"/>
    </i>
    <i>
      <x v="631"/>
    </i>
    <i>
      <x v="632"/>
    </i>
    <i>
      <x v="633"/>
    </i>
    <i>
      <x v="634"/>
    </i>
    <i>
      <x v="635"/>
    </i>
    <i>
      <x v="636"/>
    </i>
    <i>
      <x v="637"/>
    </i>
    <i>
      <x v="638"/>
    </i>
    <i>
      <x v="639"/>
    </i>
    <i>
      <x v="640"/>
    </i>
    <i>
      <x v="641"/>
    </i>
    <i>
      <x v="642"/>
    </i>
    <i>
      <x v="643"/>
    </i>
    <i>
      <x v="644"/>
    </i>
    <i>
      <x v="645"/>
    </i>
    <i>
      <x v="646"/>
    </i>
    <i>
      <x v="647"/>
    </i>
    <i>
      <x v="648"/>
    </i>
    <i>
      <x v="649"/>
    </i>
    <i>
      <x v="650"/>
    </i>
    <i>
      <x v="651"/>
    </i>
    <i>
      <x v="652"/>
    </i>
    <i>
      <x v="653"/>
    </i>
    <i>
      <x v="654"/>
    </i>
    <i>
      <x v="655"/>
    </i>
    <i>
      <x v="656"/>
    </i>
    <i>
      <x v="657"/>
    </i>
    <i>
      <x v="658"/>
    </i>
    <i>
      <x v="659"/>
    </i>
    <i>
      <x v="660"/>
    </i>
    <i>
      <x v="661"/>
    </i>
    <i>
      <x v="662"/>
    </i>
    <i>
      <x v="663"/>
    </i>
    <i>
      <x v="664"/>
    </i>
    <i>
      <x v="665"/>
    </i>
    <i>
      <x v="666"/>
    </i>
    <i>
      <x v="667"/>
    </i>
    <i>
      <x v="668"/>
    </i>
    <i>
      <x v="669"/>
    </i>
    <i>
      <x v="670"/>
    </i>
    <i>
      <x v="671"/>
    </i>
    <i>
      <x v="672"/>
    </i>
    <i>
      <x v="673"/>
    </i>
    <i>
      <x v="674"/>
    </i>
    <i>
      <x v="675"/>
    </i>
    <i>
      <x v="676"/>
    </i>
    <i>
      <x v="677"/>
    </i>
    <i>
      <x v="678"/>
    </i>
    <i>
      <x v="679"/>
    </i>
    <i>
      <x v="680"/>
    </i>
    <i>
      <x v="681"/>
    </i>
    <i>
      <x v="682"/>
    </i>
    <i>
      <x v="683"/>
    </i>
    <i>
      <x v="684"/>
    </i>
    <i>
      <x v="685"/>
    </i>
    <i>
      <x v="686"/>
    </i>
    <i>
      <x v="687"/>
    </i>
    <i>
      <x v="688"/>
    </i>
    <i>
      <x v="689"/>
    </i>
    <i>
      <x v="690"/>
    </i>
    <i>
      <x v="691"/>
    </i>
    <i>
      <x v="692"/>
    </i>
    <i>
      <x v="693"/>
    </i>
    <i>
      <x v="694"/>
    </i>
    <i>
      <x v="695"/>
    </i>
    <i>
      <x v="696"/>
    </i>
    <i>
      <x v="697"/>
    </i>
    <i>
      <x v="698"/>
    </i>
    <i>
      <x v="699"/>
    </i>
    <i>
      <x v="700"/>
    </i>
    <i>
      <x v="701"/>
    </i>
    <i>
      <x v="702"/>
    </i>
    <i>
      <x v="703"/>
    </i>
    <i>
      <x v="704"/>
    </i>
    <i>
      <x v="705"/>
    </i>
    <i>
      <x v="706"/>
    </i>
    <i>
      <x v="707"/>
    </i>
    <i>
      <x v="708"/>
    </i>
    <i>
      <x v="709"/>
    </i>
    <i>
      <x v="710"/>
    </i>
    <i>
      <x v="711"/>
    </i>
    <i>
      <x v="712"/>
    </i>
    <i>
      <x v="713"/>
    </i>
    <i>
      <x v="714"/>
    </i>
    <i>
      <x v="715"/>
    </i>
    <i>
      <x v="716"/>
    </i>
    <i>
      <x v="717"/>
    </i>
    <i>
      <x v="718"/>
    </i>
    <i>
      <x v="719"/>
    </i>
    <i>
      <x v="720"/>
    </i>
    <i>
      <x v="722"/>
    </i>
    <i>
      <x v="723"/>
    </i>
    <i>
      <x v="724"/>
    </i>
    <i>
      <x v="725"/>
    </i>
    <i>
      <x v="726"/>
    </i>
    <i>
      <x v="727"/>
    </i>
    <i>
      <x v="728"/>
    </i>
    <i>
      <x v="729"/>
    </i>
    <i>
      <x v="730"/>
    </i>
    <i>
      <x v="731"/>
    </i>
    <i>
      <x v="732"/>
    </i>
    <i>
      <x v="733"/>
    </i>
    <i>
      <x v="734"/>
    </i>
    <i>
      <x v="735"/>
    </i>
    <i>
      <x v="736"/>
    </i>
    <i>
      <x v="737"/>
    </i>
    <i>
      <x v="738"/>
    </i>
    <i>
      <x v="739"/>
    </i>
    <i>
      <x v="740"/>
    </i>
    <i>
      <x v="741"/>
    </i>
    <i>
      <x v="742"/>
    </i>
    <i>
      <x v="743"/>
    </i>
    <i>
      <x v="744"/>
    </i>
    <i>
      <x v="745"/>
    </i>
    <i>
      <x v="746"/>
    </i>
    <i>
      <x v="747"/>
    </i>
    <i>
      <x v="748"/>
    </i>
    <i>
      <x v="749"/>
    </i>
    <i>
      <x v="750"/>
    </i>
    <i>
      <x v="751"/>
    </i>
    <i>
      <x v="752"/>
    </i>
    <i>
      <x v="753"/>
    </i>
    <i>
      <x v="754"/>
    </i>
    <i>
      <x v="755"/>
    </i>
    <i>
      <x v="756"/>
    </i>
    <i>
      <x v="757"/>
    </i>
    <i>
      <x v="758"/>
    </i>
    <i>
      <x v="759"/>
    </i>
    <i>
      <x v="760"/>
    </i>
    <i>
      <x v="761"/>
    </i>
    <i>
      <x v="762"/>
    </i>
    <i>
      <x v="763"/>
    </i>
    <i>
      <x v="764"/>
    </i>
    <i>
      <x v="765"/>
    </i>
    <i>
      <x v="766"/>
    </i>
    <i>
      <x v="767"/>
    </i>
    <i>
      <x v="768"/>
    </i>
    <i>
      <x v="769"/>
    </i>
    <i>
      <x v="770"/>
    </i>
    <i>
      <x v="771"/>
    </i>
    <i>
      <x v="772"/>
    </i>
    <i>
      <x v="773"/>
    </i>
    <i>
      <x v="774"/>
    </i>
    <i>
      <x v="775"/>
    </i>
    <i>
      <x v="776"/>
    </i>
    <i>
      <x v="777"/>
    </i>
    <i>
      <x v="778"/>
    </i>
    <i>
      <x v="779"/>
    </i>
    <i>
      <x v="780"/>
    </i>
    <i>
      <x v="781"/>
    </i>
    <i>
      <x v="782"/>
    </i>
    <i>
      <x v="783"/>
    </i>
    <i>
      <x v="784"/>
    </i>
    <i>
      <x v="785"/>
    </i>
    <i>
      <x v="786"/>
    </i>
    <i>
      <x v="787"/>
    </i>
    <i>
      <x v="788"/>
    </i>
    <i>
      <x v="789"/>
    </i>
    <i>
      <x v="790"/>
    </i>
    <i>
      <x v="791"/>
    </i>
    <i>
      <x v="792"/>
    </i>
    <i>
      <x v="793"/>
    </i>
    <i>
      <x v="794"/>
    </i>
    <i>
      <x v="795"/>
    </i>
    <i>
      <x v="796"/>
    </i>
    <i>
      <x v="797"/>
    </i>
    <i>
      <x v="798"/>
    </i>
    <i>
      <x v="799"/>
    </i>
    <i>
      <x v="800"/>
    </i>
    <i>
      <x v="801"/>
    </i>
    <i>
      <x v="802"/>
    </i>
    <i>
      <x v="803"/>
    </i>
    <i>
      <x v="804"/>
    </i>
    <i>
      <x v="805"/>
    </i>
    <i>
      <x v="806"/>
    </i>
    <i>
      <x v="807"/>
    </i>
    <i>
      <x v="808"/>
    </i>
    <i>
      <x v="809"/>
    </i>
    <i>
      <x v="810"/>
    </i>
    <i>
      <x v="811"/>
    </i>
    <i>
      <x v="812"/>
    </i>
    <i>
      <x v="813"/>
    </i>
    <i>
      <x v="814"/>
    </i>
    <i>
      <x v="815"/>
    </i>
    <i>
      <x v="816"/>
    </i>
    <i>
      <x v="818"/>
    </i>
    <i>
      <x v="819"/>
    </i>
    <i>
      <x v="820"/>
    </i>
    <i>
      <x v="821"/>
    </i>
    <i>
      <x v="822"/>
    </i>
    <i>
      <x v="823"/>
    </i>
    <i>
      <x v="824"/>
    </i>
    <i>
      <x v="825"/>
    </i>
    <i>
      <x v="826"/>
    </i>
    <i>
      <x v="827"/>
    </i>
    <i>
      <x v="828"/>
    </i>
    <i>
      <x v="829"/>
    </i>
    <i>
      <x v="830"/>
    </i>
    <i>
      <x v="831"/>
    </i>
    <i>
      <x v="832"/>
    </i>
    <i>
      <x v="833"/>
    </i>
    <i>
      <x v="834"/>
    </i>
    <i>
      <x v="835"/>
    </i>
    <i>
      <x v="836"/>
    </i>
    <i>
      <x v="837"/>
    </i>
    <i>
      <x v="838"/>
    </i>
    <i>
      <x v="839"/>
    </i>
    <i>
      <x v="840"/>
    </i>
    <i>
      <x v="841"/>
    </i>
    <i>
      <x v="842"/>
    </i>
    <i>
      <x v="843"/>
    </i>
    <i>
      <x v="844"/>
    </i>
    <i>
      <x v="845"/>
    </i>
    <i>
      <x v="846"/>
    </i>
    <i>
      <x v="847"/>
    </i>
    <i>
      <x v="848"/>
    </i>
    <i>
      <x v="849"/>
    </i>
    <i>
      <x v="850"/>
    </i>
    <i>
      <x v="851"/>
    </i>
    <i>
      <x v="852"/>
    </i>
    <i>
      <x v="853"/>
    </i>
    <i>
      <x v="854"/>
    </i>
    <i>
      <x v="855"/>
    </i>
    <i>
      <x v="856"/>
    </i>
    <i>
      <x v="857"/>
    </i>
    <i>
      <x v="858"/>
    </i>
    <i>
      <x v="859"/>
    </i>
    <i>
      <x v="860"/>
    </i>
    <i>
      <x v="861"/>
    </i>
    <i>
      <x v="862"/>
    </i>
    <i>
      <x v="863"/>
    </i>
    <i>
      <x v="864"/>
    </i>
    <i>
      <x v="865"/>
    </i>
    <i>
      <x v="866"/>
    </i>
    <i>
      <x v="867"/>
    </i>
    <i>
      <x v="868"/>
    </i>
    <i>
      <x v="869"/>
    </i>
    <i>
      <x v="870"/>
    </i>
    <i>
      <x v="871"/>
    </i>
    <i>
      <x v="872"/>
    </i>
    <i>
      <x v="873"/>
    </i>
    <i>
      <x v="874"/>
    </i>
    <i>
      <x v="875"/>
    </i>
    <i>
      <x v="876"/>
    </i>
    <i>
      <x v="877"/>
    </i>
    <i>
      <x v="878"/>
    </i>
    <i>
      <x v="879"/>
    </i>
    <i>
      <x v="880"/>
    </i>
    <i>
      <x v="881"/>
    </i>
    <i>
      <x v="882"/>
    </i>
    <i>
      <x v="883"/>
    </i>
    <i>
      <x v="884"/>
    </i>
    <i>
      <x v="885"/>
    </i>
    <i>
      <x v="886"/>
    </i>
    <i>
      <x v="887"/>
    </i>
    <i>
      <x v="888"/>
    </i>
    <i>
      <x v="889"/>
    </i>
    <i>
      <x v="890"/>
    </i>
    <i>
      <x v="891"/>
    </i>
    <i>
      <x v="892"/>
    </i>
    <i>
      <x v="893"/>
    </i>
    <i>
      <x v="894"/>
    </i>
    <i>
      <x v="895"/>
    </i>
    <i>
      <x v="896"/>
    </i>
    <i>
      <x v="897"/>
    </i>
    <i>
      <x v="898"/>
    </i>
    <i>
      <x v="899"/>
    </i>
    <i>
      <x v="900"/>
    </i>
    <i>
      <x v="901"/>
    </i>
    <i>
      <x v="902"/>
    </i>
    <i>
      <x v="903"/>
    </i>
    <i>
      <x v="904"/>
    </i>
    <i>
      <x v="905"/>
    </i>
    <i>
      <x v="906"/>
    </i>
    <i>
      <x v="907"/>
    </i>
    <i>
      <x v="908"/>
    </i>
    <i>
      <x v="909"/>
    </i>
    <i>
      <x v="910"/>
    </i>
    <i>
      <x v="911"/>
    </i>
    <i>
      <x v="912"/>
    </i>
    <i>
      <x v="913"/>
    </i>
    <i>
      <x v="914"/>
    </i>
    <i>
      <x v="915"/>
    </i>
    <i>
      <x v="916"/>
    </i>
    <i>
      <x v="917"/>
    </i>
    <i>
      <x v="918"/>
    </i>
    <i>
      <x v="919"/>
    </i>
    <i>
      <x v="920"/>
    </i>
    <i>
      <x v="921"/>
    </i>
    <i>
      <x v="922"/>
    </i>
    <i>
      <x v="923"/>
    </i>
    <i>
      <x v="924"/>
    </i>
    <i>
      <x v="925"/>
    </i>
    <i>
      <x v="926"/>
    </i>
    <i>
      <x v="927"/>
    </i>
    <i>
      <x v="928"/>
    </i>
    <i>
      <x v="929"/>
    </i>
    <i>
      <x v="930"/>
    </i>
    <i>
      <x v="931"/>
    </i>
    <i>
      <x v="932"/>
    </i>
    <i>
      <x v="933"/>
    </i>
    <i>
      <x v="934"/>
    </i>
    <i>
      <x v="935"/>
    </i>
    <i>
      <x v="936"/>
    </i>
    <i>
      <x v="937"/>
    </i>
    <i>
      <x v="938"/>
    </i>
    <i>
      <x v="939"/>
    </i>
    <i>
      <x v="940"/>
    </i>
    <i>
      <x v="941"/>
    </i>
    <i>
      <x v="942"/>
    </i>
    <i>
      <x v="943"/>
    </i>
    <i>
      <x v="944"/>
    </i>
    <i>
      <x v="945"/>
    </i>
    <i>
      <x v="946"/>
    </i>
    <i>
      <x v="947"/>
    </i>
    <i>
      <x v="948"/>
    </i>
    <i>
      <x v="949"/>
    </i>
    <i>
      <x v="950"/>
    </i>
    <i>
      <x v="951"/>
    </i>
    <i>
      <x v="952"/>
    </i>
    <i>
      <x v="953"/>
    </i>
    <i>
      <x v="954"/>
    </i>
    <i>
      <x v="955"/>
    </i>
    <i>
      <x v="956"/>
    </i>
    <i>
      <x v="957"/>
    </i>
    <i>
      <x v="958"/>
    </i>
    <i>
      <x v="959"/>
    </i>
    <i>
      <x v="960"/>
    </i>
    <i>
      <x v="961"/>
    </i>
    <i>
      <x v="962"/>
    </i>
    <i>
      <x v="963"/>
    </i>
    <i>
      <x v="964"/>
    </i>
    <i>
      <x v="965"/>
    </i>
    <i>
      <x v="966"/>
    </i>
    <i>
      <x v="967"/>
    </i>
    <i>
      <x v="968"/>
    </i>
    <i>
      <x v="969"/>
    </i>
    <i>
      <x v="970"/>
    </i>
    <i>
      <x v="971"/>
    </i>
    <i>
      <x v="972"/>
    </i>
    <i>
      <x v="973"/>
    </i>
    <i>
      <x v="974"/>
    </i>
    <i>
      <x v="975"/>
    </i>
    <i>
      <x v="976"/>
    </i>
    <i>
      <x v="977"/>
    </i>
    <i>
      <x v="978"/>
    </i>
    <i>
      <x v="979"/>
    </i>
    <i>
      <x v="980"/>
    </i>
    <i>
      <x v="981"/>
    </i>
    <i>
      <x v="982"/>
    </i>
    <i>
      <x v="983"/>
    </i>
    <i>
      <x v="984"/>
    </i>
    <i>
      <x v="985"/>
    </i>
    <i>
      <x v="986"/>
    </i>
    <i>
      <x v="987"/>
    </i>
    <i>
      <x v="988"/>
    </i>
    <i>
      <x v="989"/>
    </i>
    <i>
      <x v="990"/>
    </i>
    <i>
      <x v="991"/>
    </i>
    <i>
      <x v="992"/>
    </i>
    <i>
      <x v="993"/>
    </i>
    <i>
      <x v="994"/>
    </i>
    <i>
      <x v="995"/>
    </i>
    <i>
      <x v="996"/>
    </i>
    <i>
      <x v="997"/>
    </i>
    <i>
      <x v="998"/>
    </i>
    <i>
      <x v="999"/>
    </i>
    <i>
      <x v="1000"/>
    </i>
    <i>
      <x v="1001"/>
    </i>
    <i>
      <x v="1002"/>
    </i>
    <i>
      <x v="1003"/>
    </i>
    <i>
      <x v="1004"/>
    </i>
    <i>
      <x v="1005"/>
    </i>
    <i>
      <x v="1006"/>
    </i>
    <i>
      <x v="1007"/>
    </i>
    <i>
      <x v="1008"/>
    </i>
    <i>
      <x v="1009"/>
    </i>
    <i>
      <x v="1010"/>
    </i>
    <i>
      <x v="1011"/>
    </i>
    <i>
      <x v="1012"/>
    </i>
    <i>
      <x v="1013"/>
    </i>
    <i>
      <x v="1014"/>
    </i>
    <i>
      <x v="1015"/>
    </i>
    <i>
      <x v="1016"/>
    </i>
    <i>
      <x v="1017"/>
    </i>
    <i>
      <x v="1018"/>
    </i>
    <i>
      <x v="1019"/>
    </i>
    <i>
      <x v="1020"/>
    </i>
    <i>
      <x v="1021"/>
    </i>
    <i>
      <x v="1022"/>
    </i>
    <i>
      <x v="1023"/>
    </i>
    <i>
      <x v="1024"/>
    </i>
    <i>
      <x v="1025"/>
    </i>
    <i>
      <x v="1027"/>
    </i>
    <i>
      <x v="1028"/>
    </i>
    <i>
      <x v="1029"/>
    </i>
    <i>
      <x v="1030"/>
    </i>
    <i>
      <x v="1031"/>
    </i>
    <i>
      <x v="1032"/>
    </i>
    <i>
      <x v="1033"/>
    </i>
    <i>
      <x v="1034"/>
    </i>
    <i>
      <x v="1035"/>
    </i>
    <i>
      <x v="1036"/>
    </i>
    <i>
      <x v="1037"/>
    </i>
    <i>
      <x v="1038"/>
    </i>
    <i>
      <x v="1039"/>
    </i>
    <i>
      <x v="1040"/>
    </i>
    <i>
      <x v="1041"/>
    </i>
    <i>
      <x v="1042"/>
    </i>
    <i>
      <x v="1043"/>
    </i>
    <i>
      <x v="1044"/>
    </i>
    <i>
      <x v="1045"/>
    </i>
    <i>
      <x v="1046"/>
    </i>
    <i>
      <x v="1047"/>
    </i>
    <i>
      <x v="1048"/>
    </i>
    <i>
      <x v="1049"/>
    </i>
    <i>
      <x v="1050"/>
    </i>
    <i>
      <x v="1051"/>
    </i>
    <i>
      <x v="1052"/>
    </i>
    <i>
      <x v="1053"/>
    </i>
    <i>
      <x v="1054"/>
    </i>
    <i>
      <x v="1055"/>
    </i>
    <i>
      <x v="1056"/>
    </i>
    <i>
      <x v="1057"/>
    </i>
    <i>
      <x v="1058"/>
    </i>
    <i>
      <x v="1059"/>
    </i>
    <i>
      <x v="1060"/>
    </i>
    <i>
      <x v="1061"/>
    </i>
    <i>
      <x v="1062"/>
    </i>
    <i>
      <x v="1063"/>
    </i>
    <i>
      <x v="1064"/>
    </i>
    <i>
      <x v="1065"/>
    </i>
    <i>
      <x v="1066"/>
    </i>
    <i>
      <x v="1067"/>
    </i>
    <i>
      <x v="1068"/>
    </i>
    <i>
      <x v="1069"/>
    </i>
    <i>
      <x v="1070"/>
    </i>
    <i>
      <x v="1071"/>
    </i>
    <i>
      <x v="1072"/>
    </i>
    <i>
      <x v="1073"/>
    </i>
    <i>
      <x v="1074"/>
    </i>
    <i>
      <x v="1075"/>
    </i>
    <i>
      <x v="1076"/>
    </i>
    <i>
      <x v="1077"/>
    </i>
    <i>
      <x v="1078"/>
    </i>
    <i>
      <x v="1079"/>
    </i>
    <i>
      <x v="1080"/>
    </i>
    <i>
      <x v="1081"/>
    </i>
    <i>
      <x v="1082"/>
    </i>
    <i>
      <x v="1083"/>
    </i>
    <i>
      <x v="1084"/>
    </i>
    <i>
      <x v="1085"/>
    </i>
    <i>
      <x v="1086"/>
    </i>
    <i>
      <x v="1087"/>
    </i>
    <i>
      <x v="1088"/>
    </i>
    <i>
      <x v="1089"/>
    </i>
    <i>
      <x v="1090"/>
    </i>
    <i>
      <x v="1091"/>
    </i>
    <i>
      <x v="1092"/>
    </i>
    <i>
      <x v="1093"/>
    </i>
    <i>
      <x v="1094"/>
    </i>
    <i>
      <x v="1095"/>
    </i>
    <i>
      <x v="1096"/>
    </i>
    <i>
      <x v="1097"/>
    </i>
    <i>
      <x v="1098"/>
    </i>
    <i>
      <x v="1099"/>
    </i>
    <i>
      <x v="1100"/>
    </i>
    <i>
      <x v="1101"/>
    </i>
    <i>
      <x v="1102"/>
    </i>
    <i>
      <x v="1103"/>
    </i>
    <i>
      <x v="1104"/>
    </i>
    <i>
      <x v="1105"/>
    </i>
    <i>
      <x v="1106"/>
    </i>
    <i>
      <x v="1107"/>
    </i>
    <i>
      <x v="1108"/>
    </i>
    <i>
      <x v="1109"/>
    </i>
    <i>
      <x v="1110"/>
    </i>
    <i>
      <x v="1111"/>
    </i>
    <i>
      <x v="1112"/>
    </i>
    <i>
      <x v="1113"/>
    </i>
    <i>
      <x v="1114"/>
    </i>
    <i>
      <x v="1115"/>
    </i>
    <i>
      <x v="1116"/>
    </i>
    <i>
      <x v="1117"/>
    </i>
    <i>
      <x v="1118"/>
    </i>
    <i>
      <x v="1119"/>
    </i>
    <i>
      <x v="1120"/>
    </i>
    <i>
      <x v="1121"/>
    </i>
    <i>
      <x v="1122"/>
    </i>
    <i>
      <x v="1123"/>
    </i>
    <i>
      <x v="1124"/>
    </i>
    <i>
      <x v="1125"/>
    </i>
    <i>
      <x v="1126"/>
    </i>
    <i>
      <x v="1127"/>
    </i>
    <i>
      <x v="1128"/>
    </i>
    <i>
      <x v="1129"/>
    </i>
    <i>
      <x v="1130"/>
    </i>
    <i>
      <x v="1131"/>
    </i>
    <i>
      <x v="1132"/>
    </i>
    <i>
      <x v="1133"/>
    </i>
    <i>
      <x v="1134"/>
    </i>
    <i>
      <x v="1135"/>
    </i>
    <i>
      <x v="1136"/>
    </i>
    <i>
      <x v="1137"/>
    </i>
    <i>
      <x v="1138"/>
    </i>
    <i>
      <x v="1139"/>
    </i>
    <i>
      <x v="1140"/>
    </i>
    <i>
      <x v="1141"/>
    </i>
    <i>
      <x v="1142"/>
    </i>
    <i>
      <x v="1143"/>
    </i>
    <i>
      <x v="1144"/>
    </i>
    <i>
      <x v="1145"/>
    </i>
    <i>
      <x v="1146"/>
    </i>
    <i>
      <x v="1147"/>
    </i>
    <i>
      <x v="1148"/>
    </i>
    <i>
      <x v="1149"/>
    </i>
    <i>
      <x v="1150"/>
    </i>
    <i>
      <x v="1151"/>
    </i>
    <i>
      <x v="1152"/>
    </i>
    <i>
      <x v="1153"/>
    </i>
    <i>
      <x v="1154"/>
    </i>
    <i>
      <x v="1155"/>
    </i>
    <i>
      <x v="1156"/>
    </i>
    <i>
      <x v="1157"/>
    </i>
    <i>
      <x v="1158"/>
    </i>
    <i>
      <x v="1159"/>
    </i>
    <i>
      <x v="1160"/>
    </i>
    <i>
      <x v="1161"/>
    </i>
    <i>
      <x v="1162"/>
    </i>
    <i>
      <x v="1163"/>
    </i>
    <i>
      <x v="1164"/>
    </i>
    <i>
      <x v="1165"/>
    </i>
    <i>
      <x v="1166"/>
    </i>
    <i>
      <x v="1167"/>
    </i>
    <i>
      <x v="1168"/>
    </i>
    <i>
      <x v="1169"/>
    </i>
    <i>
      <x v="1170"/>
    </i>
    <i>
      <x v="1171"/>
    </i>
    <i>
      <x v="1172"/>
    </i>
    <i>
      <x v="1173"/>
    </i>
    <i>
      <x v="1174"/>
    </i>
    <i>
      <x v="1175"/>
    </i>
    <i>
      <x v="1176"/>
    </i>
    <i>
      <x v="1177"/>
    </i>
    <i>
      <x v="1178"/>
    </i>
    <i>
      <x v="1179"/>
    </i>
    <i>
      <x v="1180"/>
    </i>
    <i>
      <x v="1181"/>
    </i>
    <i>
      <x v="1182"/>
    </i>
    <i>
      <x v="1183"/>
    </i>
    <i>
      <x v="1184"/>
    </i>
    <i>
      <x v="1185"/>
    </i>
    <i>
      <x v="1186"/>
    </i>
    <i>
      <x v="1187"/>
    </i>
    <i>
      <x v="1188"/>
    </i>
    <i>
      <x v="1189"/>
    </i>
    <i>
      <x v="1190"/>
    </i>
    <i>
      <x v="1191"/>
    </i>
    <i>
      <x v="1192"/>
    </i>
    <i>
      <x v="1193"/>
    </i>
    <i>
      <x v="1194"/>
    </i>
    <i>
      <x v="1195"/>
    </i>
    <i>
      <x v="1196"/>
    </i>
    <i>
      <x v="1197"/>
    </i>
    <i>
      <x v="1198"/>
    </i>
    <i>
      <x v="1199"/>
    </i>
    <i>
      <x v="1200"/>
    </i>
    <i>
      <x v="1201"/>
    </i>
    <i>
      <x v="1202"/>
    </i>
    <i>
      <x v="1203"/>
    </i>
    <i>
      <x v="1204"/>
    </i>
    <i>
      <x v="1205"/>
    </i>
    <i>
      <x v="1206"/>
    </i>
    <i>
      <x v="1207"/>
    </i>
    <i>
      <x v="1208"/>
    </i>
    <i>
      <x v="1209"/>
    </i>
    <i>
      <x v="1210"/>
    </i>
    <i>
      <x v="1211"/>
    </i>
    <i>
      <x v="1212"/>
    </i>
    <i>
      <x v="1213"/>
    </i>
    <i>
      <x v="1214"/>
    </i>
    <i>
      <x v="1215"/>
    </i>
    <i>
      <x v="1216"/>
    </i>
    <i>
      <x v="1217"/>
    </i>
    <i>
      <x v="1218"/>
    </i>
    <i>
      <x v="1219"/>
    </i>
    <i>
      <x v="1220"/>
    </i>
    <i>
      <x v="1221"/>
    </i>
    <i>
      <x v="1222"/>
    </i>
    <i>
      <x v="1223"/>
    </i>
    <i>
      <x v="1224"/>
    </i>
    <i>
      <x v="1225"/>
    </i>
    <i>
      <x v="1226"/>
    </i>
    <i>
      <x v="1227"/>
    </i>
    <i>
      <x v="1228"/>
    </i>
    <i>
      <x v="1229"/>
    </i>
    <i>
      <x v="1230"/>
    </i>
    <i>
      <x v="1231"/>
    </i>
    <i>
      <x v="1232"/>
    </i>
    <i>
      <x v="1233"/>
    </i>
    <i>
      <x v="1234"/>
    </i>
    <i>
      <x v="1235"/>
    </i>
    <i>
      <x v="1236"/>
    </i>
    <i>
      <x v="1237"/>
    </i>
    <i>
      <x v="1238"/>
    </i>
    <i>
      <x v="1239"/>
    </i>
    <i>
      <x v="1240"/>
    </i>
    <i>
      <x v="1241"/>
    </i>
    <i>
      <x v="1242"/>
    </i>
    <i>
      <x v="1243"/>
    </i>
    <i>
      <x v="1244"/>
    </i>
    <i>
      <x v="1245"/>
    </i>
    <i>
      <x v="1246"/>
    </i>
    <i>
      <x v="1247"/>
    </i>
    <i>
      <x v="1248"/>
    </i>
    <i>
      <x v="1249"/>
    </i>
    <i>
      <x v="1250"/>
    </i>
    <i>
      <x v="1251"/>
    </i>
    <i>
      <x v="1252"/>
    </i>
    <i>
      <x v="1253"/>
    </i>
    <i>
      <x v="1254"/>
    </i>
    <i>
      <x v="1255"/>
    </i>
    <i>
      <x v="1256"/>
    </i>
    <i>
      <x v="1257"/>
    </i>
    <i>
      <x v="1258"/>
    </i>
    <i>
      <x v="1259"/>
    </i>
    <i>
      <x v="1260"/>
    </i>
    <i>
      <x v="1261"/>
    </i>
    <i>
      <x v="1262"/>
    </i>
    <i>
      <x v="1263"/>
    </i>
    <i>
      <x v="1264"/>
    </i>
    <i>
      <x v="1265"/>
    </i>
    <i>
      <x v="1266"/>
    </i>
    <i>
      <x v="1267"/>
    </i>
    <i>
      <x v="1268"/>
    </i>
    <i>
      <x v="1269"/>
    </i>
    <i>
      <x v="1270"/>
    </i>
    <i>
      <x v="1271"/>
    </i>
    <i>
      <x v="1272"/>
    </i>
    <i>
      <x v="1273"/>
    </i>
    <i>
      <x v="1274"/>
    </i>
    <i>
      <x v="1275"/>
    </i>
    <i>
      <x v="1276"/>
    </i>
    <i>
      <x v="1277"/>
    </i>
    <i>
      <x v="1278"/>
    </i>
    <i>
      <x v="1279"/>
    </i>
    <i>
      <x v="1280"/>
    </i>
    <i>
      <x v="1281"/>
    </i>
    <i>
      <x v="1282"/>
    </i>
    <i>
      <x v="1283"/>
    </i>
    <i>
      <x v="1284"/>
    </i>
    <i>
      <x v="1285"/>
    </i>
    <i>
      <x v="1286"/>
    </i>
    <i>
      <x v="1287"/>
    </i>
    <i>
      <x v="1288"/>
    </i>
    <i>
      <x v="1289"/>
    </i>
    <i>
      <x v="1290"/>
    </i>
    <i>
      <x v="1291"/>
    </i>
    <i>
      <x v="1292"/>
    </i>
    <i>
      <x v="1293"/>
    </i>
    <i>
      <x v="1294"/>
    </i>
    <i>
      <x v="1295"/>
    </i>
    <i>
      <x v="1296"/>
    </i>
    <i>
      <x v="1297"/>
    </i>
    <i>
      <x v="1298"/>
    </i>
    <i>
      <x v="1299"/>
    </i>
    <i>
      <x v="1300"/>
    </i>
    <i>
      <x v="1301"/>
    </i>
    <i>
      <x v="1302"/>
    </i>
    <i>
      <x v="1303"/>
    </i>
    <i>
      <x v="1304"/>
    </i>
    <i>
      <x v="1305"/>
    </i>
    <i>
      <x v="1306"/>
    </i>
    <i>
      <x v="1307"/>
    </i>
    <i>
      <x v="1308"/>
    </i>
    <i>
      <x v="1309"/>
    </i>
    <i>
      <x v="1310"/>
    </i>
    <i>
      <x v="1311"/>
    </i>
    <i>
      <x v="1312"/>
    </i>
    <i>
      <x v="1313"/>
    </i>
    <i>
      <x v="1314"/>
    </i>
    <i>
      <x v="1315"/>
    </i>
    <i>
      <x v="1316"/>
    </i>
    <i>
      <x v="1317"/>
    </i>
    <i>
      <x v="1318"/>
    </i>
    <i>
      <x v="1319"/>
    </i>
    <i>
      <x v="1320"/>
    </i>
    <i>
      <x v="1321"/>
    </i>
    <i>
      <x v="1322"/>
    </i>
    <i>
      <x v="1323"/>
    </i>
    <i>
      <x v="1324"/>
    </i>
    <i>
      <x v="1325"/>
    </i>
    <i>
      <x v="1326"/>
    </i>
    <i>
      <x v="1327"/>
    </i>
    <i>
      <x v="1328"/>
    </i>
    <i>
      <x v="1329"/>
    </i>
    <i>
      <x v="1330"/>
    </i>
    <i>
      <x v="1331"/>
    </i>
    <i>
      <x v="1332"/>
    </i>
    <i>
      <x v="1333"/>
    </i>
    <i>
      <x v="1334"/>
    </i>
    <i>
      <x v="1335"/>
    </i>
    <i>
      <x v="1336"/>
    </i>
    <i>
      <x v="1337"/>
    </i>
    <i>
      <x v="1338"/>
    </i>
    <i>
      <x v="1339"/>
    </i>
    <i>
      <x v="1340"/>
    </i>
    <i>
      <x v="1341"/>
    </i>
    <i>
      <x v="1342"/>
    </i>
    <i>
      <x v="1343"/>
    </i>
    <i>
      <x v="1344"/>
    </i>
    <i>
      <x v="1345"/>
    </i>
    <i>
      <x v="1346"/>
    </i>
    <i>
      <x v="1347"/>
    </i>
    <i>
      <x v="1348"/>
    </i>
    <i>
      <x v="1349"/>
    </i>
    <i>
      <x v="1350"/>
    </i>
    <i>
      <x v="1351"/>
    </i>
    <i>
      <x v="1352"/>
    </i>
    <i>
      <x v="1353"/>
    </i>
    <i>
      <x v="1354"/>
    </i>
    <i>
      <x v="1355"/>
    </i>
    <i>
      <x v="1356"/>
    </i>
    <i>
      <x v="1357"/>
    </i>
    <i>
      <x v="1358"/>
    </i>
    <i>
      <x v="1359"/>
    </i>
    <i>
      <x v="1360"/>
    </i>
    <i>
      <x v="1361"/>
    </i>
    <i>
      <x v="1362"/>
    </i>
    <i>
      <x v="1363"/>
    </i>
    <i>
      <x v="1364"/>
    </i>
    <i>
      <x v="1365"/>
    </i>
    <i>
      <x v="1366"/>
    </i>
    <i>
      <x v="1367"/>
    </i>
    <i>
      <x v="1368"/>
    </i>
    <i>
      <x v="1369"/>
    </i>
    <i>
      <x v="1370"/>
    </i>
    <i>
      <x v="1371"/>
    </i>
    <i>
      <x v="1372"/>
    </i>
    <i>
      <x v="1373"/>
    </i>
    <i>
      <x v="1374"/>
    </i>
    <i>
      <x v="1375"/>
    </i>
    <i>
      <x v="1376"/>
    </i>
    <i>
      <x v="1377"/>
    </i>
    <i>
      <x v="1378"/>
    </i>
    <i>
      <x v="1379"/>
    </i>
    <i>
      <x v="1380"/>
    </i>
    <i>
      <x v="1381"/>
    </i>
    <i>
      <x v="1382"/>
    </i>
    <i>
      <x v="1383"/>
    </i>
    <i>
      <x v="1384"/>
    </i>
    <i>
      <x v="1385"/>
    </i>
    <i>
      <x v="1386"/>
    </i>
    <i>
      <x v="1387"/>
    </i>
    <i>
      <x v="1388"/>
    </i>
    <i>
      <x v="1389"/>
    </i>
    <i>
      <x v="1390"/>
    </i>
    <i>
      <x v="1391"/>
    </i>
    <i>
      <x v="1392"/>
    </i>
    <i>
      <x v="1393"/>
    </i>
    <i>
      <x v="1394"/>
    </i>
    <i>
      <x v="1395"/>
    </i>
    <i>
      <x v="1396"/>
    </i>
    <i>
      <x v="1397"/>
    </i>
    <i>
      <x v="1398"/>
    </i>
    <i>
      <x v="1399"/>
    </i>
    <i>
      <x v="1400"/>
    </i>
    <i>
      <x v="1401"/>
    </i>
    <i>
      <x v="1402"/>
    </i>
    <i>
      <x v="1403"/>
    </i>
    <i>
      <x v="1404"/>
    </i>
    <i>
      <x v="1405"/>
    </i>
    <i>
      <x v="1406"/>
    </i>
    <i>
      <x v="1407"/>
    </i>
    <i>
      <x v="1408"/>
    </i>
    <i>
      <x v="1409"/>
    </i>
    <i>
      <x v="1410"/>
    </i>
    <i>
      <x v="1411"/>
    </i>
    <i>
      <x v="1412"/>
    </i>
    <i>
      <x v="1414"/>
    </i>
    <i>
      <x v="1415"/>
    </i>
    <i>
      <x v="1416"/>
    </i>
    <i>
      <x v="1417"/>
    </i>
    <i>
      <x v="1418"/>
    </i>
    <i>
      <x v="1419"/>
    </i>
    <i>
      <x v="1420"/>
    </i>
    <i>
      <x v="1421"/>
    </i>
    <i>
      <x v="1422"/>
    </i>
    <i>
      <x v="1423"/>
    </i>
    <i>
      <x v="1424"/>
    </i>
    <i>
      <x v="1425"/>
    </i>
    <i>
      <x v="1426"/>
    </i>
    <i>
      <x v="1427"/>
    </i>
    <i>
      <x v="1428"/>
    </i>
    <i>
      <x v="1429"/>
    </i>
    <i>
      <x v="1430"/>
    </i>
    <i>
      <x v="1431"/>
    </i>
    <i>
      <x v="1432"/>
    </i>
    <i>
      <x v="1433"/>
    </i>
    <i>
      <x v="1434"/>
    </i>
    <i>
      <x v="1435"/>
    </i>
    <i>
      <x v="1436"/>
    </i>
    <i>
      <x v="1437"/>
    </i>
    <i>
      <x v="1438"/>
    </i>
    <i>
      <x v="1439"/>
    </i>
    <i>
      <x v="1440"/>
    </i>
    <i>
      <x v="1441"/>
    </i>
    <i>
      <x v="1442"/>
    </i>
    <i>
      <x v="1443"/>
    </i>
    <i>
      <x v="1444"/>
    </i>
    <i>
      <x v="1445"/>
    </i>
    <i>
      <x v="1446"/>
    </i>
    <i>
      <x v="1447"/>
    </i>
    <i>
      <x v="1448"/>
    </i>
    <i>
      <x v="1449"/>
    </i>
    <i>
      <x v="1450"/>
    </i>
    <i>
      <x v="1451"/>
    </i>
    <i>
      <x v="1452"/>
    </i>
    <i>
      <x v="1453"/>
    </i>
    <i>
      <x v="1454"/>
    </i>
    <i>
      <x v="1455"/>
    </i>
    <i>
      <x v="1456"/>
    </i>
    <i>
      <x v="1457"/>
    </i>
    <i>
      <x v="1458"/>
    </i>
    <i>
      <x v="1459"/>
    </i>
    <i>
      <x v="1460"/>
    </i>
    <i>
      <x v="1461"/>
    </i>
    <i>
      <x v="1462"/>
    </i>
    <i>
      <x v="1463"/>
    </i>
    <i>
      <x v="1464"/>
    </i>
    <i>
      <x v="1465"/>
    </i>
    <i>
      <x v="1466"/>
    </i>
    <i>
      <x v="1467"/>
    </i>
    <i>
      <x v="1468"/>
    </i>
    <i>
      <x v="1469"/>
    </i>
    <i>
      <x v="1470"/>
    </i>
    <i>
      <x v="1471"/>
    </i>
    <i>
      <x v="1472"/>
    </i>
    <i>
      <x v="1473"/>
    </i>
    <i>
      <x v="1474"/>
    </i>
    <i>
      <x v="1475"/>
    </i>
    <i>
      <x v="1476"/>
    </i>
    <i>
      <x v="1477"/>
    </i>
    <i>
      <x v="1478"/>
    </i>
    <i>
      <x v="1479"/>
    </i>
    <i>
      <x v="1480"/>
    </i>
    <i>
      <x v="1481"/>
    </i>
    <i>
      <x v="1482"/>
    </i>
    <i>
      <x v="1483"/>
    </i>
    <i>
      <x v="1484"/>
    </i>
    <i>
      <x v="1485"/>
    </i>
    <i>
      <x v="1486"/>
    </i>
    <i>
      <x v="1487"/>
    </i>
    <i>
      <x v="1488"/>
    </i>
    <i>
      <x v="1489"/>
    </i>
    <i>
      <x v="1490"/>
    </i>
    <i>
      <x v="1491"/>
    </i>
    <i>
      <x v="1492"/>
    </i>
    <i>
      <x v="1493"/>
    </i>
    <i>
      <x v="1494"/>
    </i>
    <i>
      <x v="1495"/>
    </i>
    <i>
      <x v="1496"/>
    </i>
    <i>
      <x v="1497"/>
    </i>
    <i>
      <x v="1498"/>
    </i>
    <i>
      <x v="1499"/>
    </i>
    <i>
      <x v="1500"/>
    </i>
    <i>
      <x v="1501"/>
    </i>
    <i>
      <x v="1502"/>
    </i>
    <i>
      <x v="1503"/>
    </i>
    <i>
      <x v="1504"/>
    </i>
    <i>
      <x v="1505"/>
    </i>
    <i>
      <x v="1506"/>
    </i>
    <i>
      <x v="1507"/>
    </i>
    <i>
      <x v="1508"/>
    </i>
    <i>
      <x v="1509"/>
    </i>
    <i>
      <x v="1510"/>
    </i>
    <i>
      <x v="1511"/>
    </i>
    <i>
      <x v="1512"/>
    </i>
    <i>
      <x v="1513"/>
    </i>
    <i>
      <x v="1514"/>
    </i>
    <i>
      <x v="1515"/>
    </i>
    <i>
      <x v="1516"/>
    </i>
    <i>
      <x v="1517"/>
    </i>
    <i>
      <x v="1518"/>
    </i>
    <i>
      <x v="1519"/>
    </i>
    <i>
      <x v="1520"/>
    </i>
    <i>
      <x v="1521"/>
    </i>
    <i>
      <x v="1522"/>
    </i>
    <i>
      <x v="1523"/>
    </i>
    <i>
      <x v="1524"/>
    </i>
    <i>
      <x v="1525"/>
    </i>
    <i>
      <x v="1526"/>
    </i>
    <i>
      <x v="1527"/>
    </i>
    <i>
      <x v="1528"/>
    </i>
    <i>
      <x v="1529"/>
    </i>
    <i>
      <x v="1530"/>
    </i>
    <i>
      <x v="1531"/>
    </i>
    <i>
      <x v="1532"/>
    </i>
    <i>
      <x v="1533"/>
    </i>
    <i>
      <x v="1534"/>
    </i>
    <i>
      <x v="1535"/>
    </i>
    <i>
      <x v="1536"/>
    </i>
    <i>
      <x v="1537"/>
    </i>
    <i>
      <x v="1538"/>
    </i>
    <i>
      <x v="1539"/>
    </i>
    <i>
      <x v="1540"/>
    </i>
    <i>
      <x v="1541"/>
    </i>
    <i>
      <x v="1542"/>
    </i>
    <i>
      <x v="1543"/>
    </i>
    <i>
      <x v="1544"/>
    </i>
    <i>
      <x v="1545"/>
    </i>
    <i>
      <x v="1546"/>
    </i>
    <i>
      <x v="1547"/>
    </i>
    <i>
      <x v="1548"/>
    </i>
    <i>
      <x v="1549"/>
    </i>
    <i>
      <x v="1550"/>
    </i>
    <i>
      <x v="1551"/>
    </i>
    <i>
      <x v="1552"/>
    </i>
    <i>
      <x v="1553"/>
    </i>
    <i>
      <x v="1554"/>
    </i>
    <i>
      <x v="1555"/>
    </i>
    <i>
      <x v="1556"/>
    </i>
    <i>
      <x v="1557"/>
    </i>
    <i>
      <x v="1558"/>
    </i>
    <i>
      <x v="1559"/>
    </i>
    <i>
      <x v="1560"/>
    </i>
    <i>
      <x v="1561"/>
    </i>
    <i>
      <x v="1562"/>
    </i>
    <i>
      <x v="1563"/>
    </i>
    <i>
      <x v="1564"/>
    </i>
    <i>
      <x v="1565"/>
    </i>
    <i>
      <x v="1566"/>
    </i>
    <i>
      <x v="1567"/>
    </i>
    <i>
      <x v="1568"/>
    </i>
    <i>
      <x v="1569"/>
    </i>
    <i>
      <x v="1570"/>
    </i>
    <i>
      <x v="1571"/>
    </i>
    <i>
      <x v="1572"/>
    </i>
    <i>
      <x v="1573"/>
    </i>
    <i>
      <x v="1574"/>
    </i>
    <i>
      <x v="1575"/>
    </i>
    <i>
      <x v="1576"/>
    </i>
    <i>
      <x v="1577"/>
    </i>
    <i>
      <x v="1578"/>
    </i>
    <i>
      <x v="1579"/>
    </i>
    <i>
      <x v="1580"/>
    </i>
    <i>
      <x v="1581"/>
    </i>
    <i>
      <x v="1582"/>
    </i>
    <i>
      <x v="1583"/>
    </i>
    <i>
      <x v="1584"/>
    </i>
    <i>
      <x v="1585"/>
    </i>
    <i>
      <x v="1586"/>
    </i>
    <i>
      <x v="1587"/>
    </i>
    <i>
      <x v="1588"/>
    </i>
    <i>
      <x v="1589"/>
    </i>
    <i>
      <x v="1590"/>
    </i>
    <i>
      <x v="1591"/>
    </i>
    <i>
      <x v="1592"/>
    </i>
    <i>
      <x v="1593"/>
    </i>
    <i>
      <x v="1594"/>
    </i>
    <i>
      <x v="1595"/>
    </i>
    <i>
      <x v="1596"/>
    </i>
    <i>
      <x v="1597"/>
    </i>
    <i>
      <x v="1598"/>
    </i>
    <i>
      <x v="1599"/>
    </i>
    <i>
      <x v="1600"/>
    </i>
    <i>
      <x v="1601"/>
    </i>
    <i>
      <x v="1602"/>
    </i>
    <i>
      <x v="1603"/>
    </i>
    <i>
      <x v="1604"/>
    </i>
    <i>
      <x v="1605"/>
    </i>
    <i>
      <x v="1606"/>
    </i>
    <i>
      <x v="1607"/>
    </i>
    <i>
      <x v="1608"/>
    </i>
    <i>
      <x v="1609"/>
    </i>
    <i t="grand">
      <x/>
    </i>
  </rowItems>
  <colItems count="1">
    <i/>
  </colItems>
  <pageFields count="1">
    <pageField fld="5" hier="-1"/>
  </pageFields>
  <dataFields count="1">
    <dataField name="Sum of Number of Electors" fld="4" baseField="0" baseItem="0" numFmtId="3"/>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0E1625DD-E9DE-4A48-BF52-DACCE252E1A9}" name="PivotTable2" cacheId="54" applyNumberFormats="0" applyBorderFormats="0" applyFontFormats="0" applyPatternFormats="0" applyAlignmentFormats="0" applyWidthHeightFormats="1" dataCaption="Values" updatedVersion="8" minRefreshableVersion="3" useAutoFormatting="1" itemPrintTitles="1" createdVersion="4" indent="0" outline="1" outlineData="1" multipleFieldFilters="0">
  <location ref="A3:B181" firstHeaderRow="1" firstDataRow="1" firstDataCol="1" rowPageCount="1" colPageCount="1"/>
  <pivotFields count="6">
    <pivotField showAll="0"/>
    <pivotField axis="axisRow" showAll="0" sortType="ascending">
      <items count="178">
        <item sd="0" x="0"/>
        <item sd="0" x="146"/>
        <item sd="0" x="98"/>
        <item sd="0" x="8"/>
        <item sd="0" x="13"/>
        <item sd="0" x="131"/>
        <item sd="0" x="140"/>
        <item sd="0" x="156"/>
        <item sd="0" x="32"/>
        <item sd="0" x="14"/>
        <item sd="0" x="99"/>
        <item sd="0" x="33"/>
        <item sd="0" x="34"/>
        <item sd="0" x="20"/>
        <item sd="0" x="100"/>
        <item sd="0" x="21"/>
        <item sd="0" x="22"/>
        <item sd="0" x="23"/>
        <item sd="0" x="24"/>
        <item sd="0" x="25"/>
        <item sd="0" x="26"/>
        <item sd="0" x="27"/>
        <item sd="0" x="101"/>
        <item sd="0" x="28"/>
        <item sd="0" x="29"/>
        <item sd="0" x="37"/>
        <item sd="0" x="38"/>
        <item sd="0" x="15"/>
        <item sd="0" x="161"/>
        <item sd="0" x="162"/>
        <item sd="0" x="43"/>
        <item sd="0" x="44"/>
        <item sd="0" x="45"/>
        <item sd="0" x="30"/>
        <item sd="0" x="67"/>
        <item sd="0" x="46"/>
        <item sd="0" x="132"/>
        <item sd="0" x="136"/>
        <item sd="0" x="47"/>
        <item sd="0" x="48"/>
        <item sd="0" x="39"/>
        <item sd="0" x="49"/>
        <item sd="0" x="50"/>
        <item sd="0" x="51"/>
        <item sd="0" x="52"/>
        <item sd="0" x="53"/>
        <item sd="0" x="54"/>
        <item sd="0" x="117"/>
        <item sd="0" x="55"/>
        <item sd="0" x="56"/>
        <item sd="0" x="57"/>
        <item sd="0" x="58"/>
        <item sd="0" x="59"/>
        <item sd="0" x="60"/>
        <item sd="0" x="141"/>
        <item sd="0" x="61"/>
        <item sd="0" x="62"/>
        <item sd="0" x="63"/>
        <item sd="0" x="19"/>
        <item sd="0" x="64"/>
        <item sd="0" x="66"/>
        <item sd="0" x="40"/>
        <item sd="0" x="68"/>
        <item sd="0" x="69"/>
        <item sd="0" x="70"/>
        <item sd="0" x="71"/>
        <item sd="0" x="72"/>
        <item sd="0" x="73"/>
        <item sd="0" x="142"/>
        <item sd="0" x="74"/>
        <item sd="0" x="1"/>
        <item sd="0" x="2"/>
        <item sd="0" x="118"/>
        <item sd="0" x="143"/>
        <item sd="0" x="75"/>
        <item sd="0" x="157"/>
        <item sd="0" x="76"/>
        <item sd="0" x="83"/>
        <item sd="0" x="84"/>
        <item sd="0" x="85"/>
        <item sd="0" x="86"/>
        <item sd="0" x="87"/>
        <item sd="0" x="88"/>
        <item sd="0" x="89"/>
        <item sd="0" x="90"/>
        <item sd="0" x="91"/>
        <item sd="0" x="92"/>
        <item sd="0" x="3"/>
        <item sd="0" x="93"/>
        <item sd="0" x="94"/>
        <item sd="0" x="144"/>
        <item sd="0" x="95"/>
        <item sd="0" x="137"/>
        <item sd="0" x="35"/>
        <item sd="0" x="97"/>
        <item sd="0" x="119"/>
        <item sd="0" x="103"/>
        <item sd="0" x="104"/>
        <item sd="0" x="147"/>
        <item sd="0" x="138"/>
        <item sd="0" x="105"/>
        <item sd="0" x="4"/>
        <item sd="0" x="106"/>
        <item sd="0" x="107"/>
        <item sd="0" x="139"/>
        <item sd="0" x="108"/>
        <item sd="0" x="109"/>
        <item sd="0" x="110"/>
        <item sd="0" x="111"/>
        <item sd="0" x="112"/>
        <item sd="0" x="113"/>
        <item sd="0" x="114"/>
        <item sd="0" x="115"/>
        <item sd="0" x="116"/>
        <item sd="0" x="120"/>
        <item sd="0" x="36"/>
        <item sd="0" x="16"/>
        <item sd="0" x="80"/>
        <item sd="0" x="121"/>
        <item sd="0" x="77"/>
        <item sd="0" x="163"/>
        <item sd="0" x="122"/>
        <item sd="0" x="9"/>
        <item sd="0" x="145"/>
        <item sd="0" x="102"/>
        <item sd="0" x="5"/>
        <item sd="0" x="10"/>
        <item sd="0" x="11"/>
        <item sd="0" x="148"/>
        <item sd="0" x="123"/>
        <item sd="0" x="124"/>
        <item sd="0" x="125"/>
        <item sd="0" x="126"/>
        <item sd="0" x="127"/>
        <item sd="0" x="41"/>
        <item sd="0" x="128"/>
        <item sd="0" x="129"/>
        <item sd="0" x="6"/>
        <item sd="0" x="130"/>
        <item sd="0" x="7"/>
        <item sd="0" x="133"/>
        <item sd="0" x="65"/>
        <item sd="0" x="134"/>
        <item sd="0" x="135"/>
        <item sd="0" x="17"/>
        <item sd="0" x="81"/>
        <item sd="0" x="82"/>
        <item sd="0" x="78"/>
        <item sd="0" x="79"/>
        <item sd="0" x="149"/>
        <item sd="0" x="151"/>
        <item sd="0" x="152"/>
        <item sd="0" x="12"/>
        <item sd="0" x="153"/>
        <item sd="0" x="42"/>
        <item sd="0" x="154"/>
        <item sd="0" x="155"/>
        <item sd="0" x="96"/>
        <item sd="0" x="158"/>
        <item sd="0" x="159"/>
        <item sd="0" x="160"/>
        <item sd="0" x="164"/>
        <item sd="0" x="31"/>
        <item sd="0" x="18"/>
        <item sd="0" x="165"/>
        <item sd="0" x="166"/>
        <item sd="0" x="150"/>
        <item sd="0" x="167"/>
        <item sd="0" x="168"/>
        <item sd="0" x="169"/>
        <item sd="0" x="170"/>
        <item sd="0" x="171"/>
        <item sd="0" x="172"/>
        <item sd="0" x="173"/>
        <item sd="0" x="174"/>
        <item sd="0" x="175"/>
        <item sd="0" x="176"/>
        <item t="default" sd="0"/>
      </items>
    </pivotField>
    <pivotField showAll="0"/>
    <pivotField axis="axisRow" showAll="0">
      <items count="8001">
        <item m="1" x="6189"/>
        <item m="1" x="6190"/>
        <item m="1" x="6191"/>
        <item m="1" x="6192"/>
        <item m="1" x="6194"/>
        <item m="1" x="6195"/>
        <item m="1" x="6196"/>
        <item m="1" x="6197"/>
        <item m="1" x="6198"/>
        <item m="1" x="6199"/>
        <item m="1" x="6200"/>
        <item m="1" x="6201"/>
        <item m="1" x="6202"/>
        <item m="1" x="6203"/>
        <item m="1" x="6205"/>
        <item m="1" x="6206"/>
        <item m="1" x="6207"/>
        <item m="1" x="6208"/>
        <item m="1" x="6209"/>
        <item m="1" x="6210"/>
        <item m="1" x="6211"/>
        <item m="1" x="6212"/>
        <item m="1" x="6213"/>
        <item m="1" x="6214"/>
        <item m="1" x="6215"/>
        <item m="1" x="6204"/>
        <item m="1" x="6216"/>
        <item m="1" x="6217"/>
        <item m="1" x="6218"/>
        <item m="1" x="6219"/>
        <item m="1" x="6220"/>
        <item m="1" x="6193"/>
        <item m="1" x="6221"/>
        <item m="1" x="6222"/>
        <item m="1" x="6223"/>
        <item m="1" x="6224"/>
        <item m="1" x="6225"/>
        <item m="1" x="6226"/>
        <item m="1" x="6227"/>
        <item m="1" x="6228"/>
        <item m="1" x="6229"/>
        <item m="1" x="6230"/>
        <item m="1" x="6231"/>
        <item m="1" x="6232"/>
        <item m="1" x="6233"/>
        <item m="1" x="6234"/>
        <item m="1" x="6235"/>
        <item m="1" x="6236"/>
        <item m="1" x="6237"/>
        <item m="1" x="6238"/>
        <item m="1" x="6239"/>
        <item m="1" x="6240"/>
        <item m="1" x="6241"/>
        <item m="1" x="6242"/>
        <item m="1" x="6243"/>
        <item m="1" x="6244"/>
        <item m="1" x="6245"/>
        <item m="1" x="6246"/>
        <item m="1" x="6247"/>
        <item m="1" x="6248"/>
        <item m="1" x="6249"/>
        <item m="1" x="6250"/>
        <item m="1" x="6251"/>
        <item m="1" x="6252"/>
        <item m="1" x="6253"/>
        <item m="1" x="6254"/>
        <item m="1" x="6255"/>
        <item m="1" x="6256"/>
        <item m="1" x="6257"/>
        <item m="1" x="6258"/>
        <item m="1" x="6259"/>
        <item m="1" x="6260"/>
        <item m="1" x="6261"/>
        <item m="1" x="6262"/>
        <item m="1" x="6263"/>
        <item m="1" x="6264"/>
        <item m="1" x="6265"/>
        <item m="1" x="6266"/>
        <item m="1" x="6267"/>
        <item m="1" x="6268"/>
        <item m="1" x="6269"/>
        <item m="1" x="6270"/>
        <item m="1" x="6271"/>
        <item m="1" x="6272"/>
        <item m="1" x="6273"/>
        <item m="1" x="6274"/>
        <item m="1" x="6275"/>
        <item m="1" x="6276"/>
        <item m="1" x="6277"/>
        <item m="1" x="6278"/>
        <item m="1" x="6279"/>
        <item m="1" x="6280"/>
        <item m="1" x="6281"/>
        <item m="1" x="6282"/>
        <item m="1" x="6283"/>
        <item m="1" x="6284"/>
        <item m="1" x="6285"/>
        <item m="1" x="6286"/>
        <item m="1" x="6287"/>
        <item m="1" x="6288"/>
        <item m="1" x="6289"/>
        <item m="1" x="6290"/>
        <item m="1" x="6291"/>
        <item m="1" x="6292"/>
        <item m="1" x="6293"/>
        <item m="1" x="6294"/>
        <item m="1" x="6295"/>
        <item m="1" x="6296"/>
        <item m="1" x="6297"/>
        <item m="1" x="6298"/>
        <item m="1" x="6299"/>
        <item m="1" x="6300"/>
        <item m="1" x="6301"/>
        <item m="1" x="6302"/>
        <item m="1" x="6303"/>
        <item m="1" x="6304"/>
        <item m="1" x="6305"/>
        <item m="1" x="6306"/>
        <item m="1" x="6307"/>
        <item m="1" x="6309"/>
        <item m="1" x="6310"/>
        <item m="1" x="6311"/>
        <item m="1" x="6312"/>
        <item m="1" x="6313"/>
        <item m="1" x="6314"/>
        <item m="1" x="6315"/>
        <item m="1" x="6316"/>
        <item m="1" x="6317"/>
        <item m="1" x="6318"/>
        <item m="1" x="6319"/>
        <item m="1" x="6320"/>
        <item m="1" x="6321"/>
        <item m="1" x="6322"/>
        <item m="1" x="6323"/>
        <item m="1" x="6324"/>
        <item m="1" x="6325"/>
        <item m="1" x="6326"/>
        <item m="1" x="6327"/>
        <item m="1" x="6328"/>
        <item m="1" x="6329"/>
        <item m="1" x="6330"/>
        <item m="1" x="6331"/>
        <item m="1" x="6332"/>
        <item m="1" x="6333"/>
        <item m="1" x="6334"/>
        <item m="1" x="6335"/>
        <item m="1" x="6336"/>
        <item m="1" x="6337"/>
        <item m="1" x="6338"/>
        <item m="1" x="6339"/>
        <item m="1" x="6340"/>
        <item m="1" x="6341"/>
        <item m="1" x="6342"/>
        <item m="1" x="6343"/>
        <item m="1" x="6344"/>
        <item m="1" x="6345"/>
        <item m="1" x="6346"/>
        <item m="1" x="6347"/>
        <item m="1" x="6348"/>
        <item m="1" x="6349"/>
        <item m="1" x="6350"/>
        <item m="1" x="6351"/>
        <item m="1" x="6352"/>
        <item m="1" x="6353"/>
        <item m="1" x="6354"/>
        <item m="1" x="6355"/>
        <item m="1" x="6356"/>
        <item m="1" x="6357"/>
        <item m="1" x="6358"/>
        <item m="1" x="6359"/>
        <item m="1" x="6360"/>
        <item m="1" x="6361"/>
        <item m="1" x="6362"/>
        <item m="1" x="6363"/>
        <item m="1" x="6364"/>
        <item m="1" x="6365"/>
        <item m="1" x="6366"/>
        <item m="1" x="6367"/>
        <item m="1" x="6368"/>
        <item m="1" x="6369"/>
        <item m="1" x="6370"/>
        <item m="1" x="6371"/>
        <item m="1" x="6372"/>
        <item m="1" x="6373"/>
        <item m="1" x="6374"/>
        <item m="1" x="6375"/>
        <item m="1" x="6376"/>
        <item m="1" x="6377"/>
        <item m="1" x="6378"/>
        <item m="1" x="6379"/>
        <item m="1" x="6380"/>
        <item m="1" x="6381"/>
        <item m="1" x="6382"/>
        <item m="1" x="6383"/>
        <item m="1" x="6384"/>
        <item m="1" x="6385"/>
        <item m="1" x="6386"/>
        <item m="1" x="6387"/>
        <item m="1" x="6388"/>
        <item m="1" x="6389"/>
        <item m="1" x="6390"/>
        <item m="1" x="6391"/>
        <item m="1" x="6392"/>
        <item m="1" x="6393"/>
        <item m="1" x="6394"/>
        <item m="1" x="6395"/>
        <item m="1" x="6396"/>
        <item m="1" x="6397"/>
        <item m="1" x="6398"/>
        <item m="1" x="6399"/>
        <item m="1" x="6400"/>
        <item m="1" x="6401"/>
        <item m="1" x="6402"/>
        <item m="1" x="6403"/>
        <item m="1" x="6404"/>
        <item m="1" x="6405"/>
        <item m="1" x="6406"/>
        <item m="1" x="6407"/>
        <item m="1" x="6408"/>
        <item m="1" x="6409"/>
        <item m="1" x="6410"/>
        <item m="1" x="6411"/>
        <item m="1" x="6412"/>
        <item m="1" x="6413"/>
        <item m="1" x="6414"/>
        <item m="1" x="6415"/>
        <item m="1" x="6416"/>
        <item m="1" x="6417"/>
        <item m="1" x="6418"/>
        <item m="1" x="6419"/>
        <item m="1" x="6420"/>
        <item m="1" x="6421"/>
        <item m="1" x="6422"/>
        <item m="1" x="6423"/>
        <item m="1" x="6424"/>
        <item m="1" x="6425"/>
        <item m="1" x="6426"/>
        <item m="1" x="6427"/>
        <item m="1" x="6428"/>
        <item m="1" x="6429"/>
        <item m="1" x="6430"/>
        <item m="1" x="6431"/>
        <item m="1" x="6432"/>
        <item m="1" x="6433"/>
        <item m="1" x="6434"/>
        <item m="1" x="6435"/>
        <item m="1" x="6436"/>
        <item m="1" x="6437"/>
        <item m="1" x="6438"/>
        <item m="1" x="6439"/>
        <item m="1" x="6440"/>
        <item m="1" x="6441"/>
        <item m="1" x="6442"/>
        <item m="1" x="6443"/>
        <item m="1" x="6444"/>
        <item m="1" x="6445"/>
        <item m="1" x="6446"/>
        <item m="1" x="6447"/>
        <item m="1" x="6448"/>
        <item m="1" x="6449"/>
        <item m="1" x="6450"/>
        <item m="1" x="6451"/>
        <item m="1" x="6452"/>
        <item m="1" x="6453"/>
        <item m="1" x="6454"/>
        <item m="1" x="6455"/>
        <item m="1" x="6456"/>
        <item m="1" x="6457"/>
        <item m="1" x="6458"/>
        <item m="1" x="6459"/>
        <item m="1" x="6460"/>
        <item m="1" x="6461"/>
        <item m="1" x="6462"/>
        <item m="1" x="6463"/>
        <item m="1" x="6464"/>
        <item m="1" x="6465"/>
        <item m="1" x="6466"/>
        <item m="1" x="6467"/>
        <item m="1" x="6468"/>
        <item m="1" x="6469"/>
        <item m="1" x="6470"/>
        <item m="1" x="6471"/>
        <item m="1" x="6472"/>
        <item m="1" x="6473"/>
        <item m="1" x="6474"/>
        <item m="1" x="6475"/>
        <item m="1" x="6476"/>
        <item m="1" x="6477"/>
        <item m="1" x="6478"/>
        <item m="1" x="6479"/>
        <item m="1" x="6480"/>
        <item m="1" x="6481"/>
        <item m="1" x="6482"/>
        <item m="1" x="6483"/>
        <item m="1" x="6484"/>
        <item m="1" x="6485"/>
        <item m="1" x="6486"/>
        <item m="1" x="6487"/>
        <item m="1" x="6488"/>
        <item m="1" x="6489"/>
        <item m="1" x="6490"/>
        <item m="1" x="6491"/>
        <item m="1" x="6492"/>
        <item m="1" x="6493"/>
        <item m="1" x="6494"/>
        <item m="1" x="6495"/>
        <item m="1" x="6496"/>
        <item m="1" x="6497"/>
        <item m="1" x="6498"/>
        <item m="1" x="6499"/>
        <item m="1" x="6500"/>
        <item m="1" x="6501"/>
        <item m="1" x="6502"/>
        <item m="1" x="6503"/>
        <item m="1" x="6504"/>
        <item m="1" x="6505"/>
        <item m="1" x="6506"/>
        <item m="1" x="6507"/>
        <item m="1" x="6508"/>
        <item m="1" x="6509"/>
        <item m="1" x="6510"/>
        <item m="1" x="6511"/>
        <item m="1" x="6512"/>
        <item m="1" x="6513"/>
        <item m="1" x="6514"/>
        <item m="1" x="6515"/>
        <item m="1" x="6516"/>
        <item m="1" x="6517"/>
        <item m="1" x="6518"/>
        <item m="1" x="6519"/>
        <item m="1" x="6520"/>
        <item m="1" x="6521"/>
        <item m="1" x="6522"/>
        <item m="1" x="6523"/>
        <item m="1" x="6524"/>
        <item m="1" x="6525"/>
        <item m="1" x="6526"/>
        <item m="1" x="6527"/>
        <item m="1" x="6528"/>
        <item m="1" x="6529"/>
        <item m="1" x="6530"/>
        <item m="1" x="6531"/>
        <item m="1" x="6532"/>
        <item m="1" x="6533"/>
        <item m="1" x="6534"/>
        <item m="1" x="6535"/>
        <item m="1" x="6536"/>
        <item m="1" x="6537"/>
        <item m="1" x="6538"/>
        <item m="1" x="6539"/>
        <item m="1" x="6540"/>
        <item m="1" x="6541"/>
        <item m="1" x="6542"/>
        <item m="1" x="6543"/>
        <item m="1" x="6544"/>
        <item m="1" x="6545"/>
        <item m="1" x="6546"/>
        <item m="1" x="6547"/>
        <item m="1" x="6548"/>
        <item m="1" x="6549"/>
        <item m="1" x="6550"/>
        <item m="1" x="6551"/>
        <item m="1" x="6552"/>
        <item m="1" x="6553"/>
        <item m="1" x="6554"/>
        <item m="1" x="6555"/>
        <item m="1" x="6556"/>
        <item m="1" x="6557"/>
        <item m="1" x="6558"/>
        <item m="1" x="6559"/>
        <item m="1" x="6560"/>
        <item m="1" x="6561"/>
        <item m="1" x="6562"/>
        <item m="1" x="6563"/>
        <item m="1" x="6564"/>
        <item m="1" x="6565"/>
        <item m="1" x="6566"/>
        <item m="1" x="6567"/>
        <item m="1" x="6568"/>
        <item m="1" x="6569"/>
        <item m="1" x="6570"/>
        <item m="1" x="6571"/>
        <item m="1" x="6572"/>
        <item m="1" x="6573"/>
        <item m="1" x="6574"/>
        <item m="1" x="6575"/>
        <item m="1" x="6576"/>
        <item m="1" x="6577"/>
        <item m="1" x="6578"/>
        <item m="1" x="6579"/>
        <item m="1" x="6580"/>
        <item m="1" x="6581"/>
        <item m="1" x="6582"/>
        <item m="1" x="6583"/>
        <item m="1" x="6584"/>
        <item m="1" x="6585"/>
        <item m="1" x="6586"/>
        <item m="1" x="6587"/>
        <item m="1" x="6588"/>
        <item m="1" x="6589"/>
        <item m="1" x="6590"/>
        <item m="1" x="6591"/>
        <item m="1" x="6592"/>
        <item m="1" x="6593"/>
        <item m="1" x="6594"/>
        <item m="1" x="6595"/>
        <item m="1" x="6596"/>
        <item m="1" x="6597"/>
        <item m="1" x="6598"/>
        <item m="1" x="6599"/>
        <item m="1" x="6600"/>
        <item m="1" x="6601"/>
        <item m="1" x="6602"/>
        <item m="1" x="6603"/>
        <item m="1" x="6604"/>
        <item m="1" x="6605"/>
        <item m="1" x="6606"/>
        <item m="1" x="6607"/>
        <item m="1" x="6608"/>
        <item m="1" x="6609"/>
        <item m="1" x="6610"/>
        <item m="1" x="6611"/>
        <item m="1" x="6612"/>
        <item m="1" x="6613"/>
        <item m="1" x="6614"/>
        <item m="1" x="6615"/>
        <item m="1" x="6616"/>
        <item m="1" x="6617"/>
        <item m="1" x="6618"/>
        <item m="1" x="6619"/>
        <item m="1" x="6620"/>
        <item m="1" x="6621"/>
        <item m="1" x="6622"/>
        <item m="1" x="6623"/>
        <item m="1" x="6624"/>
        <item m="1" x="6625"/>
        <item m="1" x="6626"/>
        <item m="1" x="6627"/>
        <item m="1" x="6628"/>
        <item m="1" x="6629"/>
        <item m="1" x="6630"/>
        <item m="1" x="6631"/>
        <item m="1" x="6632"/>
        <item m="1" x="6633"/>
        <item m="1" x="6634"/>
        <item m="1" x="6635"/>
        <item m="1" x="6636"/>
        <item m="1" x="6637"/>
        <item m="1" x="6638"/>
        <item m="1" x="6639"/>
        <item m="1" x="6640"/>
        <item m="1" x="6641"/>
        <item m="1" x="6642"/>
        <item m="1" x="6643"/>
        <item m="1" x="6644"/>
        <item m="1" x="6645"/>
        <item m="1" x="6646"/>
        <item m="1" x="6647"/>
        <item m="1" x="6648"/>
        <item m="1" x="6649"/>
        <item m="1" x="6650"/>
        <item m="1" x="6651"/>
        <item m="1" x="6652"/>
        <item m="1" x="6653"/>
        <item m="1" x="6654"/>
        <item m="1" x="6655"/>
        <item m="1" x="6656"/>
        <item m="1" x="6657"/>
        <item m="1" x="6658"/>
        <item m="1" x="6659"/>
        <item m="1" x="6660"/>
        <item m="1" x="6661"/>
        <item m="1" x="6662"/>
        <item m="1" x="6663"/>
        <item m="1" x="6664"/>
        <item m="1" x="6665"/>
        <item m="1" x="6666"/>
        <item m="1" x="6667"/>
        <item m="1" x="6668"/>
        <item m="1" x="6669"/>
        <item m="1" x="6670"/>
        <item m="1" x="6671"/>
        <item m="1" x="6672"/>
        <item m="1" x="6673"/>
        <item m="1" x="6674"/>
        <item m="1" x="6675"/>
        <item m="1" x="6676"/>
        <item m="1" x="6677"/>
        <item m="1" x="6678"/>
        <item m="1" x="6679"/>
        <item m="1" x="6680"/>
        <item m="1" x="6681"/>
        <item m="1" x="6682"/>
        <item m="1" x="6683"/>
        <item m="1" x="6684"/>
        <item m="1" x="6685"/>
        <item m="1" x="6686"/>
        <item m="1" x="6687"/>
        <item m="1" x="6688"/>
        <item m="1" x="6689"/>
        <item m="1" x="6690"/>
        <item m="1" x="6691"/>
        <item m="1" x="6692"/>
        <item m="1" x="6693"/>
        <item m="1" x="6694"/>
        <item m="1" x="6695"/>
        <item m="1" x="6696"/>
        <item m="1" x="6697"/>
        <item m="1" x="6698"/>
        <item m="1" x="6699"/>
        <item m="1" x="6700"/>
        <item m="1" x="6701"/>
        <item m="1" x="6702"/>
        <item m="1" x="6703"/>
        <item m="1" x="6704"/>
        <item m="1" x="6705"/>
        <item m="1" x="6706"/>
        <item m="1" x="6707"/>
        <item m="1" x="6708"/>
        <item m="1" x="6709"/>
        <item m="1" x="6710"/>
        <item m="1" x="6711"/>
        <item m="1" x="6712"/>
        <item m="1" x="6713"/>
        <item m="1" x="6714"/>
        <item m="1" x="6715"/>
        <item m="1" x="6716"/>
        <item m="1" x="6717"/>
        <item m="1" x="6718"/>
        <item m="1" x="6719"/>
        <item m="1" x="6720"/>
        <item m="1" x="6721"/>
        <item m="1" x="6722"/>
        <item m="1" x="6723"/>
        <item m="1" x="6724"/>
        <item m="1" x="6725"/>
        <item m="1" x="6726"/>
        <item m="1" x="6727"/>
        <item m="1" x="6728"/>
        <item m="1" x="6729"/>
        <item m="1" x="6730"/>
        <item m="1" x="6731"/>
        <item m="1" x="6732"/>
        <item m="1" x="6733"/>
        <item m="1" x="6734"/>
        <item m="1" x="6735"/>
        <item m="1" x="6736"/>
        <item m="1" x="6737"/>
        <item m="1" x="6738"/>
        <item m="1" x="6739"/>
        <item m="1" x="6740"/>
        <item m="1" x="6741"/>
        <item m="1" x="6742"/>
        <item m="1" x="6743"/>
        <item m="1" x="6744"/>
        <item m="1" x="6745"/>
        <item m="1" x="6746"/>
        <item m="1" x="6747"/>
        <item m="1" x="6748"/>
        <item m="1" x="6749"/>
        <item m="1" x="6750"/>
        <item m="1" x="6751"/>
        <item m="1" x="6752"/>
        <item m="1" x="6753"/>
        <item m="1" x="6754"/>
        <item m="1" x="6755"/>
        <item m="1" x="6756"/>
        <item m="1" x="6757"/>
        <item m="1" x="6758"/>
        <item m="1" x="6759"/>
        <item m="1" x="6760"/>
        <item m="1" x="6761"/>
        <item m="1" x="6762"/>
        <item m="1" x="6763"/>
        <item m="1" x="6764"/>
        <item m="1" x="6765"/>
        <item m="1" x="6766"/>
        <item m="1" x="6767"/>
        <item m="1" x="6768"/>
        <item m="1" x="6769"/>
        <item m="1" x="6770"/>
        <item m="1" x="6771"/>
        <item m="1" x="6772"/>
        <item m="1" x="6773"/>
        <item m="1" x="6774"/>
        <item m="1" x="6775"/>
        <item m="1" x="6776"/>
        <item m="1" x="6777"/>
        <item m="1" x="6778"/>
        <item m="1" x="6779"/>
        <item m="1" x="6780"/>
        <item m="1" x="6781"/>
        <item m="1" x="6782"/>
        <item m="1" x="6783"/>
        <item m="1" x="6784"/>
        <item m="1" x="6785"/>
        <item m="1" x="6786"/>
        <item m="1" x="6787"/>
        <item m="1" x="6788"/>
        <item m="1" x="6789"/>
        <item m="1" x="6790"/>
        <item m="1" x="6791"/>
        <item m="1" x="6792"/>
        <item m="1" x="6793"/>
        <item m="1" x="6794"/>
        <item m="1" x="6795"/>
        <item m="1" x="6796"/>
        <item m="1" x="6797"/>
        <item m="1" x="6798"/>
        <item m="1" x="6799"/>
        <item m="1" x="6800"/>
        <item m="1" x="6801"/>
        <item m="1" x="6802"/>
        <item m="1" x="6803"/>
        <item m="1" x="6804"/>
        <item m="1" x="6805"/>
        <item m="1" x="6806"/>
        <item m="1" x="6807"/>
        <item m="1" x="6808"/>
        <item m="1" x="6809"/>
        <item m="1" x="6810"/>
        <item m="1" x="6811"/>
        <item m="1" x="6812"/>
        <item m="1" x="6813"/>
        <item m="1" x="6814"/>
        <item m="1" x="6815"/>
        <item m="1" x="6816"/>
        <item m="1" x="6817"/>
        <item m="1" x="6818"/>
        <item m="1" x="6819"/>
        <item m="1" x="6820"/>
        <item m="1" x="6821"/>
        <item m="1" x="6822"/>
        <item m="1" x="6823"/>
        <item m="1" x="6824"/>
        <item m="1" x="6825"/>
        <item m="1" x="6826"/>
        <item m="1" x="6827"/>
        <item m="1" x="6828"/>
        <item m="1" x="6829"/>
        <item m="1" x="6830"/>
        <item m="1" x="6831"/>
        <item m="1" x="6832"/>
        <item m="1" x="6833"/>
        <item m="1" x="6834"/>
        <item m="1" x="6835"/>
        <item m="1" x="6836"/>
        <item m="1" x="6837"/>
        <item m="1" x="6838"/>
        <item m="1" x="6839"/>
        <item m="1" x="6840"/>
        <item m="1" x="6841"/>
        <item m="1" x="6842"/>
        <item m="1" x="6843"/>
        <item m="1" x="6844"/>
        <item m="1" x="6845"/>
        <item m="1" x="6846"/>
        <item m="1" x="6847"/>
        <item m="1" x="6848"/>
        <item m="1" x="6849"/>
        <item m="1" x="6850"/>
        <item m="1" x="6851"/>
        <item m="1" x="6852"/>
        <item m="1" x="6853"/>
        <item m="1" x="6854"/>
        <item m="1" x="6855"/>
        <item m="1" x="6856"/>
        <item m="1" x="6857"/>
        <item m="1" x="6858"/>
        <item m="1" x="6859"/>
        <item m="1" x="6860"/>
        <item m="1" x="6861"/>
        <item m="1" x="6862"/>
        <item m="1" x="6863"/>
        <item m="1" x="6864"/>
        <item m="1" x="6865"/>
        <item m="1" x="6866"/>
        <item m="1" x="6867"/>
        <item m="1" x="6868"/>
        <item m="1" x="6869"/>
        <item m="1" x="6870"/>
        <item m="1" x="6871"/>
        <item m="1" x="6872"/>
        <item m="1" x="6873"/>
        <item m="1" x="6874"/>
        <item m="1" x="6875"/>
        <item m="1" x="6876"/>
        <item m="1" x="6877"/>
        <item m="1" x="6878"/>
        <item m="1" x="6879"/>
        <item m="1" x="6880"/>
        <item m="1" x="6881"/>
        <item m="1" x="6882"/>
        <item m="1" x="6883"/>
        <item m="1" x="6884"/>
        <item m="1" x="6885"/>
        <item m="1" x="6886"/>
        <item m="1" x="6887"/>
        <item m="1" x="6888"/>
        <item m="1" x="6889"/>
        <item m="1" x="6890"/>
        <item m="1" x="6891"/>
        <item m="1" x="6892"/>
        <item m="1" x="6893"/>
        <item m="1" x="6894"/>
        <item m="1" x="6895"/>
        <item m="1" x="6896"/>
        <item m="1" x="6897"/>
        <item m="1" x="6898"/>
        <item m="1" x="6899"/>
        <item m="1" x="6900"/>
        <item m="1" x="6901"/>
        <item m="1" x="6902"/>
        <item m="1" x="6903"/>
        <item m="1" x="6904"/>
        <item m="1" x="6905"/>
        <item m="1" x="6906"/>
        <item m="1" x="6907"/>
        <item m="1" x="6908"/>
        <item m="1" x="6909"/>
        <item m="1" x="6910"/>
        <item m="1" x="6911"/>
        <item m="1" x="6912"/>
        <item m="1" x="6913"/>
        <item m="1" x="6914"/>
        <item m="1" x="6915"/>
        <item m="1" x="6916"/>
        <item m="1" x="6917"/>
        <item m="1" x="6918"/>
        <item m="1" x="6919"/>
        <item m="1" x="6920"/>
        <item m="1" x="6921"/>
        <item m="1" x="6922"/>
        <item m="1" x="6923"/>
        <item m="1" x="6924"/>
        <item m="1" x="6925"/>
        <item m="1" x="6926"/>
        <item m="1" x="6927"/>
        <item m="1" x="6928"/>
        <item m="1" x="6929"/>
        <item m="1" x="6930"/>
        <item m="1" x="6931"/>
        <item m="1" x="6932"/>
        <item m="1" x="6933"/>
        <item m="1" x="6934"/>
        <item m="1" x="6935"/>
        <item m="1" x="6936"/>
        <item m="1" x="6937"/>
        <item m="1" x="6938"/>
        <item m="1" x="6939"/>
        <item m="1" x="6940"/>
        <item m="1" x="6941"/>
        <item m="1" x="6942"/>
        <item m="1" x="6943"/>
        <item m="1" x="6944"/>
        <item m="1" x="6945"/>
        <item m="1" x="6946"/>
        <item m="1" x="6947"/>
        <item m="1" x="6948"/>
        <item m="1" x="6949"/>
        <item m="1" x="6950"/>
        <item m="1" x="6951"/>
        <item m="1" x="6952"/>
        <item m="1" x="6953"/>
        <item m="1" x="6954"/>
        <item m="1" x="6955"/>
        <item m="1" x="6956"/>
        <item m="1" x="6957"/>
        <item m="1" x="6958"/>
        <item m="1" x="6959"/>
        <item m="1" x="6960"/>
        <item m="1" x="6961"/>
        <item m="1" x="6962"/>
        <item m="1" x="6963"/>
        <item m="1" x="6964"/>
        <item m="1" x="6965"/>
        <item m="1" x="6966"/>
        <item m="1" x="6967"/>
        <item m="1" x="6968"/>
        <item m="1" x="6969"/>
        <item m="1" x="6970"/>
        <item m="1" x="6971"/>
        <item m="1" x="6972"/>
        <item m="1" x="6973"/>
        <item m="1" x="6974"/>
        <item m="1" x="6975"/>
        <item m="1" x="6976"/>
        <item m="1" x="6977"/>
        <item m="1" x="6978"/>
        <item m="1" x="6979"/>
        <item m="1" x="6980"/>
        <item m="1" x="6981"/>
        <item m="1" x="6982"/>
        <item m="1" x="6983"/>
        <item m="1" x="6984"/>
        <item m="1" x="6985"/>
        <item m="1" x="6986"/>
        <item m="1" x="6987"/>
        <item m="1" x="6988"/>
        <item m="1" x="6989"/>
        <item m="1" x="6990"/>
        <item m="1" x="6991"/>
        <item m="1" x="6992"/>
        <item m="1" x="6993"/>
        <item m="1" x="6994"/>
        <item m="1" x="6995"/>
        <item m="1" x="6996"/>
        <item m="1" x="6997"/>
        <item m="1" x="6998"/>
        <item m="1" x="6999"/>
        <item m="1" x="7000"/>
        <item m="1" x="7001"/>
        <item m="1" x="7002"/>
        <item m="1" x="7003"/>
        <item m="1" x="7004"/>
        <item m="1" x="7005"/>
        <item m="1" x="7006"/>
        <item m="1" x="7007"/>
        <item m="1" x="7008"/>
        <item m="1" x="7009"/>
        <item m="1" x="7010"/>
        <item m="1" x="7011"/>
        <item m="1" x="7012"/>
        <item m="1" x="7013"/>
        <item m="1" x="7014"/>
        <item m="1" x="7015"/>
        <item m="1" x="7016"/>
        <item m="1" x="7017"/>
        <item m="1" x="7018"/>
        <item m="1" x="7019"/>
        <item m="1" x="7020"/>
        <item m="1" x="7021"/>
        <item m="1" x="7022"/>
        <item m="1" x="7023"/>
        <item m="1" x="7024"/>
        <item m="1" x="7025"/>
        <item m="1" x="7026"/>
        <item m="1" x="7027"/>
        <item m="1" x="7028"/>
        <item m="1" x="7029"/>
        <item m="1" x="7030"/>
        <item m="1" x="7031"/>
        <item m="1" x="7032"/>
        <item m="1" x="7033"/>
        <item m="1" x="7034"/>
        <item m="1" x="7035"/>
        <item m="1" x="7036"/>
        <item m="1" x="7037"/>
        <item m="1" x="7038"/>
        <item m="1" x="7039"/>
        <item m="1" x="7040"/>
        <item m="1" x="7041"/>
        <item m="1" x="7042"/>
        <item m="1" x="7043"/>
        <item m="1" x="7044"/>
        <item m="1" x="7045"/>
        <item m="1" x="7046"/>
        <item m="1" x="7047"/>
        <item m="1" x="7048"/>
        <item m="1" x="7049"/>
        <item m="1" x="7050"/>
        <item m="1" x="7051"/>
        <item m="1" x="7052"/>
        <item m="1" x="7053"/>
        <item m="1" x="7054"/>
        <item m="1" x="7055"/>
        <item m="1" x="7056"/>
        <item m="1" x="7057"/>
        <item m="1" x="7058"/>
        <item m="1" x="7059"/>
        <item m="1" x="7060"/>
        <item m="1" x="7061"/>
        <item m="1" x="7062"/>
        <item m="1" x="7063"/>
        <item m="1" x="7064"/>
        <item m="1" x="7065"/>
        <item m="1" x="7066"/>
        <item m="1" x="7067"/>
        <item m="1" x="7068"/>
        <item m="1" x="7069"/>
        <item m="1" x="7070"/>
        <item m="1" x="7071"/>
        <item m="1" x="7072"/>
        <item m="1" x="7073"/>
        <item m="1" x="7074"/>
        <item m="1" x="7075"/>
        <item m="1" x="7076"/>
        <item m="1" x="7077"/>
        <item m="1" x="7078"/>
        <item m="1" x="7079"/>
        <item m="1" x="7080"/>
        <item m="1" x="7081"/>
        <item m="1" x="7082"/>
        <item m="1" x="7083"/>
        <item m="1" x="7084"/>
        <item m="1" x="7085"/>
        <item m="1" x="7086"/>
        <item m="1" x="7087"/>
        <item m="1" x="7088"/>
        <item m="1" x="7089"/>
        <item m="1" x="7090"/>
        <item m="1" x="7091"/>
        <item m="1" x="7092"/>
        <item m="1" x="7093"/>
        <item m="1" x="7094"/>
        <item m="1" x="7095"/>
        <item m="1" x="7096"/>
        <item m="1" x="7097"/>
        <item m="1" x="7098"/>
        <item m="1" x="7099"/>
        <item m="1" x="7100"/>
        <item m="1" x="7101"/>
        <item m="1" x="7102"/>
        <item m="1" x="7103"/>
        <item m="1" x="7104"/>
        <item m="1" x="7105"/>
        <item m="1" x="7106"/>
        <item m="1" x="7107"/>
        <item m="1" x="7108"/>
        <item m="1" x="7109"/>
        <item m="1" x="7110"/>
        <item m="1" x="7111"/>
        <item m="1" x="7112"/>
        <item m="1" x="7113"/>
        <item m="1" x="7114"/>
        <item m="1" x="7115"/>
        <item m="1" x="7116"/>
        <item m="1" x="7117"/>
        <item m="1" x="7118"/>
        <item m="1" x="7119"/>
        <item m="1" x="7120"/>
        <item m="1" x="7121"/>
        <item m="1" x="7122"/>
        <item m="1" x="7123"/>
        <item m="1" x="7124"/>
        <item m="1" x="7125"/>
        <item m="1" x="7126"/>
        <item m="1" x="7127"/>
        <item m="1" x="7128"/>
        <item m="1" x="7129"/>
        <item m="1" x="7130"/>
        <item m="1" x="7131"/>
        <item m="1" x="7132"/>
        <item m="1" x="7133"/>
        <item m="1" x="7134"/>
        <item m="1" x="7135"/>
        <item m="1" x="7136"/>
        <item m="1" x="7137"/>
        <item m="1" x="7138"/>
        <item m="1" x="7139"/>
        <item m="1" x="7140"/>
        <item m="1" x="7141"/>
        <item m="1" x="7142"/>
        <item m="1" x="7143"/>
        <item m="1" x="7144"/>
        <item m="1" x="7145"/>
        <item m="1" x="7146"/>
        <item m="1" x="7147"/>
        <item m="1" x="7148"/>
        <item m="1" x="7149"/>
        <item m="1" x="7150"/>
        <item m="1" x="7151"/>
        <item m="1" x="7152"/>
        <item m="1" x="7153"/>
        <item m="1" x="7154"/>
        <item m="1" x="7155"/>
        <item m="1" x="7156"/>
        <item m="1" x="7157"/>
        <item m="1" x="7158"/>
        <item m="1" x="7159"/>
        <item m="1" x="7160"/>
        <item m="1" x="7161"/>
        <item m="1" x="7162"/>
        <item m="1" x="7163"/>
        <item m="1" x="7164"/>
        <item m="1" x="7165"/>
        <item m="1" x="7166"/>
        <item m="1" x="7167"/>
        <item m="1" x="7168"/>
        <item m="1" x="7169"/>
        <item m="1" x="7170"/>
        <item m="1" x="7171"/>
        <item m="1" x="7172"/>
        <item m="1" x="7173"/>
        <item m="1" x="7174"/>
        <item m="1" x="7175"/>
        <item m="1" x="7176"/>
        <item m="1" x="7177"/>
        <item m="1" x="7178"/>
        <item m="1" x="7179"/>
        <item m="1" x="7180"/>
        <item m="1" x="7181"/>
        <item m="1" x="7182"/>
        <item m="1" x="7183"/>
        <item m="1" x="7184"/>
        <item m="1" x="7185"/>
        <item m="1" x="7186"/>
        <item m="1" x="7187"/>
        <item m="1" x="7188"/>
        <item m="1" x="7189"/>
        <item m="1" x="7190"/>
        <item m="1" x="7191"/>
        <item m="1" x="7192"/>
        <item m="1" x="7193"/>
        <item m="1" x="7194"/>
        <item m="1" x="7195"/>
        <item m="1" x="7196"/>
        <item m="1" x="7197"/>
        <item m="1" x="7198"/>
        <item m="1" x="7199"/>
        <item m="1" x="7200"/>
        <item m="1" x="7201"/>
        <item m="1" x="7202"/>
        <item m="1" x="7203"/>
        <item m="1" x="7204"/>
        <item m="1" x="7205"/>
        <item m="1" x="7206"/>
        <item m="1" x="7207"/>
        <item m="1" x="7208"/>
        <item m="1" x="7209"/>
        <item m="1" x="7210"/>
        <item m="1" x="7211"/>
        <item m="1" x="7212"/>
        <item m="1" x="7213"/>
        <item m="1" x="7214"/>
        <item m="1" x="7215"/>
        <item m="1" x="7216"/>
        <item m="1" x="7217"/>
        <item m="1" x="7218"/>
        <item m="1" x="7219"/>
        <item m="1" x="7220"/>
        <item m="1" x="7221"/>
        <item m="1" x="7222"/>
        <item m="1" x="7223"/>
        <item m="1" x="7224"/>
        <item m="1" x="7225"/>
        <item m="1" x="7226"/>
        <item m="1" x="7227"/>
        <item m="1" x="7228"/>
        <item m="1" x="7229"/>
        <item m="1" x="7230"/>
        <item m="1" x="7231"/>
        <item m="1" x="7232"/>
        <item m="1" x="7233"/>
        <item m="1" x="7234"/>
        <item m="1" x="7235"/>
        <item m="1" x="7236"/>
        <item m="1" x="7237"/>
        <item m="1" x="7238"/>
        <item m="1" x="7239"/>
        <item m="1" x="7240"/>
        <item m="1" x="7241"/>
        <item m="1" x="7242"/>
        <item m="1" x="7243"/>
        <item m="1" x="7244"/>
        <item m="1" x="7245"/>
        <item m="1" x="7246"/>
        <item m="1" x="7247"/>
        <item m="1" x="7248"/>
        <item m="1" x="7249"/>
        <item m="1" x="7250"/>
        <item m="1" x="7251"/>
        <item m="1" x="7252"/>
        <item m="1" x="7253"/>
        <item m="1" x="7254"/>
        <item m="1" x="7255"/>
        <item m="1" x="7256"/>
        <item m="1" x="7257"/>
        <item m="1" x="7258"/>
        <item m="1" x="7259"/>
        <item m="1" x="7260"/>
        <item m="1" x="7261"/>
        <item m="1" x="7262"/>
        <item m="1" x="7263"/>
        <item m="1" x="7264"/>
        <item m="1" x="7265"/>
        <item m="1" x="7266"/>
        <item m="1" x="7267"/>
        <item m="1" x="7268"/>
        <item m="1" x="7269"/>
        <item m="1" x="7270"/>
        <item m="1" x="7271"/>
        <item m="1" x="7272"/>
        <item m="1" x="7273"/>
        <item m="1" x="7274"/>
        <item m="1" x="7275"/>
        <item m="1" x="7276"/>
        <item m="1" x="7277"/>
        <item m="1" x="7278"/>
        <item m="1" x="7279"/>
        <item m="1" x="7280"/>
        <item m="1" x="7281"/>
        <item m="1" x="7282"/>
        <item m="1" x="7283"/>
        <item m="1" x="7284"/>
        <item m="1" x="7285"/>
        <item m="1" x="7286"/>
        <item m="1" x="7287"/>
        <item m="1" x="7288"/>
        <item m="1" x="7289"/>
        <item m="1" x="7290"/>
        <item m="1" x="7291"/>
        <item m="1" x="7292"/>
        <item m="1" x="7293"/>
        <item m="1" x="7294"/>
        <item m="1" x="7295"/>
        <item m="1" x="7296"/>
        <item m="1" x="7297"/>
        <item m="1" x="7298"/>
        <item m="1" x="7299"/>
        <item m="1" x="7300"/>
        <item m="1" x="7301"/>
        <item m="1" x="7302"/>
        <item m="1" x="7303"/>
        <item m="1" x="7304"/>
        <item m="1" x="7305"/>
        <item m="1" x="7306"/>
        <item m="1" x="7307"/>
        <item m="1" x="7308"/>
        <item m="1" x="7309"/>
        <item m="1" x="7310"/>
        <item m="1" x="7311"/>
        <item m="1" x="7312"/>
        <item m="1" x="7313"/>
        <item m="1" x="7314"/>
        <item m="1" x="7315"/>
        <item m="1" x="7316"/>
        <item m="1" x="7317"/>
        <item m="1" x="7318"/>
        <item m="1" x="7319"/>
        <item m="1" x="7320"/>
        <item m="1" x="7321"/>
        <item m="1" x="7322"/>
        <item m="1" x="7323"/>
        <item m="1" x="7324"/>
        <item m="1" x="7325"/>
        <item m="1" x="7326"/>
        <item m="1" x="7327"/>
        <item m="1" x="7328"/>
        <item m="1" x="7329"/>
        <item m="1" x="7330"/>
        <item m="1" x="7331"/>
        <item m="1" x="7332"/>
        <item m="1" x="7333"/>
        <item m="1" x="7334"/>
        <item m="1" x="7335"/>
        <item m="1" x="7336"/>
        <item m="1" x="7337"/>
        <item m="1" x="7338"/>
        <item m="1" x="7339"/>
        <item m="1" x="7340"/>
        <item m="1" x="7341"/>
        <item m="1" x="7342"/>
        <item m="1" x="7343"/>
        <item m="1" x="7344"/>
        <item m="1" x="7345"/>
        <item m="1" x="7346"/>
        <item m="1" x="7347"/>
        <item m="1" x="7348"/>
        <item m="1" x="7349"/>
        <item m="1" x="7350"/>
        <item m="1" x="7351"/>
        <item m="1" x="7352"/>
        <item m="1" x="7353"/>
        <item m="1" x="7354"/>
        <item m="1" x="7355"/>
        <item m="1" x="7356"/>
        <item m="1" x="7357"/>
        <item m="1" x="7358"/>
        <item m="1" x="7359"/>
        <item m="1" x="7360"/>
        <item m="1" x="7361"/>
        <item m="1" x="7362"/>
        <item m="1" x="7363"/>
        <item m="1" x="7364"/>
        <item m="1" x="7365"/>
        <item m="1" x="7366"/>
        <item m="1" x="7367"/>
        <item m="1" x="7368"/>
        <item m="1" x="7369"/>
        <item m="1" x="7370"/>
        <item m="1" x="7371"/>
        <item m="1" x="7372"/>
        <item m="1" x="7373"/>
        <item m="1" x="7374"/>
        <item m="1" x="7375"/>
        <item m="1" x="7376"/>
        <item m="1" x="7377"/>
        <item m="1" x="7378"/>
        <item m="1" x="7379"/>
        <item m="1" x="7380"/>
        <item m="1" x="7381"/>
        <item m="1" x="7382"/>
        <item m="1" x="7383"/>
        <item m="1" x="7384"/>
        <item m="1" x="7385"/>
        <item m="1" x="7386"/>
        <item m="1" x="7387"/>
        <item m="1" x="7388"/>
        <item m="1" x="7389"/>
        <item m="1" x="7390"/>
        <item m="1" x="7391"/>
        <item m="1" x="7392"/>
        <item m="1" x="7393"/>
        <item m="1" x="7394"/>
        <item m="1" x="7395"/>
        <item m="1" x="7396"/>
        <item m="1" x="7397"/>
        <item m="1" x="7398"/>
        <item m="1" x="7399"/>
        <item m="1" x="7400"/>
        <item m="1" x="7401"/>
        <item m="1" x="7402"/>
        <item m="1" x="7403"/>
        <item m="1" x="7404"/>
        <item m="1" x="7405"/>
        <item m="1" x="7406"/>
        <item m="1" x="7407"/>
        <item m="1" x="7408"/>
        <item m="1" x="7409"/>
        <item m="1" x="7410"/>
        <item m="1" x="7411"/>
        <item m="1" x="7412"/>
        <item m="1" x="7413"/>
        <item m="1" x="7414"/>
        <item m="1" x="7415"/>
        <item m="1" x="7416"/>
        <item m="1" x="7417"/>
        <item m="1" x="7418"/>
        <item m="1" x="7419"/>
        <item m="1" x="7420"/>
        <item m="1" x="7421"/>
        <item m="1" x="7422"/>
        <item m="1" x="7423"/>
        <item m="1" x="7424"/>
        <item m="1" x="7425"/>
        <item m="1" x="7426"/>
        <item m="1" x="7427"/>
        <item m="1" x="7428"/>
        <item m="1" x="7429"/>
        <item m="1" x="7430"/>
        <item m="1" x="7431"/>
        <item m="1" x="7432"/>
        <item m="1" x="7433"/>
        <item m="1" x="7434"/>
        <item m="1" x="7435"/>
        <item m="1" x="7436"/>
        <item m="1" x="7437"/>
        <item m="1" x="7438"/>
        <item m="1" x="7439"/>
        <item m="1" x="7440"/>
        <item m="1" x="7441"/>
        <item m="1" x="7442"/>
        <item m="1" x="7443"/>
        <item m="1" x="7444"/>
        <item m="1" x="7445"/>
        <item m="1" x="7446"/>
        <item m="1" x="7447"/>
        <item m="1" x="7448"/>
        <item m="1" x="7449"/>
        <item m="1" x="7450"/>
        <item m="1" x="7451"/>
        <item m="1" x="7452"/>
        <item m="1" x="7453"/>
        <item m="1" x="7454"/>
        <item m="1" x="7455"/>
        <item m="1" x="7456"/>
        <item m="1" x="7457"/>
        <item m="1" x="7458"/>
        <item m="1" x="7459"/>
        <item m="1" x="7460"/>
        <item m="1" x="7461"/>
        <item m="1" x="7462"/>
        <item m="1" x="7463"/>
        <item m="1" x="7464"/>
        <item m="1" x="7465"/>
        <item m="1" x="7466"/>
        <item m="1" x="7467"/>
        <item m="1" x="7468"/>
        <item m="1" x="7469"/>
        <item m="1" x="7470"/>
        <item m="1" x="7471"/>
        <item m="1" x="7472"/>
        <item m="1" x="7473"/>
        <item m="1" x="7474"/>
        <item m="1" x="7475"/>
        <item m="1" x="7476"/>
        <item m="1" x="7477"/>
        <item m="1" x="7478"/>
        <item m="1" x="7479"/>
        <item m="1" x="7480"/>
        <item m="1" x="7481"/>
        <item m="1" x="7482"/>
        <item m="1" x="7483"/>
        <item m="1" x="7484"/>
        <item m="1" x="7485"/>
        <item m="1" x="7486"/>
        <item m="1" x="7487"/>
        <item m="1" x="7488"/>
        <item m="1" x="7489"/>
        <item m="1" x="7490"/>
        <item m="1" x="7491"/>
        <item m="1" x="7492"/>
        <item m="1" x="7493"/>
        <item m="1" x="7494"/>
        <item m="1" x="7495"/>
        <item m="1" x="7496"/>
        <item m="1" x="7497"/>
        <item m="1" x="7498"/>
        <item m="1" x="7499"/>
        <item m="1" x="7500"/>
        <item m="1" x="7501"/>
        <item m="1" x="7502"/>
        <item m="1" x="7503"/>
        <item m="1" x="7504"/>
        <item m="1" x="7505"/>
        <item m="1" x="7506"/>
        <item m="1" x="7507"/>
        <item m="1" x="7508"/>
        <item m="1" x="7509"/>
        <item m="1" x="7510"/>
        <item m="1" x="7511"/>
        <item m="1" x="7512"/>
        <item m="1" x="7513"/>
        <item m="1" x="7514"/>
        <item m="1" x="7515"/>
        <item m="1" x="7516"/>
        <item m="1" x="7517"/>
        <item m="1" x="7518"/>
        <item m="1" x="7519"/>
        <item m="1" x="7520"/>
        <item m="1" x="7521"/>
        <item m="1" x="7522"/>
        <item m="1" x="7523"/>
        <item m="1" x="7524"/>
        <item m="1" x="7525"/>
        <item m="1" x="7526"/>
        <item m="1" x="7527"/>
        <item m="1" x="7528"/>
        <item m="1" x="7529"/>
        <item m="1" x="7530"/>
        <item m="1" x="7531"/>
        <item m="1" x="7532"/>
        <item m="1" x="7533"/>
        <item m="1" x="7534"/>
        <item m="1" x="7535"/>
        <item m="1" x="7536"/>
        <item m="1" x="7537"/>
        <item m="1" x="7538"/>
        <item m="1" x="7539"/>
        <item m="1" x="7540"/>
        <item m="1" x="7541"/>
        <item m="1" x="7542"/>
        <item m="1" x="7543"/>
        <item m="1" x="7544"/>
        <item m="1" x="7545"/>
        <item m="1" x="7546"/>
        <item m="1" x="7547"/>
        <item m="1" x="7548"/>
        <item m="1" x="7549"/>
        <item m="1" x="7550"/>
        <item m="1" x="7551"/>
        <item m="1" x="7552"/>
        <item m="1" x="7553"/>
        <item m="1" x="7554"/>
        <item m="1" x="7555"/>
        <item m="1" x="7556"/>
        <item m="1" x="7557"/>
        <item m="1" x="7558"/>
        <item m="1" x="7559"/>
        <item m="1" x="7560"/>
        <item m="1" x="7561"/>
        <item m="1" x="7562"/>
        <item m="1" x="7563"/>
        <item m="1" x="7564"/>
        <item m="1" x="7565"/>
        <item m="1" x="7566"/>
        <item m="1" x="7567"/>
        <item m="1" x="7568"/>
        <item m="1" x="7569"/>
        <item m="1" x="7570"/>
        <item m="1" x="7571"/>
        <item m="1" x="7572"/>
        <item m="1" x="7573"/>
        <item m="1" x="7574"/>
        <item m="1" x="7575"/>
        <item m="1" x="7576"/>
        <item m="1" x="7577"/>
        <item m="1" x="7578"/>
        <item m="1" x="7579"/>
        <item m="1" x="7580"/>
        <item m="1" x="7581"/>
        <item m="1" x="7582"/>
        <item m="1" x="7583"/>
        <item m="1" x="7584"/>
        <item m="1" x="7585"/>
        <item m="1" x="7586"/>
        <item m="1" x="7587"/>
        <item m="1" x="7588"/>
        <item m="1" x="7589"/>
        <item m="1" x="7590"/>
        <item m="1" x="7591"/>
        <item m="1" x="7592"/>
        <item m="1" x="7593"/>
        <item m="1" x="7594"/>
        <item m="1" x="7595"/>
        <item m="1" x="7596"/>
        <item m="1" x="7597"/>
        <item m="1" x="7598"/>
        <item m="1" x="7599"/>
        <item m="1" x="7600"/>
        <item m="1" x="7601"/>
        <item m="1" x="7602"/>
        <item m="1" x="7603"/>
        <item m="1" x="7604"/>
        <item m="1" x="7605"/>
        <item m="1" x="7606"/>
        <item m="1" x="7607"/>
        <item m="1" x="7608"/>
        <item m="1" x="7609"/>
        <item m="1" x="7610"/>
        <item m="1" x="7611"/>
        <item m="1" x="7612"/>
        <item m="1" x="7613"/>
        <item m="1" x="7614"/>
        <item m="1" x="7615"/>
        <item m="1" x="7616"/>
        <item m="1" x="7617"/>
        <item m="1" x="7618"/>
        <item m="1" x="7619"/>
        <item m="1" x="7620"/>
        <item m="1" x="7621"/>
        <item m="1" x="7622"/>
        <item m="1" x="7623"/>
        <item m="1" x="7624"/>
        <item m="1" x="7625"/>
        <item m="1" x="7626"/>
        <item m="1" x="7627"/>
        <item m="1" x="7628"/>
        <item m="1" x="7629"/>
        <item m="1" x="7630"/>
        <item m="1" x="7631"/>
        <item m="1" x="7632"/>
        <item m="1" x="7633"/>
        <item m="1" x="7634"/>
        <item m="1" x="7635"/>
        <item m="1" x="7636"/>
        <item m="1" x="7637"/>
        <item m="1" x="7638"/>
        <item m="1" x="7639"/>
        <item m="1" x="7640"/>
        <item m="1" x="7641"/>
        <item m="1" x="7642"/>
        <item m="1" x="7643"/>
        <item m="1" x="7644"/>
        <item m="1" x="7645"/>
        <item m="1" x="7646"/>
        <item m="1" x="7647"/>
        <item m="1" x="7648"/>
        <item m="1" x="7649"/>
        <item m="1" x="7650"/>
        <item m="1" x="7651"/>
        <item m="1" x="7652"/>
        <item m="1" x="7653"/>
        <item m="1" x="7654"/>
        <item m="1" x="7655"/>
        <item m="1" x="7656"/>
        <item m="1" x="7657"/>
        <item m="1" x="7658"/>
        <item m="1" x="7659"/>
        <item m="1" x="7660"/>
        <item m="1" x="7661"/>
        <item m="1" x="7662"/>
        <item m="1" x="7663"/>
        <item m="1" x="7664"/>
        <item m="1" x="7665"/>
        <item m="1" x="7666"/>
        <item m="1" x="7667"/>
        <item m="1" x="7668"/>
        <item m="1" x="7669"/>
        <item m="1" x="7670"/>
        <item m="1" x="7671"/>
        <item m="1" x="7672"/>
        <item m="1" x="7673"/>
        <item m="1" x="7674"/>
        <item m="1" x="7675"/>
        <item m="1" x="7676"/>
        <item m="1" x="7677"/>
        <item m="1" x="7678"/>
        <item m="1" x="7679"/>
        <item m="1" x="7680"/>
        <item m="1" x="7681"/>
        <item m="1" x="7682"/>
        <item m="1" x="7683"/>
        <item m="1" x="7684"/>
        <item m="1" x="7685"/>
        <item m="1" x="7686"/>
        <item m="1" x="7687"/>
        <item m="1" x="7688"/>
        <item m="1" x="7689"/>
        <item m="1" x="7690"/>
        <item m="1" x="7691"/>
        <item m="1" x="7692"/>
        <item m="1" x="7693"/>
        <item m="1" x="7694"/>
        <item m="1" x="7695"/>
        <item m="1" x="7696"/>
        <item m="1" x="7697"/>
        <item m="1" x="7698"/>
        <item m="1" x="7699"/>
        <item m="1" x="7700"/>
        <item m="1" x="7701"/>
        <item m="1" x="7702"/>
        <item m="1" x="7703"/>
        <item m="1" x="7704"/>
        <item m="1" x="7705"/>
        <item m="1" x="7706"/>
        <item m="1" x="7707"/>
        <item m="1" x="7708"/>
        <item m="1" x="7709"/>
        <item m="1" x="7710"/>
        <item m="1" x="7711"/>
        <item m="1" x="7712"/>
        <item m="1" x="7713"/>
        <item m="1" x="7714"/>
        <item m="1" x="7715"/>
        <item m="1" x="7716"/>
        <item m="1" x="7717"/>
        <item m="1" x="7718"/>
        <item m="1" x="7719"/>
        <item m="1" x="7720"/>
        <item m="1" x="7721"/>
        <item m="1" x="7722"/>
        <item m="1" x="7723"/>
        <item m="1" x="7724"/>
        <item m="1" x="7725"/>
        <item m="1" x="7726"/>
        <item m="1" x="7727"/>
        <item m="1" x="7728"/>
        <item m="1" x="7729"/>
        <item m="1" x="7730"/>
        <item m="1" x="7731"/>
        <item m="1" x="7732"/>
        <item m="1" x="7733"/>
        <item m="1" x="7734"/>
        <item m="1" x="7735"/>
        <item m="1" x="7736"/>
        <item m="1" x="7737"/>
        <item m="1" x="7738"/>
        <item m="1" x="7739"/>
        <item m="1" x="7740"/>
        <item m="1" x="7741"/>
        <item m="1" x="7742"/>
        <item m="1" x="7743"/>
        <item m="1" x="7744"/>
        <item m="1" x="7745"/>
        <item m="1" x="7746"/>
        <item m="1" x="7747"/>
        <item m="1" x="7748"/>
        <item m="1" x="7749"/>
        <item m="1" x="7750"/>
        <item m="1" x="7751"/>
        <item m="1" x="7752"/>
        <item m="1" x="7753"/>
        <item m="1" x="7754"/>
        <item m="1" x="7755"/>
        <item m="1" x="7756"/>
        <item m="1" x="7757"/>
        <item m="1" x="7758"/>
        <item m="1" x="7759"/>
        <item m="1" x="7760"/>
        <item m="1" x="7761"/>
        <item m="1" x="7762"/>
        <item m="1" x="7763"/>
        <item m="1" x="7764"/>
        <item m="1" x="7765"/>
        <item m="1" x="7766"/>
        <item m="1" x="7767"/>
        <item m="1" x="7768"/>
        <item m="1" x="7769"/>
        <item m="1" x="7770"/>
        <item m="1" x="7771"/>
        <item m="1" x="7772"/>
        <item m="1" x="7773"/>
        <item m="1" x="7774"/>
        <item m="1" x="7775"/>
        <item m="1" x="7776"/>
        <item m="1" x="7777"/>
        <item m="1" x="7778"/>
        <item m="1" x="7779"/>
        <item m="1" x="7780"/>
        <item m="1" x="7781"/>
        <item m="1" x="7782"/>
        <item m="1" x="7783"/>
        <item m="1" x="7784"/>
        <item m="1" x="7785"/>
        <item m="1" x="7786"/>
        <item m="1" x="7787"/>
        <item m="1" x="7788"/>
        <item m="1" x="7789"/>
        <item m="1" x="7790"/>
        <item m="1" x="7791"/>
        <item m="1" x="7792"/>
        <item m="1" x="7793"/>
        <item m="1" x="7794"/>
        <item m="1" x="7795"/>
        <item m="1" x="7796"/>
        <item m="1" x="7797"/>
        <item m="1" x="7798"/>
        <item m="1" x="7799"/>
        <item m="1" x="7800"/>
        <item m="1" x="7801"/>
        <item m="1" x="7802"/>
        <item m="1" x="7803"/>
        <item m="1" x="7804"/>
        <item m="1" x="7805"/>
        <item m="1" x="7806"/>
        <item m="1" x="7807"/>
        <item m="1" x="7808"/>
        <item m="1" x="7809"/>
        <item m="1" x="7810"/>
        <item m="1" x="7811"/>
        <item m="1" x="7812"/>
        <item m="1" x="7813"/>
        <item m="1" x="7814"/>
        <item m="1" x="7815"/>
        <item m="1" x="7816"/>
        <item m="1" x="7817"/>
        <item m="1" x="7818"/>
        <item m="1" x="7819"/>
        <item m="1" x="7820"/>
        <item m="1" x="7821"/>
        <item m="1" x="7822"/>
        <item m="1" x="7823"/>
        <item m="1" x="7824"/>
        <item m="1" x="7825"/>
        <item m="1" x="7826"/>
        <item m="1" x="7827"/>
        <item m="1" x="7828"/>
        <item m="1" x="7829"/>
        <item m="1" x="7830"/>
        <item m="1" x="7831"/>
        <item m="1" x="7832"/>
        <item m="1" x="7833"/>
        <item m="1" x="7834"/>
        <item m="1" x="7835"/>
        <item m="1" x="7836"/>
        <item m="1" x="7837"/>
        <item m="1" x="7838"/>
        <item m="1" x="7839"/>
        <item m="1" x="7840"/>
        <item m="1" x="7841"/>
        <item m="1" x="7842"/>
        <item m="1" x="7843"/>
        <item m="1" x="7844"/>
        <item m="1" x="7845"/>
        <item m="1" x="7846"/>
        <item m="1" x="7847"/>
        <item m="1" x="7848"/>
        <item m="1" x="7849"/>
        <item m="1" x="7850"/>
        <item m="1" x="7851"/>
        <item m="1" x="7852"/>
        <item m="1" x="7853"/>
        <item m="1" x="7854"/>
        <item m="1" x="7855"/>
        <item m="1" x="7856"/>
        <item m="1" x="7857"/>
        <item m="1" x="7858"/>
        <item m="1" x="7859"/>
        <item m="1" x="7860"/>
        <item m="1" x="7861"/>
        <item m="1" x="7862"/>
        <item m="1" x="7863"/>
        <item m="1" x="7864"/>
        <item m="1" x="7865"/>
        <item m="1" x="7866"/>
        <item m="1" x="7867"/>
        <item m="1" x="7868"/>
        <item m="1" x="7869"/>
        <item m="1" x="7870"/>
        <item m="1" x="7871"/>
        <item m="1" x="7872"/>
        <item m="1" x="7873"/>
        <item m="1" x="7874"/>
        <item m="1" x="7875"/>
        <item m="1" x="7876"/>
        <item m="1" x="7877"/>
        <item m="1" x="7878"/>
        <item m="1" x="7879"/>
        <item m="1" x="7880"/>
        <item m="1" x="7881"/>
        <item m="1" x="7882"/>
        <item m="1" x="7883"/>
        <item m="1" x="7884"/>
        <item m="1" x="7885"/>
        <item m="1" x="7886"/>
        <item m="1" x="7887"/>
        <item m="1" x="7888"/>
        <item m="1" x="7889"/>
        <item m="1" x="7890"/>
        <item m="1" x="7891"/>
        <item m="1" x="7892"/>
        <item m="1" x="7893"/>
        <item m="1" x="7894"/>
        <item m="1" x="7895"/>
        <item m="1" x="7896"/>
        <item m="1" x="7897"/>
        <item m="1" x="7898"/>
        <item m="1" x="7899"/>
        <item m="1" x="7900"/>
        <item m="1" x="7901"/>
        <item m="1" x="7902"/>
        <item m="1" x="7903"/>
        <item m="1" x="7904"/>
        <item m="1" x="7905"/>
        <item m="1" x="7906"/>
        <item m="1" x="7907"/>
        <item m="1" x="7908"/>
        <item m="1" x="7909"/>
        <item m="1" x="7910"/>
        <item m="1" x="7911"/>
        <item m="1" x="7912"/>
        <item m="1" x="7913"/>
        <item m="1" x="7914"/>
        <item m="1" x="7915"/>
        <item m="1" x="7916"/>
        <item m="1" x="7917"/>
        <item m="1" x="7918"/>
        <item m="1" x="7919"/>
        <item m="1" x="7920"/>
        <item m="1" x="7921"/>
        <item m="1" x="7922"/>
        <item m="1" x="7923"/>
        <item m="1" x="7924"/>
        <item m="1" x="7925"/>
        <item m="1" x="7926"/>
        <item m="1" x="7927"/>
        <item m="1" x="7928"/>
        <item m="1" x="7929"/>
        <item m="1" x="7930"/>
        <item m="1" x="7931"/>
        <item m="1" x="7932"/>
        <item m="1" x="7933"/>
        <item m="1" x="7934"/>
        <item m="1" x="7935"/>
        <item m="1" x="7936"/>
        <item m="1" x="7937"/>
        <item m="1" x="7938"/>
        <item m="1" x="7939"/>
        <item m="1" x="7940"/>
        <item m="1" x="7941"/>
        <item m="1" x="7942"/>
        <item m="1" x="7943"/>
        <item m="1" x="7944"/>
        <item m="1" x="7945"/>
        <item m="1" x="7946"/>
        <item m="1" x="7947"/>
        <item m="1" x="7948"/>
        <item m="1" x="7949"/>
        <item m="1" x="7950"/>
        <item m="1" x="7951"/>
        <item m="1" x="7952"/>
        <item m="1" x="7953"/>
        <item m="1" x="7954"/>
        <item m="1" x="7955"/>
        <item m="1" x="7956"/>
        <item m="1" x="7957"/>
        <item m="1" x="7958"/>
        <item m="1" x="7959"/>
        <item m="1" x="7960"/>
        <item m="1" x="7961"/>
        <item m="1" x="7962"/>
        <item m="1" x="7963"/>
        <item m="1" x="7964"/>
        <item m="1" x="7965"/>
        <item m="1" x="7966"/>
        <item m="1" x="7967"/>
        <item m="1" x="7968"/>
        <item m="1" x="7969"/>
        <item m="1" x="7970"/>
        <item m="1" x="7971"/>
        <item m="1" x="7972"/>
        <item m="1" x="7973"/>
        <item m="1" x="7974"/>
        <item m="1" x="7975"/>
        <item m="1" x="7976"/>
        <item m="1" x="7977"/>
        <item m="1" x="7978"/>
        <item m="1" x="7979"/>
        <item m="1" x="7980"/>
        <item m="1" x="7981"/>
        <item m="1" x="7982"/>
        <item m="1" x="7983"/>
        <item m="1" x="7984"/>
        <item m="1" x="7985"/>
        <item m="1" x="7986"/>
        <item m="1" x="7988"/>
        <item m="1" x="7989"/>
        <item m="1" x="7987"/>
        <item m="1" x="7990"/>
        <item m="1" x="7991"/>
        <item m="1" x="7992"/>
        <item m="1" x="7993"/>
        <item m="1" x="7994"/>
        <item m="1" x="7995"/>
        <item m="1" x="7996"/>
        <item m="1" x="7997"/>
        <item m="1" x="7998"/>
        <item m="1" x="7999"/>
        <item m="1" x="6308"/>
        <item x="0"/>
        <item x="1"/>
        <item x="2"/>
        <item x="3"/>
        <item x="4"/>
        <item x="5"/>
        <item x="6"/>
        <item x="7"/>
        <item x="8"/>
        <item x="9"/>
        <item x="10"/>
        <item x="11"/>
        <item x="12"/>
        <item x="13"/>
        <item x="14"/>
        <item x="26"/>
        <item x="15"/>
        <item x="16"/>
        <item x="17"/>
        <item x="18"/>
        <item x="19"/>
        <item x="20"/>
        <item x="21"/>
        <item x="22"/>
        <item x="23"/>
        <item x="24"/>
        <item x="25"/>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x="151"/>
        <item x="152"/>
        <item x="153"/>
        <item x="154"/>
        <item x="155"/>
        <item x="157"/>
        <item x="158"/>
        <item x="159"/>
        <item x="160"/>
        <item x="161"/>
        <item x="162"/>
        <item x="163"/>
        <item x="164"/>
        <item x="165"/>
        <item x="166"/>
        <item x="167"/>
        <item x="168"/>
        <item x="169"/>
        <item x="170"/>
        <item x="171"/>
        <item x="172"/>
        <item x="173"/>
        <item x="174"/>
        <item x="175"/>
        <item x="176"/>
        <item x="177"/>
        <item x="178"/>
        <item x="179"/>
        <item x="180"/>
        <item x="181"/>
        <item x="182"/>
        <item x="183"/>
        <item x="184"/>
        <item x="185"/>
        <item x="186"/>
        <item x="187"/>
        <item x="188"/>
        <item x="189"/>
        <item x="190"/>
        <item x="191"/>
        <item x="192"/>
        <item x="193"/>
        <item x="194"/>
        <item x="195"/>
        <item x="196"/>
        <item x="197"/>
        <item x="198"/>
        <item x="199"/>
        <item x="200"/>
        <item x="201"/>
        <item x="202"/>
        <item x="203"/>
        <item x="204"/>
        <item x="205"/>
        <item x="206"/>
        <item x="207"/>
        <item x="208"/>
        <item x="209"/>
        <item x="210"/>
        <item x="211"/>
        <item x="212"/>
        <item x="213"/>
        <item x="214"/>
        <item x="215"/>
        <item x="216"/>
        <item x="217"/>
        <item x="218"/>
        <item x="219"/>
        <item x="220"/>
        <item x="221"/>
        <item x="222"/>
        <item x="223"/>
        <item x="224"/>
        <item x="225"/>
        <item x="226"/>
        <item x="227"/>
        <item x="228"/>
        <item x="229"/>
        <item x="230"/>
        <item x="272"/>
        <item x="231"/>
        <item x="232"/>
        <item x="233"/>
        <item x="234"/>
        <item x="235"/>
        <item x="236"/>
        <item x="237"/>
        <item x="238"/>
        <item x="239"/>
        <item x="240"/>
        <item x="241"/>
        <item x="242"/>
        <item x="243"/>
        <item x="244"/>
        <item x="245"/>
        <item x="246"/>
        <item x="247"/>
        <item x="248"/>
        <item x="249"/>
        <item x="250"/>
        <item x="251"/>
        <item x="252"/>
        <item x="253"/>
        <item x="254"/>
        <item x="255"/>
        <item x="256"/>
        <item x="257"/>
        <item x="258"/>
        <item x="259"/>
        <item x="260"/>
        <item x="261"/>
        <item x="262"/>
        <item x="263"/>
        <item x="264"/>
        <item x="265"/>
        <item x="266"/>
        <item x="267"/>
        <item x="268"/>
        <item x="269"/>
        <item x="270"/>
        <item x="271"/>
        <item x="273"/>
        <item x="274"/>
        <item x="275"/>
        <item x="276"/>
        <item x="277"/>
        <item x="278"/>
        <item x="279"/>
        <item x="280"/>
        <item x="281"/>
        <item x="282"/>
        <item x="283"/>
        <item x="284"/>
        <item x="285"/>
        <item x="286"/>
        <item x="287"/>
        <item x="288"/>
        <item x="289"/>
        <item x="290"/>
        <item x="291"/>
        <item x="292"/>
        <item x="293"/>
        <item x="294"/>
        <item x="295"/>
        <item x="296"/>
        <item x="297"/>
        <item x="298"/>
        <item x="299"/>
        <item x="300"/>
        <item x="301"/>
        <item x="302"/>
        <item x="303"/>
        <item x="304"/>
        <item x="305"/>
        <item x="306"/>
        <item x="307"/>
        <item x="308"/>
        <item x="309"/>
        <item x="310"/>
        <item x="311"/>
        <item x="312"/>
        <item x="313"/>
        <item x="314"/>
        <item x="315"/>
        <item x="316"/>
        <item x="317"/>
        <item x="318"/>
        <item x="319"/>
        <item x="320"/>
        <item x="321"/>
        <item x="322"/>
        <item x="323"/>
        <item x="324"/>
        <item x="325"/>
        <item x="326"/>
        <item x="327"/>
        <item x="328"/>
        <item x="329"/>
        <item x="330"/>
        <item x="331"/>
        <item x="332"/>
        <item x="333"/>
        <item x="334"/>
        <item x="335"/>
        <item x="336"/>
        <item x="337"/>
        <item x="338"/>
        <item x="339"/>
        <item x="340"/>
        <item x="341"/>
        <item x="342"/>
        <item x="343"/>
        <item x="344"/>
        <item x="345"/>
        <item x="346"/>
        <item x="347"/>
        <item x="348"/>
        <item x="349"/>
        <item x="350"/>
        <item x="351"/>
        <item x="352"/>
        <item x="353"/>
        <item x="354"/>
        <item x="355"/>
        <item x="356"/>
        <item x="357"/>
        <item x="358"/>
        <item x="359"/>
        <item x="360"/>
        <item x="361"/>
        <item x="362"/>
        <item x="363"/>
        <item x="364"/>
        <item x="365"/>
        <item x="366"/>
        <item x="367"/>
        <item x="368"/>
        <item x="369"/>
        <item x="370"/>
        <item x="371"/>
        <item x="372"/>
        <item x="373"/>
        <item x="374"/>
        <item x="375"/>
        <item x="376"/>
        <item x="377"/>
        <item x="378"/>
        <item x="379"/>
        <item x="380"/>
        <item x="381"/>
        <item x="382"/>
        <item x="383"/>
        <item x="384"/>
        <item x="385"/>
        <item x="386"/>
        <item x="387"/>
        <item x="388"/>
        <item x="389"/>
        <item x="390"/>
        <item x="391"/>
        <item x="392"/>
        <item x="393"/>
        <item x="394"/>
        <item x="395"/>
        <item x="396"/>
        <item x="397"/>
        <item x="398"/>
        <item x="399"/>
        <item x="400"/>
        <item x="401"/>
        <item x="402"/>
        <item x="403"/>
        <item x="404"/>
        <item x="405"/>
        <item x="406"/>
        <item x="407"/>
        <item x="408"/>
        <item x="409"/>
        <item x="410"/>
        <item x="411"/>
        <item x="412"/>
        <item x="413"/>
        <item x="414"/>
        <item x="415"/>
        <item x="416"/>
        <item x="417"/>
        <item x="418"/>
        <item x="419"/>
        <item x="420"/>
        <item x="421"/>
        <item x="422"/>
        <item x="423"/>
        <item x="424"/>
        <item x="425"/>
        <item x="426"/>
        <item x="427"/>
        <item x="428"/>
        <item x="429"/>
        <item x="430"/>
        <item x="431"/>
        <item x="432"/>
        <item x="433"/>
        <item x="434"/>
        <item x="435"/>
        <item x="436"/>
        <item x="437"/>
        <item x="438"/>
        <item x="439"/>
        <item x="440"/>
        <item x="441"/>
        <item x="442"/>
        <item x="443"/>
        <item x="444"/>
        <item x="445"/>
        <item x="446"/>
        <item x="447"/>
        <item x="448"/>
        <item x="449"/>
        <item x="450"/>
        <item x="451"/>
        <item x="452"/>
        <item x="453"/>
        <item x="454"/>
        <item x="455"/>
        <item x="456"/>
        <item x="457"/>
        <item x="458"/>
        <item x="459"/>
        <item x="460"/>
        <item x="461"/>
        <item x="462"/>
        <item x="463"/>
        <item x="464"/>
        <item x="465"/>
        <item x="466"/>
        <item x="467"/>
        <item x="468"/>
        <item x="469"/>
        <item x="470"/>
        <item x="471"/>
        <item x="472"/>
        <item x="473"/>
        <item x="474"/>
        <item x="475"/>
        <item x="476"/>
        <item x="477"/>
        <item x="478"/>
        <item x="479"/>
        <item x="480"/>
        <item x="481"/>
        <item x="482"/>
        <item x="483"/>
        <item x="484"/>
        <item x="485"/>
        <item x="486"/>
        <item x="487"/>
        <item x="488"/>
        <item x="489"/>
        <item x="490"/>
        <item x="491"/>
        <item x="492"/>
        <item x="493"/>
        <item x="494"/>
        <item x="495"/>
        <item x="496"/>
        <item x="497"/>
        <item x="498"/>
        <item x="499"/>
        <item x="500"/>
        <item x="501"/>
        <item x="502"/>
        <item x="503"/>
        <item x="504"/>
        <item x="505"/>
        <item x="506"/>
        <item x="507"/>
        <item x="508"/>
        <item x="509"/>
        <item x="510"/>
        <item x="511"/>
        <item x="512"/>
        <item x="513"/>
        <item x="514"/>
        <item x="515"/>
        <item x="516"/>
        <item x="517"/>
        <item x="518"/>
        <item x="519"/>
        <item x="520"/>
        <item x="521"/>
        <item x="522"/>
        <item x="523"/>
        <item x="524"/>
        <item x="525"/>
        <item x="526"/>
        <item x="527"/>
        <item x="528"/>
        <item x="529"/>
        <item x="530"/>
        <item x="531"/>
        <item x="532"/>
        <item x="533"/>
        <item x="534"/>
        <item x="535"/>
        <item x="536"/>
        <item x="537"/>
        <item x="538"/>
        <item x="539"/>
        <item x="540"/>
        <item x="541"/>
        <item x="542"/>
        <item x="543"/>
        <item x="544"/>
        <item x="545"/>
        <item x="546"/>
        <item x="547"/>
        <item x="548"/>
        <item x="549"/>
        <item x="550"/>
        <item x="551"/>
        <item x="552"/>
        <item x="553"/>
        <item x="554"/>
        <item x="555"/>
        <item x="556"/>
        <item x="557"/>
        <item x="558"/>
        <item x="559"/>
        <item x="560"/>
        <item x="561"/>
        <item x="562"/>
        <item x="563"/>
        <item x="564"/>
        <item x="565"/>
        <item x="566"/>
        <item x="567"/>
        <item x="568"/>
        <item x="569"/>
        <item x="570"/>
        <item x="571"/>
        <item x="572"/>
        <item x="573"/>
        <item x="574"/>
        <item x="575"/>
        <item x="576"/>
        <item x="577"/>
        <item x="578"/>
        <item x="579"/>
        <item x="580"/>
        <item x="581"/>
        <item x="582"/>
        <item x="583"/>
        <item x="584"/>
        <item x="585"/>
        <item x="586"/>
        <item x="587"/>
        <item x="588"/>
        <item x="589"/>
        <item x="590"/>
        <item x="591"/>
        <item x="592"/>
        <item x="593"/>
        <item x="594"/>
        <item x="595"/>
        <item x="596"/>
        <item x="597"/>
        <item x="598"/>
        <item x="599"/>
        <item x="600"/>
        <item x="601"/>
        <item x="602"/>
        <item x="603"/>
        <item x="604"/>
        <item x="605"/>
        <item x="606"/>
        <item x="607"/>
        <item x="609"/>
        <item x="610"/>
        <item x="611"/>
        <item x="612"/>
        <item x="613"/>
        <item x="614"/>
        <item x="615"/>
        <item x="616"/>
        <item x="617"/>
        <item x="618"/>
        <item x="619"/>
        <item x="620"/>
        <item x="621"/>
        <item x="622"/>
        <item x="623"/>
        <item x="624"/>
        <item x="625"/>
        <item x="626"/>
        <item x="627"/>
        <item x="628"/>
        <item x="629"/>
        <item x="630"/>
        <item x="631"/>
        <item x="632"/>
        <item x="633"/>
        <item x="634"/>
        <item x="635"/>
        <item x="636"/>
        <item x="637"/>
        <item x="638"/>
        <item x="639"/>
        <item x="640"/>
        <item x="641"/>
        <item x="642"/>
        <item x="643"/>
        <item x="644"/>
        <item x="645"/>
        <item x="646"/>
        <item x="647"/>
        <item x="648"/>
        <item x="649"/>
        <item x="650"/>
        <item x="651"/>
        <item x="653"/>
        <item x="654"/>
        <item x="655"/>
        <item x="656"/>
        <item x="657"/>
        <item x="658"/>
        <item x="659"/>
        <item x="660"/>
        <item x="661"/>
        <item x="662"/>
        <item x="663"/>
        <item x="664"/>
        <item x="665"/>
        <item x="666"/>
        <item x="667"/>
        <item x="668"/>
        <item x="669"/>
        <item x="670"/>
        <item x="671"/>
        <item x="672"/>
        <item x="673"/>
        <item x="674"/>
        <item x="675"/>
        <item x="676"/>
        <item x="677"/>
        <item x="678"/>
        <item x="679"/>
        <item x="680"/>
        <item x="681"/>
        <item x="682"/>
        <item x="683"/>
        <item x="684"/>
        <item x="685"/>
        <item x="686"/>
        <item x="687"/>
        <item x="688"/>
        <item x="689"/>
        <item x="690"/>
        <item x="691"/>
        <item x="692"/>
        <item x="693"/>
        <item x="694"/>
        <item x="695"/>
        <item x="696"/>
        <item x="697"/>
        <item x="698"/>
        <item x="699"/>
        <item x="700"/>
        <item x="701"/>
        <item x="702"/>
        <item x="703"/>
        <item x="704"/>
        <item x="705"/>
        <item x="706"/>
        <item x="707"/>
        <item x="708"/>
        <item x="709"/>
        <item x="710"/>
        <item x="711"/>
        <item x="712"/>
        <item x="713"/>
        <item x="714"/>
        <item x="715"/>
        <item x="716"/>
        <item x="717"/>
        <item x="718"/>
        <item x="719"/>
        <item x="720"/>
        <item x="721"/>
        <item x="722"/>
        <item x="723"/>
        <item x="724"/>
        <item x="725"/>
        <item x="726"/>
        <item x="727"/>
        <item x="728"/>
        <item x="729"/>
        <item x="730"/>
        <item x="731"/>
        <item x="732"/>
        <item x="733"/>
        <item x="734"/>
        <item x="766"/>
        <item x="735"/>
        <item x="736"/>
        <item x="737"/>
        <item x="738"/>
        <item x="739"/>
        <item x="740"/>
        <item x="741"/>
        <item x="742"/>
        <item x="743"/>
        <item x="744"/>
        <item x="745"/>
        <item x="746"/>
        <item x="747"/>
        <item x="748"/>
        <item x="749"/>
        <item x="750"/>
        <item x="751"/>
        <item x="752"/>
        <item x="753"/>
        <item x="754"/>
        <item x="755"/>
        <item x="756"/>
        <item x="757"/>
        <item x="758"/>
        <item x="759"/>
        <item x="760"/>
        <item x="761"/>
        <item x="762"/>
        <item x="763"/>
        <item x="764"/>
        <item x="765"/>
        <item x="767"/>
        <item x="768"/>
        <item x="769"/>
        <item x="770"/>
        <item x="771"/>
        <item x="772"/>
        <item x="773"/>
        <item x="774"/>
        <item x="775"/>
        <item x="776"/>
        <item x="777"/>
        <item x="778"/>
        <item x="779"/>
        <item x="780"/>
        <item x="781"/>
        <item x="782"/>
        <item x="783"/>
        <item x="784"/>
        <item x="785"/>
        <item x="786"/>
        <item x="787"/>
        <item x="788"/>
        <item x="789"/>
        <item x="790"/>
        <item x="791"/>
        <item x="792"/>
        <item x="793"/>
        <item x="794"/>
        <item x="795"/>
        <item x="796"/>
        <item x="797"/>
        <item x="798"/>
        <item x="799"/>
        <item x="800"/>
        <item x="801"/>
        <item x="802"/>
        <item x="803"/>
        <item x="804"/>
        <item x="805"/>
        <item x="806"/>
        <item x="807"/>
        <item x="808"/>
        <item x="809"/>
        <item x="810"/>
        <item x="811"/>
        <item x="812"/>
        <item x="813"/>
        <item x="814"/>
        <item x="815"/>
        <item x="816"/>
        <item x="817"/>
        <item x="818"/>
        <item x="819"/>
        <item x="820"/>
        <item x="821"/>
        <item x="822"/>
        <item x="823"/>
        <item x="824"/>
        <item x="825"/>
        <item x="826"/>
        <item x="827"/>
        <item x="828"/>
        <item x="829"/>
        <item x="830"/>
        <item x="831"/>
        <item x="832"/>
        <item x="833"/>
        <item x="834"/>
        <item x="835"/>
        <item x="836"/>
        <item x="837"/>
        <item x="838"/>
        <item x="839"/>
        <item x="840"/>
        <item x="841"/>
        <item x="842"/>
        <item x="843"/>
        <item x="844"/>
        <item x="845"/>
        <item x="846"/>
        <item x="847"/>
        <item x="848"/>
        <item x="849"/>
        <item x="850"/>
        <item x="851"/>
        <item x="852"/>
        <item x="853"/>
        <item x="854"/>
        <item x="855"/>
        <item x="856"/>
        <item x="857"/>
        <item x="858"/>
        <item x="859"/>
        <item x="860"/>
        <item x="861"/>
        <item x="862"/>
        <item x="863"/>
        <item x="864"/>
        <item x="865"/>
        <item x="866"/>
        <item x="867"/>
        <item x="868"/>
        <item x="869"/>
        <item x="870"/>
        <item x="871"/>
        <item x="872"/>
        <item x="873"/>
        <item x="874"/>
        <item x="875"/>
        <item x="876"/>
        <item x="877"/>
        <item x="878"/>
        <item x="879"/>
        <item x="880"/>
        <item x="881"/>
        <item x="882"/>
        <item x="883"/>
        <item x="884"/>
        <item x="885"/>
        <item x="886"/>
        <item x="887"/>
        <item x="888"/>
        <item x="889"/>
        <item x="890"/>
        <item x="891"/>
        <item x="892"/>
        <item x="893"/>
        <item x="894"/>
        <item x="895"/>
        <item x="896"/>
        <item x="897"/>
        <item x="898"/>
        <item x="899"/>
        <item x="900"/>
        <item x="901"/>
        <item x="902"/>
        <item x="903"/>
        <item x="904"/>
        <item x="905"/>
        <item x="906"/>
        <item x="907"/>
        <item x="908"/>
        <item x="909"/>
        <item x="910"/>
        <item x="911"/>
        <item x="912"/>
        <item x="913"/>
        <item x="914"/>
        <item x="915"/>
        <item x="916"/>
        <item x="917"/>
        <item x="918"/>
        <item x="919"/>
        <item x="920"/>
        <item x="921"/>
        <item x="922"/>
        <item x="923"/>
        <item x="924"/>
        <item x="925"/>
        <item x="926"/>
        <item x="927"/>
        <item x="928"/>
        <item x="929"/>
        <item x="930"/>
        <item x="931"/>
        <item x="932"/>
        <item x="933"/>
        <item x="934"/>
        <item x="935"/>
        <item x="936"/>
        <item x="937"/>
        <item x="938"/>
        <item x="939"/>
        <item x="940"/>
        <item x="941"/>
        <item x="942"/>
        <item x="943"/>
        <item x="944"/>
        <item x="945"/>
        <item x="946"/>
        <item x="947"/>
        <item x="948"/>
        <item x="949"/>
        <item x="950"/>
        <item x="951"/>
        <item x="952"/>
        <item x="953"/>
        <item x="954"/>
        <item x="955"/>
        <item x="956"/>
        <item x="957"/>
        <item x="958"/>
        <item x="959"/>
        <item x="960"/>
        <item x="961"/>
        <item x="962"/>
        <item x="963"/>
        <item x="964"/>
        <item x="965"/>
        <item x="966"/>
        <item x="967"/>
        <item x="968"/>
        <item x="969"/>
        <item x="970"/>
        <item x="971"/>
        <item x="972"/>
        <item x="973"/>
        <item x="974"/>
        <item x="975"/>
        <item x="976"/>
        <item x="977"/>
        <item x="978"/>
        <item x="979"/>
        <item x="980"/>
        <item x="981"/>
        <item x="982"/>
        <item x="983"/>
        <item x="984"/>
        <item x="985"/>
        <item x="986"/>
        <item x="987"/>
        <item x="988"/>
        <item x="989"/>
        <item x="990"/>
        <item x="991"/>
        <item x="992"/>
        <item x="993"/>
        <item x="994"/>
        <item x="995"/>
        <item x="996"/>
        <item x="997"/>
        <item x="998"/>
        <item x="999"/>
        <item x="1000"/>
        <item x="1001"/>
        <item x="1002"/>
        <item x="1003"/>
        <item x="1004"/>
        <item x="1005"/>
        <item x="1006"/>
        <item x="1007"/>
        <item x="1008"/>
        <item x="1009"/>
        <item x="1010"/>
        <item x="1011"/>
        <item x="1012"/>
        <item x="1013"/>
        <item x="1014"/>
        <item x="1015"/>
        <item x="1016"/>
        <item x="1017"/>
        <item x="1018"/>
        <item x="1019"/>
        <item x="1020"/>
        <item x="1021"/>
        <item x="1022"/>
        <item x="1023"/>
        <item x="1024"/>
        <item x="1025"/>
        <item x="1026"/>
        <item x="1027"/>
        <item x="1028"/>
        <item x="1029"/>
        <item x="1030"/>
        <item x="1031"/>
        <item x="1032"/>
        <item x="1033"/>
        <item x="1034"/>
        <item x="1035"/>
        <item x="1036"/>
        <item x="1037"/>
        <item x="1038"/>
        <item x="1039"/>
        <item x="1040"/>
        <item x="1041"/>
        <item x="1042"/>
        <item x="1043"/>
        <item x="1044"/>
        <item x="1045"/>
        <item x="1046"/>
        <item x="1047"/>
        <item x="1048"/>
        <item x="1049"/>
        <item x="1050"/>
        <item x="1051"/>
        <item x="1052"/>
        <item x="1053"/>
        <item x="1054"/>
        <item x="1055"/>
        <item x="1056"/>
        <item x="1057"/>
        <item x="1058"/>
        <item x="1059"/>
        <item x="1060"/>
        <item x="1061"/>
        <item x="1062"/>
        <item x="1063"/>
        <item x="1064"/>
        <item x="1065"/>
        <item x="1066"/>
        <item x="1067"/>
        <item x="1068"/>
        <item x="1069"/>
        <item x="1070"/>
        <item x="1071"/>
        <item x="1072"/>
        <item x="1073"/>
        <item x="1074"/>
        <item x="1075"/>
        <item x="1076"/>
        <item x="1077"/>
        <item x="1078"/>
        <item x="1079"/>
        <item x="1080"/>
        <item x="1081"/>
        <item x="1082"/>
        <item x="1083"/>
        <item x="1084"/>
        <item x="1085"/>
        <item x="1086"/>
        <item x="1087"/>
        <item x="1088"/>
        <item x="1089"/>
        <item x="1090"/>
        <item x="1091"/>
        <item x="1092"/>
        <item x="1093"/>
        <item x="1094"/>
        <item x="1095"/>
        <item x="1096"/>
        <item x="1097"/>
        <item x="1098"/>
        <item x="1099"/>
        <item x="1100"/>
        <item x="1101"/>
        <item x="1102"/>
        <item x="1103"/>
        <item x="1104"/>
        <item x="1105"/>
        <item x="1106"/>
        <item x="1107"/>
        <item x="1108"/>
        <item x="1109"/>
        <item x="1110"/>
        <item x="1111"/>
        <item x="1112"/>
        <item x="1113"/>
        <item x="1114"/>
        <item x="1115"/>
        <item x="1116"/>
        <item x="1117"/>
        <item x="1118"/>
        <item x="1119"/>
        <item x="1120"/>
        <item x="1121"/>
        <item x="1122"/>
        <item x="1123"/>
        <item x="1124"/>
        <item x="1125"/>
        <item x="1126"/>
        <item x="1127"/>
        <item x="1128"/>
        <item x="1129"/>
        <item x="1130"/>
        <item x="1131"/>
        <item x="1132"/>
        <item x="1133"/>
        <item x="1134"/>
        <item x="1135"/>
        <item x="1136"/>
        <item x="1137"/>
        <item x="1138"/>
        <item x="1139"/>
        <item x="1140"/>
        <item x="1141"/>
        <item x="1142"/>
        <item x="1143"/>
        <item x="1144"/>
        <item x="1145"/>
        <item x="1146"/>
        <item x="1147"/>
        <item x="1148"/>
        <item x="1149"/>
        <item x="1150"/>
        <item x="1151"/>
        <item x="1152"/>
        <item x="1153"/>
        <item x="1154"/>
        <item x="1155"/>
        <item x="1156"/>
        <item x="1157"/>
        <item x="1158"/>
        <item x="1159"/>
        <item x="1160"/>
        <item x="1161"/>
        <item x="1162"/>
        <item x="1163"/>
        <item x="1164"/>
        <item x="1165"/>
        <item x="1166"/>
        <item x="1167"/>
        <item x="1168"/>
        <item x="1169"/>
        <item x="1170"/>
        <item x="1171"/>
        <item x="1172"/>
        <item x="1173"/>
        <item x="1174"/>
        <item x="1175"/>
        <item x="1176"/>
        <item x="1177"/>
        <item x="1178"/>
        <item x="1179"/>
        <item x="1180"/>
        <item x="1181"/>
        <item x="1182"/>
        <item x="1183"/>
        <item x="1184"/>
        <item x="1185"/>
        <item x="1186"/>
        <item x="1187"/>
        <item x="1188"/>
        <item x="1189"/>
        <item x="1190"/>
        <item x="1191"/>
        <item x="1192"/>
        <item x="1193"/>
        <item x="1194"/>
        <item x="1195"/>
        <item x="1196"/>
        <item x="1197"/>
        <item x="1198"/>
        <item x="1199"/>
        <item x="1200"/>
        <item x="1201"/>
        <item x="1202"/>
        <item x="1203"/>
        <item x="1204"/>
        <item x="1205"/>
        <item x="1206"/>
        <item x="1207"/>
        <item x="1208"/>
        <item x="1209"/>
        <item x="1210"/>
        <item x="1211"/>
        <item x="1212"/>
        <item x="1213"/>
        <item x="1214"/>
        <item x="1215"/>
        <item x="1216"/>
        <item x="1217"/>
        <item x="1218"/>
        <item x="1219"/>
        <item x="1220"/>
        <item x="1221"/>
        <item x="1222"/>
        <item x="1223"/>
        <item x="1224"/>
        <item x="1225"/>
        <item x="1226"/>
        <item x="1227"/>
        <item x="1228"/>
        <item x="1229"/>
        <item x="1230"/>
        <item x="1231"/>
        <item x="1232"/>
        <item x="1233"/>
        <item x="1234"/>
        <item x="1235"/>
        <item x="1236"/>
        <item x="1237"/>
        <item x="1238"/>
        <item x="1239"/>
        <item x="1240"/>
        <item x="1241"/>
        <item x="1242"/>
        <item x="1243"/>
        <item x="1244"/>
        <item x="1245"/>
        <item x="1246"/>
        <item x="1247"/>
        <item x="1248"/>
        <item x="1249"/>
        <item x="1250"/>
        <item x="1251"/>
        <item x="1252"/>
        <item x="1253"/>
        <item x="1254"/>
        <item x="1255"/>
        <item x="1256"/>
        <item x="1257"/>
        <item x="1258"/>
        <item x="1259"/>
        <item x="1260"/>
        <item x="1261"/>
        <item x="1262"/>
        <item x="1263"/>
        <item x="1264"/>
        <item x="1265"/>
        <item x="1266"/>
        <item x="1267"/>
        <item x="1268"/>
        <item x="1269"/>
        <item x="1270"/>
        <item x="1271"/>
        <item x="1272"/>
        <item x="1273"/>
        <item x="1274"/>
        <item x="1275"/>
        <item x="1276"/>
        <item x="1277"/>
        <item x="1278"/>
        <item x="1279"/>
        <item x="1280"/>
        <item x="1281"/>
        <item x="1282"/>
        <item x="1283"/>
        <item x="1284"/>
        <item x="1285"/>
        <item x="1286"/>
        <item x="1287"/>
        <item x="1288"/>
        <item x="1289"/>
        <item x="1290"/>
        <item x="1291"/>
        <item x="1292"/>
        <item x="1293"/>
        <item x="1294"/>
        <item x="1295"/>
        <item x="1296"/>
        <item x="1297"/>
        <item x="1298"/>
        <item x="1299"/>
        <item x="1300"/>
        <item x="1301"/>
        <item x="1302"/>
        <item x="1303"/>
        <item x="1304"/>
        <item x="1305"/>
        <item x="1306"/>
        <item x="1307"/>
        <item x="1308"/>
        <item x="1309"/>
        <item x="1310"/>
        <item x="1311"/>
        <item x="1312"/>
        <item x="1313"/>
        <item x="1314"/>
        <item x="1315"/>
        <item x="1316"/>
        <item x="1317"/>
        <item x="1318"/>
        <item x="1319"/>
        <item x="1320"/>
        <item x="1321"/>
        <item x="1322"/>
        <item x="1323"/>
        <item x="1324"/>
        <item x="1325"/>
        <item x="1326"/>
        <item x="1327"/>
        <item x="1328"/>
        <item x="1329"/>
        <item x="1330"/>
        <item x="1331"/>
        <item x="1332"/>
        <item x="1333"/>
        <item x="1334"/>
        <item x="1335"/>
        <item x="1336"/>
        <item x="1337"/>
        <item x="1338"/>
        <item x="1339"/>
        <item x="1340"/>
        <item x="1341"/>
        <item x="1342"/>
        <item x="1343"/>
        <item x="1344"/>
        <item x="1345"/>
        <item x="1346"/>
        <item x="1347"/>
        <item x="1348"/>
        <item x="1349"/>
        <item x="1350"/>
        <item x="1351"/>
        <item x="1352"/>
        <item x="1353"/>
        <item x="1354"/>
        <item x="1355"/>
        <item x="1356"/>
        <item x="1357"/>
        <item x="1358"/>
        <item x="1359"/>
        <item x="1360"/>
        <item x="1361"/>
        <item x="1362"/>
        <item x="1363"/>
        <item x="1364"/>
        <item x="1365"/>
        <item x="1366"/>
        <item x="1367"/>
        <item x="1368"/>
        <item x="1369"/>
        <item x="1370"/>
        <item x="1371"/>
        <item x="1372"/>
        <item x="1373"/>
        <item x="1374"/>
        <item x="1375"/>
        <item x="1376"/>
        <item x="1377"/>
        <item x="1378"/>
        <item x="1379"/>
        <item x="1380"/>
        <item x="1381"/>
        <item x="1382"/>
        <item x="1383"/>
        <item x="1384"/>
        <item x="1385"/>
        <item x="1386"/>
        <item x="1387"/>
        <item x="1388"/>
        <item x="1389"/>
        <item x="1390"/>
        <item x="1391"/>
        <item x="1392"/>
        <item x="1393"/>
        <item x="1394"/>
        <item x="1395"/>
        <item x="1396"/>
        <item x="1397"/>
        <item x="1398"/>
        <item x="1399"/>
        <item x="1400"/>
        <item x="1401"/>
        <item x="1402"/>
        <item x="1403"/>
        <item x="1404"/>
        <item x="1405"/>
        <item x="1406"/>
        <item x="1407"/>
        <item x="1408"/>
        <item x="1409"/>
        <item x="1410"/>
        <item x="1411"/>
        <item x="1412"/>
        <item x="1413"/>
        <item x="1414"/>
        <item x="1415"/>
        <item x="1416"/>
        <item x="1417"/>
        <item x="1418"/>
        <item x="1419"/>
        <item x="1420"/>
        <item x="1421"/>
        <item x="1422"/>
        <item x="1423"/>
        <item x="1424"/>
        <item x="1425"/>
        <item x="1426"/>
        <item x="1427"/>
        <item x="1428"/>
        <item x="1429"/>
        <item x="1430"/>
        <item x="1431"/>
        <item x="1432"/>
        <item x="1433"/>
        <item x="1434"/>
        <item x="1435"/>
        <item x="1436"/>
        <item x="1437"/>
        <item x="1438"/>
        <item x="1439"/>
        <item x="1440"/>
        <item x="1441"/>
        <item x="1442"/>
        <item x="1443"/>
        <item x="1444"/>
        <item x="1445"/>
        <item x="1446"/>
        <item x="1447"/>
        <item x="1448"/>
        <item x="1449"/>
        <item x="1450"/>
        <item x="1451"/>
        <item x="1452"/>
        <item x="1453"/>
        <item x="1454"/>
        <item x="1455"/>
        <item x="1456"/>
        <item x="1457"/>
        <item x="1458"/>
        <item x="1459"/>
        <item x="1460"/>
        <item x="1461"/>
        <item x="1462"/>
        <item x="1463"/>
        <item x="1464"/>
        <item x="1465"/>
        <item x="1466"/>
        <item x="1467"/>
        <item x="1468"/>
        <item x="1469"/>
        <item x="1470"/>
        <item x="1471"/>
        <item x="1472"/>
        <item x="1473"/>
        <item x="1474"/>
        <item x="1475"/>
        <item x="1476"/>
        <item x="1477"/>
        <item x="1478"/>
        <item x="1479"/>
        <item x="1480"/>
        <item x="1481"/>
        <item x="1482"/>
        <item x="1483"/>
        <item x="1484"/>
        <item x="1485"/>
        <item x="1486"/>
        <item x="1487"/>
        <item x="1488"/>
        <item x="1489"/>
        <item x="1490"/>
        <item x="1491"/>
        <item x="1492"/>
        <item x="1493"/>
        <item x="1494"/>
        <item x="1495"/>
        <item x="1496"/>
        <item x="1497"/>
        <item x="1498"/>
        <item x="1499"/>
        <item x="1500"/>
        <item x="1501"/>
        <item x="1502"/>
        <item x="1503"/>
        <item x="1504"/>
        <item x="1505"/>
        <item x="1506"/>
        <item x="1507"/>
        <item x="1508"/>
        <item x="1509"/>
        <item x="1510"/>
        <item x="1511"/>
        <item x="1512"/>
        <item x="1513"/>
        <item x="1514"/>
        <item x="1515"/>
        <item x="1516"/>
        <item x="1517"/>
        <item x="1518"/>
        <item x="1519"/>
        <item x="1520"/>
        <item x="1521"/>
        <item x="1522"/>
        <item x="1523"/>
        <item x="1524"/>
        <item x="1525"/>
        <item x="1526"/>
        <item x="1527"/>
        <item x="1528"/>
        <item x="1529"/>
        <item x="1530"/>
        <item x="1531"/>
        <item x="1532"/>
        <item x="1533"/>
        <item x="1534"/>
        <item x="1535"/>
        <item x="1536"/>
        <item x="1537"/>
        <item x="1538"/>
        <item x="1539"/>
        <item x="1540"/>
        <item x="1541"/>
        <item x="1542"/>
        <item x="1543"/>
        <item x="1544"/>
        <item x="1545"/>
        <item x="1546"/>
        <item x="1547"/>
        <item x="1548"/>
        <item x="1549"/>
        <item x="1550"/>
        <item x="1551"/>
        <item x="1552"/>
        <item x="1553"/>
        <item x="1554"/>
        <item x="1555"/>
        <item x="1556"/>
        <item x="1557"/>
        <item x="1558"/>
        <item x="1559"/>
        <item x="1560"/>
        <item x="1561"/>
        <item x="1562"/>
        <item x="1563"/>
        <item x="1564"/>
        <item x="1565"/>
        <item x="1566"/>
        <item x="1567"/>
        <item x="1568"/>
        <item x="1569"/>
        <item x="1570"/>
        <item x="1571"/>
        <item x="1572"/>
        <item x="1573"/>
        <item x="1574"/>
        <item x="1575"/>
        <item x="1576"/>
        <item x="1577"/>
        <item x="1578"/>
        <item x="1579"/>
        <item x="1580"/>
        <item x="1581"/>
        <item x="1582"/>
        <item x="1583"/>
        <item x="1584"/>
        <item x="1585"/>
        <item x="1586"/>
        <item x="1587"/>
        <item x="1588"/>
        <item x="1589"/>
        <item x="1590"/>
        <item x="1591"/>
        <item x="1592"/>
        <item x="1593"/>
        <item x="1594"/>
        <item x="1595"/>
        <item x="1596"/>
        <item x="1597"/>
        <item x="1598"/>
        <item x="1599"/>
        <item x="1600"/>
        <item x="1601"/>
        <item x="1602"/>
        <item x="1603"/>
        <item x="1604"/>
        <item x="1605"/>
        <item x="1606"/>
        <item x="1607"/>
        <item x="1608"/>
        <item x="1609"/>
        <item x="1610"/>
        <item x="1611"/>
        <item x="1612"/>
        <item x="1613"/>
        <item x="1614"/>
        <item x="1615"/>
        <item x="1616"/>
        <item x="1617"/>
        <item x="1618"/>
        <item x="1619"/>
        <item x="1620"/>
        <item x="1621"/>
        <item x="1622"/>
        <item x="1623"/>
        <item x="1624"/>
        <item x="1625"/>
        <item x="1626"/>
        <item x="1627"/>
        <item x="1628"/>
        <item x="1629"/>
        <item x="1630"/>
        <item x="1631"/>
        <item x="1632"/>
        <item x="1633"/>
        <item x="1634"/>
        <item x="1635"/>
        <item x="1636"/>
        <item x="1637"/>
        <item x="1638"/>
        <item x="1639"/>
        <item x="1640"/>
        <item x="1641"/>
        <item x="1642"/>
        <item x="1643"/>
        <item x="1644"/>
        <item x="1645"/>
        <item x="1646"/>
        <item x="1647"/>
        <item x="1648"/>
        <item x="1649"/>
        <item x="1650"/>
        <item x="1651"/>
        <item x="1652"/>
        <item x="1653"/>
        <item x="1654"/>
        <item x="1655"/>
        <item x="1656"/>
        <item x="1657"/>
        <item x="1658"/>
        <item x="1659"/>
        <item x="1660"/>
        <item x="1661"/>
        <item x="1662"/>
        <item x="1663"/>
        <item x="1664"/>
        <item x="1665"/>
        <item x="1666"/>
        <item x="1667"/>
        <item x="1668"/>
        <item x="1669"/>
        <item x="1670"/>
        <item x="1671"/>
        <item x="1672"/>
        <item x="1673"/>
        <item x="1674"/>
        <item x="1675"/>
        <item x="1676"/>
        <item x="1677"/>
        <item x="1678"/>
        <item x="1679"/>
        <item x="1680"/>
        <item x="1681"/>
        <item x="1682"/>
        <item x="1683"/>
        <item x="1684"/>
        <item x="1685"/>
        <item x="1686"/>
        <item x="1687"/>
        <item x="1688"/>
        <item x="1689"/>
        <item x="1690"/>
        <item x="1691"/>
        <item x="1692"/>
        <item x="1693"/>
        <item x="1694"/>
        <item x="1695"/>
        <item x="1696"/>
        <item x="1697"/>
        <item x="1698"/>
        <item x="1699"/>
        <item x="1700"/>
        <item x="1706"/>
        <item x="1707"/>
        <item x="1708"/>
        <item x="1709"/>
        <item x="1710"/>
        <item x="1711"/>
        <item x="1712"/>
        <item x="1713"/>
        <item x="1714"/>
        <item x="1715"/>
        <item x="1716"/>
        <item x="1717"/>
        <item x="1718"/>
        <item x="1719"/>
        <item x="1720"/>
        <item x="1705"/>
        <item x="1721"/>
        <item x="1701"/>
        <item x="1702"/>
        <item x="1703"/>
        <item x="1704"/>
        <item x="1722"/>
        <item x="1723"/>
        <item x="1724"/>
        <item x="1725"/>
        <item x="1726"/>
        <item x="1727"/>
        <item x="1728"/>
        <item x="1729"/>
        <item x="1730"/>
        <item x="1731"/>
        <item x="1732"/>
        <item x="1733"/>
        <item x="1734"/>
        <item x="1735"/>
        <item x="1736"/>
        <item x="1737"/>
        <item x="1738"/>
        <item x="1739"/>
        <item x="1740"/>
        <item x="1741"/>
        <item x="1742"/>
        <item x="1743"/>
        <item x="1744"/>
        <item x="1745"/>
        <item x="1746"/>
        <item x="1747"/>
        <item x="1748"/>
        <item x="1749"/>
        <item x="1750"/>
        <item x="1751"/>
        <item x="1752"/>
        <item x="1753"/>
        <item x="1754"/>
        <item x="1755"/>
        <item x="1756"/>
        <item x="1757"/>
        <item x="1758"/>
        <item x="1759"/>
        <item x="1760"/>
        <item x="1761"/>
        <item x="1762"/>
        <item x="1763"/>
        <item x="1764"/>
        <item x="1765"/>
        <item x="1766"/>
        <item x="1767"/>
        <item x="1768"/>
        <item x="1769"/>
        <item x="1770"/>
        <item x="1771"/>
        <item x="1772"/>
        <item x="1773"/>
        <item x="1774"/>
        <item x="1775"/>
        <item x="1776"/>
        <item x="1777"/>
        <item x="1778"/>
        <item x="1779"/>
        <item x="1780"/>
        <item x="1781"/>
        <item x="1782"/>
        <item x="1783"/>
        <item x="1784"/>
        <item x="1785"/>
        <item x="1786"/>
        <item x="1787"/>
        <item x="1788"/>
        <item x="1789"/>
        <item x="1790"/>
        <item x="1791"/>
        <item x="1792"/>
        <item x="1793"/>
        <item x="1794"/>
        <item x="1795"/>
        <item x="1796"/>
        <item x="1797"/>
        <item x="1799"/>
        <item x="1800"/>
        <item x="1801"/>
        <item x="1802"/>
        <item x="1803"/>
        <item x="1804"/>
        <item x="1805"/>
        <item x="1806"/>
        <item x="1807"/>
        <item x="1808"/>
        <item x="1809"/>
        <item x="1810"/>
        <item x="1798"/>
        <item x="1811"/>
        <item x="1812"/>
        <item x="1813"/>
        <item x="1814"/>
        <item x="1815"/>
        <item x="1816"/>
        <item x="1817"/>
        <item x="1818"/>
        <item x="1819"/>
        <item x="1820"/>
        <item x="1821"/>
        <item x="1822"/>
        <item x="1823"/>
        <item x="1824"/>
        <item x="1825"/>
        <item x="1826"/>
        <item x="1827"/>
        <item x="1828"/>
        <item x="1829"/>
        <item x="1830"/>
        <item x="1831"/>
        <item x="1832"/>
        <item x="1833"/>
        <item x="1834"/>
        <item x="1835"/>
        <item x="1836"/>
        <item x="1837"/>
        <item x="1838"/>
        <item x="1839"/>
        <item x="1840"/>
        <item x="1841"/>
        <item x="1842"/>
        <item x="1843"/>
        <item x="1844"/>
        <item x="1845"/>
        <item x="1846"/>
        <item x="1847"/>
        <item x="1848"/>
        <item x="1849"/>
        <item x="1850"/>
        <item x="1851"/>
        <item x="1852"/>
        <item x="1853"/>
        <item x="1854"/>
        <item x="1855"/>
        <item x="1856"/>
        <item x="1857"/>
        <item x="1858"/>
        <item x="1859"/>
        <item x="1860"/>
        <item x="1861"/>
        <item x="1862"/>
        <item x="1863"/>
        <item x="1864"/>
        <item x="1865"/>
        <item x="1866"/>
        <item x="1867"/>
        <item x="1868"/>
        <item x="1869"/>
        <item x="1870"/>
        <item x="1871"/>
        <item x="1872"/>
        <item x="1873"/>
        <item x="1874"/>
        <item x="1875"/>
        <item x="1876"/>
        <item x="1877"/>
        <item x="1878"/>
        <item x="1879"/>
        <item x="1880"/>
        <item x="1881"/>
        <item x="1882"/>
        <item x="1883"/>
        <item x="1884"/>
        <item x="1885"/>
        <item x="1886"/>
        <item x="1887"/>
        <item x="1888"/>
        <item x="1889"/>
        <item x="1890"/>
        <item x="1891"/>
        <item x="1892"/>
        <item x="1893"/>
        <item x="1894"/>
        <item x="1895"/>
        <item x="1896"/>
        <item x="1897"/>
        <item x="1898"/>
        <item x="1899"/>
        <item x="1900"/>
        <item x="1901"/>
        <item x="1902"/>
        <item x="1903"/>
        <item x="1904"/>
        <item x="1905"/>
        <item x="1906"/>
        <item x="1907"/>
        <item x="1908"/>
        <item x="1909"/>
        <item x="1910"/>
        <item x="1911"/>
        <item x="1912"/>
        <item x="1913"/>
        <item x="1914"/>
        <item x="1915"/>
        <item x="1916"/>
        <item x="1917"/>
        <item x="1918"/>
        <item x="1919"/>
        <item x="1920"/>
        <item x="1921"/>
        <item x="1922"/>
        <item x="1923"/>
        <item x="1924"/>
        <item x="1925"/>
        <item x="1926"/>
        <item x="1927"/>
        <item x="1928"/>
        <item x="1929"/>
        <item x="1930"/>
        <item x="1931"/>
        <item x="1932"/>
        <item x="1933"/>
        <item x="1934"/>
        <item x="1935"/>
        <item x="1936"/>
        <item x="1937"/>
        <item x="1938"/>
        <item x="1939"/>
        <item x="1940"/>
        <item x="1941"/>
        <item x="1942"/>
        <item x="1943"/>
        <item x="1944"/>
        <item x="1945"/>
        <item x="1946"/>
        <item x="1947"/>
        <item x="1948"/>
        <item x="1949"/>
        <item x="1950"/>
        <item x="1951"/>
        <item x="1952"/>
        <item x="1953"/>
        <item x="1954"/>
        <item x="1955"/>
        <item x="1956"/>
        <item x="1957"/>
        <item x="1958"/>
        <item x="1959"/>
        <item x="1960"/>
        <item x="1961"/>
        <item x="1962"/>
        <item x="1963"/>
        <item x="1964"/>
        <item x="1965"/>
        <item x="1966"/>
        <item x="1967"/>
        <item x="1968"/>
        <item x="1969"/>
        <item x="1970"/>
        <item x="1971"/>
        <item x="1972"/>
        <item x="1973"/>
        <item x="1974"/>
        <item x="1975"/>
        <item x="1976"/>
        <item x="1977"/>
        <item x="1978"/>
        <item x="1979"/>
        <item x="1980"/>
        <item x="1981"/>
        <item x="1982"/>
        <item x="1983"/>
        <item x="1984"/>
        <item x="1985"/>
        <item x="1986"/>
        <item x="1987"/>
        <item x="1988"/>
        <item x="1989"/>
        <item x="1990"/>
        <item x="1991"/>
        <item x="1992"/>
        <item x="1993"/>
        <item x="1994"/>
        <item x="1995"/>
        <item x="1996"/>
        <item x="1997"/>
        <item x="1998"/>
        <item x="1999"/>
        <item x="2000"/>
        <item x="2001"/>
        <item x="2002"/>
        <item x="2003"/>
        <item x="2004"/>
        <item x="2005"/>
        <item x="2006"/>
        <item x="2007"/>
        <item x="2008"/>
        <item x="2009"/>
        <item x="2010"/>
        <item x="2011"/>
        <item x="2012"/>
        <item x="2013"/>
        <item x="2014"/>
        <item x="2015"/>
        <item x="2016"/>
        <item x="2017"/>
        <item x="2018"/>
        <item x="2019"/>
        <item x="2020"/>
        <item x="2021"/>
        <item x="2022"/>
        <item x="2024"/>
        <item x="2025"/>
        <item x="2026"/>
        <item x="2027"/>
        <item x="2028"/>
        <item x="2029"/>
        <item x="2030"/>
        <item x="2031"/>
        <item x="2032"/>
        <item x="2033"/>
        <item x="2034"/>
        <item x="2035"/>
        <item x="2036"/>
        <item x="2037"/>
        <item x="2038"/>
        <item x="2039"/>
        <item x="2040"/>
        <item x="2041"/>
        <item x="2042"/>
        <item x="2043"/>
        <item x="2044"/>
        <item x="2045"/>
        <item x="2046"/>
        <item x="2047"/>
        <item x="2048"/>
        <item x="2049"/>
        <item x="2050"/>
        <item x="2051"/>
        <item x="2052"/>
        <item x="2053"/>
        <item x="2054"/>
        <item x="2055"/>
        <item x="2056"/>
        <item x="2057"/>
        <item x="2058"/>
        <item x="2059"/>
        <item x="2060"/>
        <item x="2061"/>
        <item x="2062"/>
        <item x="2063"/>
        <item x="2064"/>
        <item x="2065"/>
        <item x="2066"/>
        <item x="2067"/>
        <item x="2068"/>
        <item x="2069"/>
        <item x="2070"/>
        <item x="2071"/>
        <item x="2072"/>
        <item x="2073"/>
        <item x="2074"/>
        <item x="2075"/>
        <item x="2076"/>
        <item x="2077"/>
        <item x="2078"/>
        <item x="2079"/>
        <item x="2080"/>
        <item x="2081"/>
        <item x="2082"/>
        <item x="2083"/>
        <item x="2084"/>
        <item x="2085"/>
        <item x="2086"/>
        <item x="2087"/>
        <item x="2088"/>
        <item x="2089"/>
        <item x="2090"/>
        <item x="2091"/>
        <item x="2092"/>
        <item x="2093"/>
        <item x="2094"/>
        <item x="2095"/>
        <item x="2096"/>
        <item x="2097"/>
        <item x="2098"/>
        <item x="2099"/>
        <item x="2100"/>
        <item x="2101"/>
        <item x="2102"/>
        <item x="2103"/>
        <item x="2104"/>
        <item x="2105"/>
        <item x="2106"/>
        <item x="2107"/>
        <item x="2108"/>
        <item x="2109"/>
        <item x="2110"/>
        <item x="2111"/>
        <item x="2112"/>
        <item x="2113"/>
        <item x="2114"/>
        <item x="2115"/>
        <item x="2116"/>
        <item x="2117"/>
        <item x="2118"/>
        <item x="2119"/>
        <item x="2120"/>
        <item x="2121"/>
        <item x="2122"/>
        <item x="2123"/>
        <item x="2124"/>
        <item x="2125"/>
        <item x="2126"/>
        <item x="2127"/>
        <item x="2128"/>
        <item x="2129"/>
        <item x="2130"/>
        <item x="2131"/>
        <item x="2132"/>
        <item x="2133"/>
        <item x="2134"/>
        <item x="2135"/>
        <item x="2136"/>
        <item x="2137"/>
        <item x="2138"/>
        <item x="2139"/>
        <item x="2140"/>
        <item x="2141"/>
        <item x="2142"/>
        <item x="2143"/>
        <item x="2144"/>
        <item x="2145"/>
        <item x="2146"/>
        <item x="2147"/>
        <item x="2148"/>
        <item x="2149"/>
        <item x="2150"/>
        <item x="2151"/>
        <item x="2152"/>
        <item x="2153"/>
        <item x="2154"/>
        <item x="2155"/>
        <item x="2156"/>
        <item x="2157"/>
        <item x="2158"/>
        <item x="2159"/>
        <item x="2160"/>
        <item x="2161"/>
        <item x="2162"/>
        <item x="2163"/>
        <item x="2164"/>
        <item x="2165"/>
        <item x="2166"/>
        <item x="2167"/>
        <item x="2168"/>
        <item x="2169"/>
        <item x="2170"/>
        <item x="2171"/>
        <item x="2172"/>
        <item x="2173"/>
        <item x="2174"/>
        <item x="2175"/>
        <item x="2176"/>
        <item x="2177"/>
        <item x="2178"/>
        <item x="2179"/>
        <item x="2180"/>
        <item x="2181"/>
        <item x="2182"/>
        <item x="2183"/>
        <item x="2184"/>
        <item x="2185"/>
        <item x="2186"/>
        <item x="2187"/>
        <item x="2188"/>
        <item x="2189"/>
        <item x="2190"/>
        <item x="2191"/>
        <item x="2192"/>
        <item x="2193"/>
        <item x="2194"/>
        <item x="2195"/>
        <item x="2196"/>
        <item x="2197"/>
        <item x="2198"/>
        <item x="2199"/>
        <item x="2200"/>
        <item x="2201"/>
        <item x="2202"/>
        <item x="2203"/>
        <item x="2204"/>
        <item x="2205"/>
        <item x="2206"/>
        <item x="2207"/>
        <item x="2208"/>
        <item x="2209"/>
        <item x="2210"/>
        <item x="2211"/>
        <item x="2212"/>
        <item x="2213"/>
        <item x="2214"/>
        <item x="2215"/>
        <item x="2216"/>
        <item x="2217"/>
        <item x="2218"/>
        <item x="2219"/>
        <item x="2220"/>
        <item x="2221"/>
        <item x="2222"/>
        <item x="2223"/>
        <item x="2224"/>
        <item x="2225"/>
        <item x="2226"/>
        <item x="2227"/>
        <item x="2228"/>
        <item x="2229"/>
        <item x="2230"/>
        <item x="2231"/>
        <item x="2232"/>
        <item x="2233"/>
        <item x="2234"/>
        <item x="2235"/>
        <item x="2236"/>
        <item x="2237"/>
        <item x="2238"/>
        <item x="2239"/>
        <item x="2240"/>
        <item x="2241"/>
        <item x="2242"/>
        <item x="2243"/>
        <item x="2244"/>
        <item x="2245"/>
        <item x="2246"/>
        <item x="2247"/>
        <item x="2248"/>
        <item x="2249"/>
        <item x="2250"/>
        <item x="2251"/>
        <item x="2252"/>
        <item x="2253"/>
        <item x="2254"/>
        <item x="2255"/>
        <item x="2256"/>
        <item x="2257"/>
        <item x="2258"/>
        <item x="2259"/>
        <item x="2260"/>
        <item x="2261"/>
        <item x="2262"/>
        <item x="2263"/>
        <item x="2264"/>
        <item x="2265"/>
        <item x="2266"/>
        <item x="2267"/>
        <item x="2268"/>
        <item x="2269"/>
        <item x="2270"/>
        <item x="2271"/>
        <item x="2272"/>
        <item x="2273"/>
        <item x="2274"/>
        <item x="2275"/>
        <item x="2276"/>
        <item x="2277"/>
        <item x="2278"/>
        <item x="2279"/>
        <item x="2280"/>
        <item x="2281"/>
        <item x="2282"/>
        <item x="2283"/>
        <item x="2284"/>
        <item x="2285"/>
        <item x="2286"/>
        <item x="2287"/>
        <item x="2288"/>
        <item x="2289"/>
        <item x="2290"/>
        <item x="2291"/>
        <item x="2292"/>
        <item x="2293"/>
        <item x="2294"/>
        <item x="2295"/>
        <item x="2296"/>
        <item x="2297"/>
        <item x="2298"/>
        <item x="2299"/>
        <item x="2300"/>
        <item x="2301"/>
        <item x="2302"/>
        <item x="2303"/>
        <item x="2304"/>
        <item x="2305"/>
        <item x="2306"/>
        <item x="2307"/>
        <item x="2308"/>
        <item x="2309"/>
        <item x="2310"/>
        <item x="2311"/>
        <item x="2312"/>
        <item x="2313"/>
        <item x="2314"/>
        <item x="2315"/>
        <item x="2316"/>
        <item x="2317"/>
        <item x="2318"/>
        <item x="2319"/>
        <item x="2320"/>
        <item x="2321"/>
        <item x="2322"/>
        <item x="2323"/>
        <item x="2324"/>
        <item x="2325"/>
        <item x="2326"/>
        <item x="2327"/>
        <item x="2328"/>
        <item x="2329"/>
        <item x="2330"/>
        <item x="2331"/>
        <item x="2332"/>
        <item x="2333"/>
        <item x="2334"/>
        <item x="2335"/>
        <item x="2336"/>
        <item x="2337"/>
        <item x="2338"/>
        <item x="2339"/>
        <item x="2340"/>
        <item x="2341"/>
        <item x="2342"/>
        <item x="2343"/>
        <item x="2344"/>
        <item x="2345"/>
        <item x="2346"/>
        <item x="2347"/>
        <item x="2348"/>
        <item x="2349"/>
        <item x="2350"/>
        <item x="2351"/>
        <item x="2352"/>
        <item x="2353"/>
        <item x="2354"/>
        <item x="2355"/>
        <item x="2356"/>
        <item x="2357"/>
        <item x="2358"/>
        <item x="2359"/>
        <item x="2360"/>
        <item x="2361"/>
        <item x="2362"/>
        <item x="2363"/>
        <item x="2364"/>
        <item x="2365"/>
        <item x="2366"/>
        <item x="2367"/>
        <item x="2368"/>
        <item x="2369"/>
        <item x="2370"/>
        <item x="2371"/>
        <item x="2372"/>
        <item x="2373"/>
        <item x="2374"/>
        <item x="2375"/>
        <item x="2376"/>
        <item x="2377"/>
        <item x="2378"/>
        <item x="2379"/>
        <item x="2380"/>
        <item x="2381"/>
        <item x="2382"/>
        <item x="2383"/>
        <item x="2384"/>
        <item x="2385"/>
        <item x="2386"/>
        <item x="2387"/>
        <item x="2388"/>
        <item x="2389"/>
        <item x="2390"/>
        <item x="2391"/>
        <item x="2392"/>
        <item x="2393"/>
        <item x="2394"/>
        <item x="2395"/>
        <item x="2396"/>
        <item x="2397"/>
        <item x="2398"/>
        <item x="2399"/>
        <item x="2400"/>
        <item x="2401"/>
        <item x="2402"/>
        <item x="2403"/>
        <item x="2404"/>
        <item x="2405"/>
        <item x="2406"/>
        <item x="2407"/>
        <item x="2408"/>
        <item x="2409"/>
        <item x="2410"/>
        <item x="2411"/>
        <item x="2412"/>
        <item x="2413"/>
        <item x="2414"/>
        <item x="2415"/>
        <item x="2416"/>
        <item x="2417"/>
        <item x="2418"/>
        <item x="2419"/>
        <item x="2420"/>
        <item x="2421"/>
        <item x="2422"/>
        <item x="2423"/>
        <item x="2424"/>
        <item x="2425"/>
        <item x="2426"/>
        <item x="2427"/>
        <item x="2428"/>
        <item x="2429"/>
        <item x="2430"/>
        <item x="2431"/>
        <item x="2432"/>
        <item x="2433"/>
        <item x="2434"/>
        <item x="2435"/>
        <item x="2436"/>
        <item x="2437"/>
        <item x="2438"/>
        <item x="2439"/>
        <item x="2440"/>
        <item x="2441"/>
        <item x="2442"/>
        <item x="2443"/>
        <item x="2444"/>
        <item x="2445"/>
        <item x="2446"/>
        <item x="2447"/>
        <item x="2448"/>
        <item x="2449"/>
        <item x="2450"/>
        <item x="2451"/>
        <item x="2452"/>
        <item x="2453"/>
        <item x="2454"/>
        <item x="2455"/>
        <item x="2456"/>
        <item x="2457"/>
        <item x="2458"/>
        <item x="2459"/>
        <item x="2460"/>
        <item x="2461"/>
        <item x="2462"/>
        <item x="2463"/>
        <item x="2464"/>
        <item x="2465"/>
        <item x="2466"/>
        <item x="2467"/>
        <item x="2468"/>
        <item x="2469"/>
        <item x="2470"/>
        <item x="2471"/>
        <item x="2472"/>
        <item x="2473"/>
        <item x="2474"/>
        <item x="2475"/>
        <item x="2476"/>
        <item x="2477"/>
        <item x="2478"/>
        <item x="2479"/>
        <item x="2480"/>
        <item x="2481"/>
        <item x="2482"/>
        <item x="2483"/>
        <item x="2484"/>
        <item x="2485"/>
        <item x="2486"/>
        <item x="2487"/>
        <item x="2488"/>
        <item x="2489"/>
        <item x="2490"/>
        <item x="2491"/>
        <item x="2492"/>
        <item x="2493"/>
        <item x="2494"/>
        <item x="2495"/>
        <item x="2496"/>
        <item x="2497"/>
        <item x="2498"/>
        <item x="2499"/>
        <item x="2500"/>
        <item x="2501"/>
        <item x="2502"/>
        <item x="2503"/>
        <item x="2504"/>
        <item x="2505"/>
        <item x="2506"/>
        <item x="2507"/>
        <item x="2508"/>
        <item x="2509"/>
        <item x="2510"/>
        <item x="2511"/>
        <item x="2512"/>
        <item x="2513"/>
        <item x="2514"/>
        <item x="2515"/>
        <item x="2516"/>
        <item x="2517"/>
        <item x="2518"/>
        <item x="2519"/>
        <item x="2520"/>
        <item x="2521"/>
        <item x="2522"/>
        <item x="2523"/>
        <item x="2524"/>
        <item x="2525"/>
        <item x="2526"/>
        <item x="2527"/>
        <item x="2528"/>
        <item x="2529"/>
        <item x="2530"/>
        <item x="2531"/>
        <item x="2532"/>
        <item x="2533"/>
        <item x="2534"/>
        <item x="2535"/>
        <item x="2536"/>
        <item x="2537"/>
        <item x="2538"/>
        <item x="2539"/>
        <item x="2540"/>
        <item x="2541"/>
        <item x="2542"/>
        <item x="2543"/>
        <item x="2544"/>
        <item x="2545"/>
        <item x="2546"/>
        <item x="2547"/>
        <item x="2548"/>
        <item x="2549"/>
        <item x="2550"/>
        <item x="2551"/>
        <item x="2552"/>
        <item x="2553"/>
        <item x="2554"/>
        <item x="2555"/>
        <item x="2556"/>
        <item x="2557"/>
        <item x="2558"/>
        <item x="2559"/>
        <item x="2560"/>
        <item x="2561"/>
        <item x="2562"/>
        <item x="2563"/>
        <item x="2564"/>
        <item x="2565"/>
        <item x="2566"/>
        <item x="2567"/>
        <item x="2568"/>
        <item x="2569"/>
        <item x="2570"/>
        <item x="2571"/>
        <item x="2572"/>
        <item x="2573"/>
        <item x="2574"/>
        <item x="2575"/>
        <item x="2576"/>
        <item x="2577"/>
        <item x="2578"/>
        <item x="2579"/>
        <item x="2580"/>
        <item x="2581"/>
        <item x="2582"/>
        <item x="2583"/>
        <item x="2584"/>
        <item x="2585"/>
        <item x="2586"/>
        <item x="2587"/>
        <item x="2588"/>
        <item x="2589"/>
        <item x="2590"/>
        <item x="2591"/>
        <item x="2592"/>
        <item x="2593"/>
        <item x="2594"/>
        <item x="2595"/>
        <item x="2596"/>
        <item x="2597"/>
        <item x="2598"/>
        <item x="2599"/>
        <item x="2600"/>
        <item x="2601"/>
        <item x="2602"/>
        <item x="2603"/>
        <item x="2604"/>
        <item x="2605"/>
        <item x="2606"/>
        <item x="2607"/>
        <item x="2608"/>
        <item x="2609"/>
        <item x="2610"/>
        <item x="2611"/>
        <item x="2612"/>
        <item x="2613"/>
        <item x="2614"/>
        <item x="2615"/>
        <item x="2616"/>
        <item x="2617"/>
        <item x="2618"/>
        <item x="2619"/>
        <item x="2620"/>
        <item x="2621"/>
        <item x="2622"/>
        <item x="2623"/>
        <item x="2624"/>
        <item x="2625"/>
        <item x="2626"/>
        <item x="2627"/>
        <item x="2628"/>
        <item x="2629"/>
        <item x="2630"/>
        <item x="2631"/>
        <item x="2632"/>
        <item x="2633"/>
        <item x="2634"/>
        <item x="2635"/>
        <item x="2636"/>
        <item x="2637"/>
        <item x="2638"/>
        <item x="2639"/>
        <item x="2640"/>
        <item x="2641"/>
        <item x="2642"/>
        <item x="2643"/>
        <item x="2644"/>
        <item x="2645"/>
        <item x="2646"/>
        <item x="2647"/>
        <item x="2648"/>
        <item x="2649"/>
        <item x="2650"/>
        <item x="2651"/>
        <item x="2652"/>
        <item x="2653"/>
        <item x="2654"/>
        <item x="2655"/>
        <item x="2656"/>
        <item x="2657"/>
        <item x="2658"/>
        <item x="2659"/>
        <item x="2660"/>
        <item x="2661"/>
        <item x="2662"/>
        <item x="2663"/>
        <item x="2664"/>
        <item x="2665"/>
        <item x="2666"/>
        <item x="2667"/>
        <item x="2668"/>
        <item x="2669"/>
        <item x="2670"/>
        <item x="2671"/>
        <item x="2672"/>
        <item x="2673"/>
        <item x="2674"/>
        <item x="2675"/>
        <item x="2676"/>
        <item x="2677"/>
        <item x="2678"/>
        <item x="2679"/>
        <item x="2680"/>
        <item x="2681"/>
        <item x="2682"/>
        <item x="2683"/>
        <item x="2684"/>
        <item x="2685"/>
        <item x="2686"/>
        <item x="2687"/>
        <item x="2688"/>
        <item x="2689"/>
        <item x="2690"/>
        <item x="2691"/>
        <item x="2692"/>
        <item x="2693"/>
        <item x="2694"/>
        <item x="2695"/>
        <item x="2696"/>
        <item x="2697"/>
        <item x="2698"/>
        <item x="2699"/>
        <item x="2700"/>
        <item x="2701"/>
        <item x="2702"/>
        <item x="2703"/>
        <item x="2704"/>
        <item x="2705"/>
        <item x="2706"/>
        <item x="2707"/>
        <item x="2708"/>
        <item x="2709"/>
        <item x="2710"/>
        <item x="2711"/>
        <item x="2712"/>
        <item x="2713"/>
        <item x="2714"/>
        <item x="2715"/>
        <item x="2716"/>
        <item x="2717"/>
        <item x="2718"/>
        <item x="2719"/>
        <item x="2720"/>
        <item x="2721"/>
        <item x="2722"/>
        <item x="2723"/>
        <item x="2724"/>
        <item x="2725"/>
        <item x="2726"/>
        <item x="2727"/>
        <item x="2728"/>
        <item x="2729"/>
        <item x="2730"/>
        <item x="2731"/>
        <item x="2732"/>
        <item x="2733"/>
        <item x="2734"/>
        <item x="2735"/>
        <item x="2736"/>
        <item x="2737"/>
        <item x="2738"/>
        <item x="2739"/>
        <item x="2740"/>
        <item x="2741"/>
        <item x="2742"/>
        <item x="2743"/>
        <item x="2744"/>
        <item x="2745"/>
        <item x="2746"/>
        <item x="2747"/>
        <item x="2748"/>
        <item x="2749"/>
        <item x="2750"/>
        <item x="2751"/>
        <item x="2752"/>
        <item x="2753"/>
        <item x="2754"/>
        <item x="2755"/>
        <item x="2756"/>
        <item x="2757"/>
        <item x="2758"/>
        <item x="2759"/>
        <item x="2760"/>
        <item x="2761"/>
        <item x="2762"/>
        <item x="2763"/>
        <item x="2764"/>
        <item x="2765"/>
        <item x="2766"/>
        <item x="2767"/>
        <item x="2768"/>
        <item x="2769"/>
        <item x="2770"/>
        <item x="2771"/>
        <item x="2772"/>
        <item x="2773"/>
        <item x="2774"/>
        <item x="2775"/>
        <item x="2776"/>
        <item x="2777"/>
        <item x="2778"/>
        <item x="2779"/>
        <item x="2780"/>
        <item x="2781"/>
        <item x="2782"/>
        <item x="2783"/>
        <item x="2784"/>
        <item x="2785"/>
        <item x="2786"/>
        <item x="2787"/>
        <item x="2788"/>
        <item x="2789"/>
        <item x="2790"/>
        <item x="2791"/>
        <item x="2792"/>
        <item x="2793"/>
        <item x="2794"/>
        <item x="2795"/>
        <item x="2796"/>
        <item x="2797"/>
        <item x="2798"/>
        <item x="2799"/>
        <item x="2800"/>
        <item x="2801"/>
        <item x="2802"/>
        <item x="2803"/>
        <item x="2804"/>
        <item x="2805"/>
        <item x="2806"/>
        <item x="2807"/>
        <item x="2808"/>
        <item x="2809"/>
        <item x="2810"/>
        <item x="2811"/>
        <item x="2812"/>
        <item x="2813"/>
        <item x="2814"/>
        <item x="2815"/>
        <item x="2816"/>
        <item x="2817"/>
        <item x="2818"/>
        <item x="2819"/>
        <item x="2820"/>
        <item x="2821"/>
        <item x="2822"/>
        <item x="2823"/>
        <item x="2824"/>
        <item x="2825"/>
        <item x="2826"/>
        <item x="2827"/>
        <item x="2828"/>
        <item x="2829"/>
        <item x="2830"/>
        <item x="2831"/>
        <item x="2832"/>
        <item x="2833"/>
        <item x="2834"/>
        <item x="2835"/>
        <item x="2836"/>
        <item x="2837"/>
        <item x="2838"/>
        <item x="2839"/>
        <item x="2840"/>
        <item x="2841"/>
        <item x="2842"/>
        <item x="2843"/>
        <item x="2844"/>
        <item x="2845"/>
        <item x="2846"/>
        <item x="2847"/>
        <item x="2848"/>
        <item x="2849"/>
        <item x="2850"/>
        <item x="2851"/>
        <item x="2852"/>
        <item x="2853"/>
        <item x="2854"/>
        <item x="2855"/>
        <item x="2856"/>
        <item x="2857"/>
        <item x="2858"/>
        <item x="2859"/>
        <item x="2860"/>
        <item x="2861"/>
        <item x="2862"/>
        <item x="2863"/>
        <item x="2864"/>
        <item x="2865"/>
        <item x="2866"/>
        <item x="2867"/>
        <item x="2868"/>
        <item x="2869"/>
        <item x="2870"/>
        <item x="2871"/>
        <item x="2872"/>
        <item x="2873"/>
        <item x="2874"/>
        <item x="2875"/>
        <item x="2876"/>
        <item x="2877"/>
        <item x="2878"/>
        <item x="2879"/>
        <item x="2880"/>
        <item x="2881"/>
        <item x="2882"/>
        <item x="2883"/>
        <item x="2884"/>
        <item x="2885"/>
        <item x="2886"/>
        <item x="2887"/>
        <item x="2888"/>
        <item x="2889"/>
        <item x="2890"/>
        <item x="2891"/>
        <item x="2892"/>
        <item x="2893"/>
        <item x="2894"/>
        <item x="2895"/>
        <item x="2896"/>
        <item x="2897"/>
        <item x="2898"/>
        <item x="2899"/>
        <item x="2900"/>
        <item x="2901"/>
        <item x="2902"/>
        <item x="2903"/>
        <item x="2904"/>
        <item x="2905"/>
        <item x="2906"/>
        <item x="2907"/>
        <item x="2908"/>
        <item x="2909"/>
        <item x="2910"/>
        <item x="2911"/>
        <item x="2912"/>
        <item x="2913"/>
        <item x="2914"/>
        <item x="2915"/>
        <item x="2916"/>
        <item x="2917"/>
        <item x="2918"/>
        <item x="2919"/>
        <item x="2920"/>
        <item x="2921"/>
        <item x="2922"/>
        <item x="2923"/>
        <item x="2924"/>
        <item x="2925"/>
        <item x="2926"/>
        <item x="2927"/>
        <item x="2928"/>
        <item x="2929"/>
        <item x="2930"/>
        <item x="2931"/>
        <item x="2932"/>
        <item x="2933"/>
        <item x="2934"/>
        <item x="2935"/>
        <item x="2936"/>
        <item x="2937"/>
        <item x="2938"/>
        <item x="2939"/>
        <item x="2940"/>
        <item x="2941"/>
        <item x="2942"/>
        <item x="2943"/>
        <item x="2944"/>
        <item x="2945"/>
        <item x="2946"/>
        <item x="2947"/>
        <item x="2948"/>
        <item x="2949"/>
        <item x="2950"/>
        <item x="2951"/>
        <item x="2952"/>
        <item x="2953"/>
        <item x="2954"/>
        <item x="2955"/>
        <item x="2956"/>
        <item x="2957"/>
        <item x="2958"/>
        <item x="2959"/>
        <item x="2960"/>
        <item x="2961"/>
        <item x="2962"/>
        <item x="2963"/>
        <item x="2964"/>
        <item x="2965"/>
        <item x="2966"/>
        <item x="2967"/>
        <item x="2968"/>
        <item x="2969"/>
        <item x="2970"/>
        <item x="2971"/>
        <item x="2972"/>
        <item x="2973"/>
        <item x="2974"/>
        <item x="2975"/>
        <item x="2976"/>
        <item x="2977"/>
        <item x="2978"/>
        <item x="2979"/>
        <item x="2980"/>
        <item x="2981"/>
        <item x="2982"/>
        <item x="2983"/>
        <item x="2984"/>
        <item x="2985"/>
        <item x="2986"/>
        <item x="2987"/>
        <item x="2988"/>
        <item x="2989"/>
        <item x="2990"/>
        <item x="2991"/>
        <item x="2992"/>
        <item x="2993"/>
        <item x="2994"/>
        <item x="2995"/>
        <item x="2996"/>
        <item x="2997"/>
        <item x="2998"/>
        <item x="2999"/>
        <item x="3000"/>
        <item x="3001"/>
        <item x="3002"/>
        <item x="3003"/>
        <item x="3004"/>
        <item x="3005"/>
        <item x="3006"/>
        <item x="3007"/>
        <item x="3008"/>
        <item x="3009"/>
        <item x="3010"/>
        <item x="3011"/>
        <item x="3012"/>
        <item x="3013"/>
        <item x="3014"/>
        <item x="3015"/>
        <item x="3016"/>
        <item x="3017"/>
        <item x="3018"/>
        <item x="3019"/>
        <item x="3020"/>
        <item x="3021"/>
        <item x="3022"/>
        <item x="3023"/>
        <item x="3024"/>
        <item x="3025"/>
        <item x="3026"/>
        <item x="3027"/>
        <item x="3028"/>
        <item x="3029"/>
        <item x="3030"/>
        <item x="3031"/>
        <item x="3032"/>
        <item x="3033"/>
        <item x="3034"/>
        <item x="3035"/>
        <item x="3036"/>
        <item x="3037"/>
        <item x="3038"/>
        <item x="3039"/>
        <item x="3040"/>
        <item x="3041"/>
        <item x="3042"/>
        <item x="3043"/>
        <item x="3044"/>
        <item x="3045"/>
        <item x="3046"/>
        <item x="3047"/>
        <item x="3048"/>
        <item x="3049"/>
        <item x="3050"/>
        <item x="3051"/>
        <item x="3052"/>
        <item x="3053"/>
        <item x="3054"/>
        <item x="3055"/>
        <item x="3056"/>
        <item x="3057"/>
        <item x="3058"/>
        <item x="3059"/>
        <item x="3060"/>
        <item x="3061"/>
        <item x="3062"/>
        <item x="3063"/>
        <item x="3064"/>
        <item x="3065"/>
        <item x="3066"/>
        <item x="3067"/>
        <item x="3068"/>
        <item x="3069"/>
        <item x="3070"/>
        <item x="3071"/>
        <item x="3072"/>
        <item x="3073"/>
        <item x="3074"/>
        <item x="3075"/>
        <item x="3076"/>
        <item x="3077"/>
        <item x="3078"/>
        <item x="3079"/>
        <item x="3080"/>
        <item x="3081"/>
        <item x="3082"/>
        <item x="3083"/>
        <item x="3084"/>
        <item x="3085"/>
        <item x="3086"/>
        <item x="3087"/>
        <item x="3088"/>
        <item x="3089"/>
        <item x="3090"/>
        <item x="3091"/>
        <item x="3092"/>
        <item x="3093"/>
        <item x="3094"/>
        <item x="3095"/>
        <item x="3096"/>
        <item x="3097"/>
        <item x="3098"/>
        <item x="3099"/>
        <item x="3100"/>
        <item x="3101"/>
        <item x="3102"/>
        <item x="3103"/>
        <item x="3104"/>
        <item x="3105"/>
        <item x="3106"/>
        <item x="3107"/>
        <item x="3108"/>
        <item x="3109"/>
        <item x="3110"/>
        <item x="3111"/>
        <item x="3112"/>
        <item x="3113"/>
        <item x="3114"/>
        <item x="3115"/>
        <item x="3116"/>
        <item x="3117"/>
        <item x="3118"/>
        <item x="3119"/>
        <item x="3120"/>
        <item x="3121"/>
        <item x="3122"/>
        <item x="3123"/>
        <item x="3124"/>
        <item x="3125"/>
        <item x="3126"/>
        <item x="3127"/>
        <item x="3128"/>
        <item x="3129"/>
        <item x="3130"/>
        <item x="3131"/>
        <item x="3132"/>
        <item x="3133"/>
        <item x="3134"/>
        <item x="3135"/>
        <item x="3136"/>
        <item x="3137"/>
        <item x="3138"/>
        <item x="3139"/>
        <item x="3140"/>
        <item x="3141"/>
        <item x="3142"/>
        <item x="3143"/>
        <item x="3144"/>
        <item x="3145"/>
        <item x="3146"/>
        <item x="3147"/>
        <item x="3148"/>
        <item x="3149"/>
        <item x="3150"/>
        <item x="3151"/>
        <item x="3152"/>
        <item x="3153"/>
        <item x="3154"/>
        <item x="3155"/>
        <item x="3156"/>
        <item x="3157"/>
        <item x="3158"/>
        <item x="3159"/>
        <item x="3160"/>
        <item x="3161"/>
        <item x="3162"/>
        <item x="3163"/>
        <item x="3164"/>
        <item x="3165"/>
        <item x="3166"/>
        <item x="3167"/>
        <item x="3168"/>
        <item x="3169"/>
        <item x="3170"/>
        <item x="3171"/>
        <item x="3172"/>
        <item x="3173"/>
        <item x="3174"/>
        <item x="3175"/>
        <item x="3176"/>
        <item x="3178"/>
        <item x="3179"/>
        <item x="3180"/>
        <item x="3181"/>
        <item x="3182"/>
        <item x="3183"/>
        <item x="3184"/>
        <item x="3185"/>
        <item x="3186"/>
        <item x="3187"/>
        <item x="3188"/>
        <item x="3189"/>
        <item x="3190"/>
        <item x="3191"/>
        <item x="3192"/>
        <item x="3193"/>
        <item x="3194"/>
        <item x="3195"/>
        <item x="3196"/>
        <item x="3197"/>
        <item x="3198"/>
        <item x="3199"/>
        <item x="3200"/>
        <item x="3201"/>
        <item x="3202"/>
        <item x="3203"/>
        <item x="3204"/>
        <item x="3205"/>
        <item x="3206"/>
        <item x="3207"/>
        <item x="3208"/>
        <item x="3209"/>
        <item x="3210"/>
        <item x="3211"/>
        <item x="3212"/>
        <item x="3213"/>
        <item x="3214"/>
        <item x="3215"/>
        <item x="3216"/>
        <item x="3217"/>
        <item x="3218"/>
        <item x="3219"/>
        <item x="3220"/>
        <item x="3221"/>
        <item x="3222"/>
        <item x="3223"/>
        <item x="3224"/>
        <item x="3225"/>
        <item x="3226"/>
        <item x="3227"/>
        <item x="3228"/>
        <item x="3229"/>
        <item x="3230"/>
        <item x="3231"/>
        <item x="3232"/>
        <item x="3233"/>
        <item x="3234"/>
        <item x="3235"/>
        <item x="3236"/>
        <item x="3237"/>
        <item x="3238"/>
        <item x="3239"/>
        <item x="3240"/>
        <item x="3241"/>
        <item x="3242"/>
        <item x="3243"/>
        <item x="3244"/>
        <item x="3245"/>
        <item x="3246"/>
        <item x="3247"/>
        <item x="3248"/>
        <item x="3249"/>
        <item x="3250"/>
        <item x="3251"/>
        <item x="3252"/>
        <item x="3253"/>
        <item x="3254"/>
        <item x="3255"/>
        <item x="3256"/>
        <item x="3257"/>
        <item x="3258"/>
        <item x="3259"/>
        <item x="3260"/>
        <item x="3261"/>
        <item x="3262"/>
        <item x="3263"/>
        <item x="3264"/>
        <item x="3265"/>
        <item x="3266"/>
        <item x="3267"/>
        <item x="3268"/>
        <item x="3269"/>
        <item x="3270"/>
        <item x="3271"/>
        <item x="3272"/>
        <item x="3273"/>
        <item x="3274"/>
        <item x="3275"/>
        <item x="3276"/>
        <item x="3277"/>
        <item x="3278"/>
        <item x="3279"/>
        <item x="3280"/>
        <item x="3281"/>
        <item x="3282"/>
        <item x="3283"/>
        <item x="3284"/>
        <item x="3285"/>
        <item x="3286"/>
        <item x="3287"/>
        <item x="3288"/>
        <item x="3289"/>
        <item x="3290"/>
        <item x="3291"/>
        <item x="3292"/>
        <item x="3293"/>
        <item x="3294"/>
        <item x="3295"/>
        <item x="3296"/>
        <item x="3297"/>
        <item x="3298"/>
        <item x="3299"/>
        <item x="3300"/>
        <item x="3301"/>
        <item x="3302"/>
        <item x="3303"/>
        <item x="3304"/>
        <item x="3305"/>
        <item x="3306"/>
        <item x="3307"/>
        <item x="3308"/>
        <item x="3309"/>
        <item x="3310"/>
        <item x="3311"/>
        <item x="3312"/>
        <item x="3313"/>
        <item x="3314"/>
        <item x="3315"/>
        <item x="3316"/>
        <item x="3317"/>
        <item x="3318"/>
        <item x="3319"/>
        <item x="3320"/>
        <item x="3321"/>
        <item x="3322"/>
        <item x="3323"/>
        <item x="3324"/>
        <item x="3325"/>
        <item x="3326"/>
        <item x="3327"/>
        <item x="3328"/>
        <item x="3329"/>
        <item x="3330"/>
        <item x="3331"/>
        <item x="3332"/>
        <item x="3333"/>
        <item x="3334"/>
        <item x="3335"/>
        <item x="3336"/>
        <item x="3337"/>
        <item x="3338"/>
        <item x="3339"/>
        <item x="3340"/>
        <item x="3341"/>
        <item x="3342"/>
        <item x="3343"/>
        <item x="3344"/>
        <item x="3345"/>
        <item x="3346"/>
        <item x="3347"/>
        <item x="3348"/>
        <item x="3349"/>
        <item x="3350"/>
        <item x="3351"/>
        <item x="3352"/>
        <item x="3353"/>
        <item x="3354"/>
        <item x="3355"/>
        <item x="3356"/>
        <item x="3357"/>
        <item x="3358"/>
        <item x="3359"/>
        <item x="3360"/>
        <item x="3361"/>
        <item x="3362"/>
        <item x="3363"/>
        <item x="3364"/>
        <item x="3365"/>
        <item x="3366"/>
        <item x="3367"/>
        <item x="3368"/>
        <item x="3369"/>
        <item x="3370"/>
        <item x="3371"/>
        <item x="3372"/>
        <item x="3373"/>
        <item x="3374"/>
        <item x="3375"/>
        <item x="3376"/>
        <item x="3377"/>
        <item x="3378"/>
        <item x="3379"/>
        <item x="3380"/>
        <item x="3381"/>
        <item x="3382"/>
        <item x="3383"/>
        <item x="3384"/>
        <item x="3385"/>
        <item x="3386"/>
        <item x="3387"/>
        <item x="3388"/>
        <item x="3389"/>
        <item x="3390"/>
        <item x="3391"/>
        <item x="3392"/>
        <item x="3393"/>
        <item x="3394"/>
        <item x="3395"/>
        <item x="3396"/>
        <item x="3397"/>
        <item x="3398"/>
        <item x="3399"/>
        <item x="3400"/>
        <item x="3401"/>
        <item x="3402"/>
        <item x="3403"/>
        <item x="3404"/>
        <item x="3405"/>
        <item x="3406"/>
        <item x="3407"/>
        <item x="3408"/>
        <item x="3409"/>
        <item x="3410"/>
        <item x="3411"/>
        <item x="3412"/>
        <item x="3413"/>
        <item x="3414"/>
        <item x="3415"/>
        <item x="3416"/>
        <item x="3417"/>
        <item x="3418"/>
        <item x="3419"/>
        <item x="3420"/>
        <item x="3421"/>
        <item x="3422"/>
        <item x="3423"/>
        <item x="3424"/>
        <item x="3425"/>
        <item x="3426"/>
        <item x="3427"/>
        <item x="3428"/>
        <item x="3429"/>
        <item x="3430"/>
        <item x="3431"/>
        <item x="3432"/>
        <item x="3433"/>
        <item x="3434"/>
        <item x="3435"/>
        <item x="3436"/>
        <item x="3437"/>
        <item x="3438"/>
        <item x="3439"/>
        <item x="3440"/>
        <item x="3441"/>
        <item x="3442"/>
        <item x="3443"/>
        <item x="3444"/>
        <item x="3445"/>
        <item x="3446"/>
        <item x="3447"/>
        <item x="3448"/>
        <item x="3449"/>
        <item x="3450"/>
        <item x="3451"/>
        <item x="3452"/>
        <item x="3453"/>
        <item x="3454"/>
        <item x="3455"/>
        <item x="3456"/>
        <item x="3457"/>
        <item x="3458"/>
        <item x="3459"/>
        <item x="3460"/>
        <item x="3461"/>
        <item x="3462"/>
        <item x="3463"/>
        <item x="3464"/>
        <item x="3465"/>
        <item x="3466"/>
        <item x="3467"/>
        <item x="3468"/>
        <item x="3469"/>
        <item x="3470"/>
        <item x="3471"/>
        <item x="3472"/>
        <item x="3473"/>
        <item x="3474"/>
        <item x="3475"/>
        <item x="3476"/>
        <item x="3477"/>
        <item x="3478"/>
        <item x="3479"/>
        <item x="3480"/>
        <item x="3481"/>
        <item x="3482"/>
        <item x="3483"/>
        <item x="3484"/>
        <item x="3485"/>
        <item x="3486"/>
        <item x="3487"/>
        <item x="3488"/>
        <item x="3489"/>
        <item x="3490"/>
        <item x="3491"/>
        <item x="3492"/>
        <item x="3493"/>
        <item x="3494"/>
        <item x="3495"/>
        <item x="3496"/>
        <item x="3497"/>
        <item x="3498"/>
        <item x="3499"/>
        <item x="3500"/>
        <item x="3501"/>
        <item x="3502"/>
        <item x="3503"/>
        <item x="3504"/>
        <item x="3505"/>
        <item x="3506"/>
        <item x="3507"/>
        <item x="3508"/>
        <item x="3509"/>
        <item x="3510"/>
        <item x="3511"/>
        <item x="3512"/>
        <item x="3513"/>
        <item x="3514"/>
        <item x="3515"/>
        <item x="3516"/>
        <item x="3517"/>
        <item x="3518"/>
        <item x="3519"/>
        <item x="3520"/>
        <item x="3521"/>
        <item x="3522"/>
        <item x="3523"/>
        <item x="3524"/>
        <item x="3525"/>
        <item x="3526"/>
        <item x="3527"/>
        <item x="3528"/>
        <item x="3529"/>
        <item x="3530"/>
        <item x="3531"/>
        <item x="3532"/>
        <item x="3533"/>
        <item x="3534"/>
        <item x="3535"/>
        <item x="3536"/>
        <item x="3537"/>
        <item x="3538"/>
        <item x="3539"/>
        <item x="3540"/>
        <item x="3541"/>
        <item x="3542"/>
        <item x="3543"/>
        <item x="3544"/>
        <item x="3545"/>
        <item x="3546"/>
        <item x="3547"/>
        <item x="3548"/>
        <item x="3549"/>
        <item x="3550"/>
        <item x="3551"/>
        <item x="3552"/>
        <item x="3553"/>
        <item x="3554"/>
        <item x="3555"/>
        <item x="3556"/>
        <item x="3557"/>
        <item x="3558"/>
        <item x="3559"/>
        <item x="3560"/>
        <item x="3561"/>
        <item x="3562"/>
        <item x="3563"/>
        <item x="3564"/>
        <item x="3565"/>
        <item x="3566"/>
        <item x="3567"/>
        <item x="3568"/>
        <item x="3569"/>
        <item x="3570"/>
        <item x="3571"/>
        <item x="3572"/>
        <item x="3573"/>
        <item x="3574"/>
        <item x="3575"/>
        <item x="3576"/>
        <item x="3577"/>
        <item x="3578"/>
        <item x="3579"/>
        <item x="3580"/>
        <item x="3581"/>
        <item x="3582"/>
        <item x="3583"/>
        <item x="3584"/>
        <item x="3585"/>
        <item x="3586"/>
        <item x="3587"/>
        <item x="3588"/>
        <item x="3589"/>
        <item x="3590"/>
        <item x="3591"/>
        <item x="3592"/>
        <item x="3593"/>
        <item x="3594"/>
        <item x="3595"/>
        <item x="3596"/>
        <item x="3597"/>
        <item x="3598"/>
        <item x="3599"/>
        <item x="3600"/>
        <item x="3601"/>
        <item x="3602"/>
        <item x="3603"/>
        <item x="3604"/>
        <item x="3605"/>
        <item x="3606"/>
        <item x="3607"/>
        <item x="3608"/>
        <item x="3609"/>
        <item x="3610"/>
        <item x="3611"/>
        <item x="3612"/>
        <item x="3613"/>
        <item x="3614"/>
        <item x="3615"/>
        <item x="3616"/>
        <item x="3617"/>
        <item x="3618"/>
        <item x="3619"/>
        <item x="3620"/>
        <item x="3621"/>
        <item x="3622"/>
        <item x="3623"/>
        <item x="3624"/>
        <item x="3625"/>
        <item x="3626"/>
        <item x="3627"/>
        <item x="3628"/>
        <item x="3629"/>
        <item x="3630"/>
        <item x="3631"/>
        <item x="3632"/>
        <item x="3633"/>
        <item x="3634"/>
        <item x="3635"/>
        <item x="3636"/>
        <item x="3637"/>
        <item x="3638"/>
        <item x="3639"/>
        <item x="3640"/>
        <item x="3641"/>
        <item x="3642"/>
        <item x="3643"/>
        <item x="3644"/>
        <item x="3645"/>
        <item x="3646"/>
        <item x="3647"/>
        <item x="3648"/>
        <item x="3649"/>
        <item x="3650"/>
        <item x="3651"/>
        <item x="3652"/>
        <item x="3653"/>
        <item x="3654"/>
        <item x="3655"/>
        <item x="3656"/>
        <item x="3657"/>
        <item x="3658"/>
        <item x="3659"/>
        <item x="3660"/>
        <item x="3661"/>
        <item x="3662"/>
        <item x="3663"/>
        <item x="3664"/>
        <item x="3665"/>
        <item x="3666"/>
        <item x="3667"/>
        <item x="3668"/>
        <item x="3669"/>
        <item x="3670"/>
        <item x="3671"/>
        <item x="3672"/>
        <item x="3673"/>
        <item x="3674"/>
        <item x="3675"/>
        <item x="3676"/>
        <item x="3677"/>
        <item x="3678"/>
        <item x="3679"/>
        <item x="3680"/>
        <item x="3681"/>
        <item x="3682"/>
        <item x="3683"/>
        <item x="3684"/>
        <item x="3685"/>
        <item x="3686"/>
        <item x="3687"/>
        <item x="3688"/>
        <item x="3689"/>
        <item x="3690"/>
        <item x="3691"/>
        <item x="3692"/>
        <item x="3693"/>
        <item x="3694"/>
        <item x="3695"/>
        <item x="3696"/>
        <item x="3697"/>
        <item x="3698"/>
        <item x="3699"/>
        <item x="3700"/>
        <item x="3701"/>
        <item x="3702"/>
        <item x="3703"/>
        <item x="3704"/>
        <item x="3705"/>
        <item x="3706"/>
        <item x="3707"/>
        <item x="3708"/>
        <item x="3709"/>
        <item x="3710"/>
        <item x="3711"/>
        <item x="3712"/>
        <item x="3713"/>
        <item x="3714"/>
        <item x="3715"/>
        <item x="3716"/>
        <item x="3717"/>
        <item x="3718"/>
        <item x="3719"/>
        <item x="3720"/>
        <item x="3721"/>
        <item x="3722"/>
        <item x="3723"/>
        <item x="3724"/>
        <item x="3725"/>
        <item x="3726"/>
        <item x="3727"/>
        <item x="3728"/>
        <item x="3729"/>
        <item x="3730"/>
        <item x="3731"/>
        <item x="3732"/>
        <item x="3733"/>
        <item x="3734"/>
        <item x="3735"/>
        <item x="3736"/>
        <item x="3737"/>
        <item x="3738"/>
        <item x="3739"/>
        <item x="3740"/>
        <item x="3741"/>
        <item x="3742"/>
        <item x="3743"/>
        <item x="3744"/>
        <item x="3745"/>
        <item x="3746"/>
        <item x="3747"/>
        <item x="3748"/>
        <item x="3749"/>
        <item x="3750"/>
        <item x="3751"/>
        <item x="3752"/>
        <item x="3753"/>
        <item x="3754"/>
        <item x="3755"/>
        <item x="3756"/>
        <item x="3757"/>
        <item x="3758"/>
        <item x="3759"/>
        <item x="3760"/>
        <item x="3761"/>
        <item x="3762"/>
        <item x="3763"/>
        <item x="3764"/>
        <item x="3765"/>
        <item x="3766"/>
        <item x="3767"/>
        <item x="3768"/>
        <item x="3769"/>
        <item x="3770"/>
        <item x="3771"/>
        <item x="3773"/>
        <item x="3774"/>
        <item x="3775"/>
        <item x="3776"/>
        <item x="3777"/>
        <item x="3778"/>
        <item x="3779"/>
        <item x="3780"/>
        <item x="3781"/>
        <item x="3782"/>
        <item x="3783"/>
        <item x="3784"/>
        <item x="3785"/>
        <item x="3786"/>
        <item x="3787"/>
        <item x="3788"/>
        <item x="3789"/>
        <item x="3790"/>
        <item x="3791"/>
        <item x="3792"/>
        <item x="3793"/>
        <item x="3794"/>
        <item x="3795"/>
        <item x="3796"/>
        <item x="3797"/>
        <item x="3798"/>
        <item x="3799"/>
        <item x="3800"/>
        <item x="3801"/>
        <item x="3802"/>
        <item x="3803"/>
        <item x="3804"/>
        <item x="3805"/>
        <item x="3806"/>
        <item x="3809"/>
        <item x="3807"/>
        <item x="3808"/>
        <item x="3810"/>
        <item x="3811"/>
        <item x="3812"/>
        <item x="3813"/>
        <item x="3814"/>
        <item x="3815"/>
        <item x="3816"/>
        <item x="3817"/>
        <item x="3818"/>
        <item x="3819"/>
        <item x="3820"/>
        <item x="3821"/>
        <item x="3822"/>
        <item x="3823"/>
        <item x="3824"/>
        <item x="3825"/>
        <item x="3826"/>
        <item x="3827"/>
        <item x="3828"/>
        <item x="3829"/>
        <item x="3830"/>
        <item x="3831"/>
        <item x="3832"/>
        <item x="3833"/>
        <item x="3834"/>
        <item x="3835"/>
        <item x="3836"/>
        <item x="3837"/>
        <item x="3838"/>
        <item x="3839"/>
        <item x="3840"/>
        <item x="3841"/>
        <item x="3842"/>
        <item x="3843"/>
        <item x="3844"/>
        <item x="3845"/>
        <item x="3846"/>
        <item x="3847"/>
        <item x="3848"/>
        <item x="3849"/>
        <item x="3850"/>
        <item x="3851"/>
        <item x="3852"/>
        <item x="3853"/>
        <item x="3854"/>
        <item x="3855"/>
        <item x="3856"/>
        <item x="3857"/>
        <item x="3858"/>
        <item x="3859"/>
        <item x="3860"/>
        <item x="3861"/>
        <item x="3862"/>
        <item x="3863"/>
        <item x="3864"/>
        <item x="3865"/>
        <item x="3866"/>
        <item x="3867"/>
        <item x="3868"/>
        <item x="3869"/>
        <item x="3870"/>
        <item x="3871"/>
        <item x="3872"/>
        <item x="3873"/>
        <item x="3874"/>
        <item x="3875"/>
        <item x="3876"/>
        <item x="3877"/>
        <item x="3878"/>
        <item x="3879"/>
        <item x="3880"/>
        <item x="3881"/>
        <item x="3882"/>
        <item x="3883"/>
        <item x="3884"/>
        <item x="3885"/>
        <item x="3886"/>
        <item x="3887"/>
        <item x="3888"/>
        <item x="3889"/>
        <item x="3890"/>
        <item x="3891"/>
        <item x="3892"/>
        <item x="3893"/>
        <item x="3894"/>
        <item x="3895"/>
        <item x="3896"/>
        <item x="3897"/>
        <item x="3898"/>
        <item x="3899"/>
        <item x="3900"/>
        <item x="3901"/>
        <item x="3902"/>
        <item x="3903"/>
        <item x="3904"/>
        <item x="3905"/>
        <item x="3906"/>
        <item x="3907"/>
        <item x="3908"/>
        <item x="3909"/>
        <item x="3910"/>
        <item x="3911"/>
        <item x="3912"/>
        <item x="3913"/>
        <item x="3914"/>
        <item x="3915"/>
        <item x="3916"/>
        <item x="3917"/>
        <item x="3918"/>
        <item x="3919"/>
        <item x="3920"/>
        <item x="3921"/>
        <item x="3922"/>
        <item x="3923"/>
        <item x="3924"/>
        <item x="3925"/>
        <item x="3926"/>
        <item x="3927"/>
        <item x="3928"/>
        <item x="3929"/>
        <item x="3930"/>
        <item x="3931"/>
        <item x="3932"/>
        <item x="3933"/>
        <item x="3934"/>
        <item x="3935"/>
        <item x="3936"/>
        <item x="3937"/>
        <item x="3938"/>
        <item x="3939"/>
        <item x="3940"/>
        <item x="3941"/>
        <item x="3942"/>
        <item x="3943"/>
        <item x="3944"/>
        <item x="3945"/>
        <item x="3946"/>
        <item x="3947"/>
        <item x="3948"/>
        <item x="3949"/>
        <item x="3950"/>
        <item x="3951"/>
        <item x="3952"/>
        <item x="3953"/>
        <item x="3954"/>
        <item x="3955"/>
        <item x="3956"/>
        <item x="3957"/>
        <item x="3958"/>
        <item x="3959"/>
        <item x="3960"/>
        <item x="3961"/>
        <item x="3962"/>
        <item x="3963"/>
        <item x="3964"/>
        <item x="3965"/>
        <item x="3966"/>
        <item x="3967"/>
        <item x="3968"/>
        <item x="3969"/>
        <item x="3970"/>
        <item x="3971"/>
        <item x="3972"/>
        <item x="3973"/>
        <item x="3974"/>
        <item x="3975"/>
        <item x="3976"/>
        <item x="3977"/>
        <item x="3978"/>
        <item x="3979"/>
        <item x="3980"/>
        <item x="3981"/>
        <item x="3982"/>
        <item x="3983"/>
        <item x="3984"/>
        <item x="3985"/>
        <item x="3986"/>
        <item x="3987"/>
        <item x="3988"/>
        <item x="3989"/>
        <item x="3990"/>
        <item x="3991"/>
        <item x="3992"/>
        <item x="3993"/>
        <item x="3994"/>
        <item x="3995"/>
        <item x="3996"/>
        <item x="3997"/>
        <item x="3998"/>
        <item x="3999"/>
        <item x="4000"/>
        <item x="4001"/>
        <item x="4002"/>
        <item x="4003"/>
        <item x="4004"/>
        <item x="4005"/>
        <item x="4006"/>
        <item x="4007"/>
        <item x="4008"/>
        <item x="4009"/>
        <item x="4010"/>
        <item x="4011"/>
        <item x="4012"/>
        <item x="4013"/>
        <item x="4014"/>
        <item x="4015"/>
        <item x="4016"/>
        <item x="4017"/>
        <item x="4018"/>
        <item x="4019"/>
        <item x="4020"/>
        <item x="4021"/>
        <item x="4022"/>
        <item x="4023"/>
        <item x="4024"/>
        <item x="4025"/>
        <item x="4026"/>
        <item x="4027"/>
        <item x="4028"/>
        <item x="4029"/>
        <item x="4030"/>
        <item x="4031"/>
        <item x="4032"/>
        <item x="4033"/>
        <item x="4034"/>
        <item x="4035"/>
        <item x="4036"/>
        <item x="4037"/>
        <item x="4038"/>
        <item x="4039"/>
        <item x="4040"/>
        <item x="4041"/>
        <item x="4042"/>
        <item x="4043"/>
        <item x="4044"/>
        <item x="4045"/>
        <item x="4046"/>
        <item x="4047"/>
        <item x="4048"/>
        <item x="4049"/>
        <item x="4050"/>
        <item x="4051"/>
        <item x="4052"/>
        <item x="4053"/>
        <item x="4054"/>
        <item x="4055"/>
        <item x="4056"/>
        <item x="4057"/>
        <item x="4058"/>
        <item x="4059"/>
        <item x="4060"/>
        <item x="4061"/>
        <item x="4062"/>
        <item x="4063"/>
        <item x="4064"/>
        <item x="4065"/>
        <item x="4066"/>
        <item x="4067"/>
        <item x="4068"/>
        <item x="4069"/>
        <item x="4070"/>
        <item x="4071"/>
        <item x="4072"/>
        <item x="4073"/>
        <item x="4074"/>
        <item x="4075"/>
        <item x="4076"/>
        <item x="4077"/>
        <item x="4078"/>
        <item x="4079"/>
        <item x="4080"/>
        <item x="4081"/>
        <item x="4082"/>
        <item x="4083"/>
        <item x="4084"/>
        <item x="4085"/>
        <item x="4086"/>
        <item x="4087"/>
        <item x="4088"/>
        <item x="4089"/>
        <item x="4090"/>
        <item x="4091"/>
        <item x="4092"/>
        <item x="4093"/>
        <item x="4094"/>
        <item x="4095"/>
        <item x="4096"/>
        <item x="4097"/>
        <item x="4098"/>
        <item x="4099"/>
        <item x="4100"/>
        <item x="4101"/>
        <item x="4102"/>
        <item x="4103"/>
        <item x="4104"/>
        <item x="4105"/>
        <item x="4106"/>
        <item x="4107"/>
        <item x="4108"/>
        <item x="4109"/>
        <item x="4110"/>
        <item x="4111"/>
        <item x="4112"/>
        <item x="4113"/>
        <item x="4114"/>
        <item x="4115"/>
        <item x="4116"/>
        <item x="4117"/>
        <item x="4118"/>
        <item x="4119"/>
        <item x="4120"/>
        <item x="4121"/>
        <item x="4122"/>
        <item x="4123"/>
        <item x="4124"/>
        <item x="4125"/>
        <item x="4126"/>
        <item x="4127"/>
        <item x="4128"/>
        <item x="4129"/>
        <item x="4130"/>
        <item x="4131"/>
        <item x="4132"/>
        <item x="4133"/>
        <item x="4134"/>
        <item x="4135"/>
        <item x="4136"/>
        <item x="4137"/>
        <item x="4138"/>
        <item x="4139"/>
        <item x="4140"/>
        <item x="4141"/>
        <item x="4142"/>
        <item x="4143"/>
        <item x="4144"/>
        <item x="4145"/>
        <item x="4146"/>
        <item x="4147"/>
        <item x="4148"/>
        <item x="4149"/>
        <item x="4150"/>
        <item x="4151"/>
        <item x="4152"/>
        <item x="4153"/>
        <item x="4154"/>
        <item x="4155"/>
        <item x="4156"/>
        <item x="4157"/>
        <item x="4158"/>
        <item x="4159"/>
        <item x="4160"/>
        <item x="4161"/>
        <item x="4162"/>
        <item x="4163"/>
        <item x="4164"/>
        <item x="4165"/>
        <item x="4166"/>
        <item x="4167"/>
        <item x="4168"/>
        <item x="4169"/>
        <item x="4170"/>
        <item x="4171"/>
        <item x="4172"/>
        <item x="4173"/>
        <item x="4174"/>
        <item x="4175"/>
        <item x="4176"/>
        <item x="4177"/>
        <item x="4178"/>
        <item x="4179"/>
        <item x="4180"/>
        <item x="4181"/>
        <item x="4182"/>
        <item x="4183"/>
        <item x="4184"/>
        <item x="4185"/>
        <item x="4186"/>
        <item x="4187"/>
        <item x="4188"/>
        <item x="4189"/>
        <item x="4190"/>
        <item x="4191"/>
        <item x="4192"/>
        <item x="4193"/>
        <item x="4194"/>
        <item x="4195"/>
        <item x="4196"/>
        <item x="4197"/>
        <item x="4198"/>
        <item x="4199"/>
        <item x="4200"/>
        <item x="4201"/>
        <item x="4202"/>
        <item x="4203"/>
        <item x="4204"/>
        <item x="4205"/>
        <item x="4206"/>
        <item x="4207"/>
        <item x="4208"/>
        <item x="4209"/>
        <item x="4210"/>
        <item x="4211"/>
        <item x="4212"/>
        <item x="4213"/>
        <item x="4214"/>
        <item x="4215"/>
        <item x="4216"/>
        <item x="4217"/>
        <item x="4218"/>
        <item x="4219"/>
        <item x="4220"/>
        <item x="4221"/>
        <item x="4222"/>
        <item x="4223"/>
        <item x="4224"/>
        <item x="4225"/>
        <item x="4226"/>
        <item x="4227"/>
        <item x="4228"/>
        <item x="4229"/>
        <item x="4230"/>
        <item x="4231"/>
        <item x="4232"/>
        <item x="4233"/>
        <item x="4234"/>
        <item x="4235"/>
        <item x="4236"/>
        <item x="4237"/>
        <item x="4238"/>
        <item x="4239"/>
        <item x="4240"/>
        <item x="4241"/>
        <item x="4242"/>
        <item x="4243"/>
        <item x="4244"/>
        <item x="4245"/>
        <item x="4246"/>
        <item x="4247"/>
        <item x="4248"/>
        <item x="4249"/>
        <item x="4250"/>
        <item x="4251"/>
        <item x="4252"/>
        <item x="4253"/>
        <item x="4254"/>
        <item x="4255"/>
        <item x="4256"/>
        <item x="4257"/>
        <item x="4258"/>
        <item x="4259"/>
        <item x="4260"/>
        <item x="4261"/>
        <item x="4262"/>
        <item x="4263"/>
        <item x="4264"/>
        <item x="4265"/>
        <item x="4266"/>
        <item x="4267"/>
        <item x="4268"/>
        <item x="4269"/>
        <item x="4270"/>
        <item x="4271"/>
        <item x="4272"/>
        <item x="4273"/>
        <item x="4274"/>
        <item x="4275"/>
        <item x="4276"/>
        <item x="4277"/>
        <item x="4278"/>
        <item x="4279"/>
        <item x="4280"/>
        <item x="4281"/>
        <item x="4282"/>
        <item x="4283"/>
        <item x="4284"/>
        <item x="4285"/>
        <item x="4286"/>
        <item x="4287"/>
        <item x="4288"/>
        <item x="4289"/>
        <item x="4290"/>
        <item x="4291"/>
        <item x="4292"/>
        <item x="4293"/>
        <item x="4294"/>
        <item x="4295"/>
        <item x="4296"/>
        <item x="4297"/>
        <item x="4298"/>
        <item x="4299"/>
        <item x="4300"/>
        <item x="4301"/>
        <item x="4302"/>
        <item x="4303"/>
        <item x="4304"/>
        <item x="4305"/>
        <item x="4306"/>
        <item x="4307"/>
        <item x="4308"/>
        <item x="4309"/>
        <item x="4310"/>
        <item x="4311"/>
        <item x="4312"/>
        <item x="4313"/>
        <item x="4314"/>
        <item x="4315"/>
        <item x="4316"/>
        <item x="4317"/>
        <item x="4318"/>
        <item x="4319"/>
        <item x="4320"/>
        <item x="4321"/>
        <item x="4322"/>
        <item x="4323"/>
        <item x="4324"/>
        <item x="4325"/>
        <item x="4326"/>
        <item x="4327"/>
        <item x="4328"/>
        <item x="4329"/>
        <item x="4330"/>
        <item x="4331"/>
        <item x="4332"/>
        <item x="4333"/>
        <item x="4334"/>
        <item x="4335"/>
        <item x="4336"/>
        <item x="4337"/>
        <item x="4338"/>
        <item x="4339"/>
        <item x="4340"/>
        <item x="4341"/>
        <item x="4342"/>
        <item x="4343"/>
        <item x="4344"/>
        <item x="4345"/>
        <item x="4346"/>
        <item x="4347"/>
        <item x="4348"/>
        <item x="4349"/>
        <item x="4350"/>
        <item x="4351"/>
        <item x="4352"/>
        <item x="4353"/>
        <item x="4354"/>
        <item x="4355"/>
        <item x="4356"/>
        <item x="4357"/>
        <item x="4358"/>
        <item x="4359"/>
        <item x="4360"/>
        <item x="4361"/>
        <item x="4362"/>
        <item x="4363"/>
        <item x="4364"/>
        <item x="4365"/>
        <item x="4366"/>
        <item x="4367"/>
        <item x="4368"/>
        <item x="4369"/>
        <item x="4370"/>
        <item x="4371"/>
        <item x="4372"/>
        <item x="4373"/>
        <item x="4374"/>
        <item x="4375"/>
        <item x="4376"/>
        <item x="4377"/>
        <item x="4378"/>
        <item x="4379"/>
        <item x="4380"/>
        <item x="4381"/>
        <item x="4382"/>
        <item x="4383"/>
        <item x="4384"/>
        <item x="4385"/>
        <item x="4386"/>
        <item x="4387"/>
        <item x="4388"/>
        <item x="4389"/>
        <item x="4390"/>
        <item x="4391"/>
        <item x="4392"/>
        <item x="4393"/>
        <item x="4394"/>
        <item x="4395"/>
        <item x="4396"/>
        <item x="4397"/>
        <item x="4398"/>
        <item x="4399"/>
        <item x="4400"/>
        <item x="4401"/>
        <item x="4402"/>
        <item x="4403"/>
        <item x="4404"/>
        <item x="4405"/>
        <item x="4406"/>
        <item x="4407"/>
        <item x="4408"/>
        <item x="4409"/>
        <item x="4410"/>
        <item x="4411"/>
        <item x="4412"/>
        <item x="4413"/>
        <item x="4414"/>
        <item x="4415"/>
        <item x="4416"/>
        <item x="4417"/>
        <item x="4418"/>
        <item x="4419"/>
        <item x="4420"/>
        <item x="4421"/>
        <item x="4422"/>
        <item x="4423"/>
        <item x="4424"/>
        <item x="4425"/>
        <item x="4426"/>
        <item x="4427"/>
        <item x="4428"/>
        <item x="4429"/>
        <item x="4430"/>
        <item x="4431"/>
        <item x="4432"/>
        <item x="4433"/>
        <item x="4434"/>
        <item x="4435"/>
        <item x="4436"/>
        <item x="4437"/>
        <item x="4438"/>
        <item x="4439"/>
        <item x="4440"/>
        <item x="4441"/>
        <item x="4442"/>
        <item x="4443"/>
        <item x="4444"/>
        <item x="4445"/>
        <item x="4446"/>
        <item x="4447"/>
        <item x="4448"/>
        <item x="4449"/>
        <item x="4450"/>
        <item x="4451"/>
        <item x="4452"/>
        <item x="4453"/>
        <item x="4454"/>
        <item x="4455"/>
        <item x="4456"/>
        <item x="4457"/>
        <item x="4458"/>
        <item x="4459"/>
        <item x="4460"/>
        <item x="4461"/>
        <item x="4462"/>
        <item x="156"/>
        <item x="4463"/>
        <item x="4464"/>
        <item x="4465"/>
        <item x="4466"/>
        <item x="4467"/>
        <item x="4468"/>
        <item x="4469"/>
        <item x="4470"/>
        <item x="4471"/>
        <item x="4472"/>
        <item x="4473"/>
        <item x="4474"/>
        <item x="4475"/>
        <item x="4476"/>
        <item x="4477"/>
        <item x="4478"/>
        <item x="4479"/>
        <item x="4480"/>
        <item x="4481"/>
        <item x="4482"/>
        <item x="4483"/>
        <item x="4484"/>
        <item x="4485"/>
        <item x="4486"/>
        <item x="4487"/>
        <item x="4488"/>
        <item x="4489"/>
        <item x="4490"/>
        <item x="4491"/>
        <item x="4492"/>
        <item x="4493"/>
        <item x="4494"/>
        <item x="4495"/>
        <item x="4496"/>
        <item x="4497"/>
        <item x="4498"/>
        <item x="4499"/>
        <item x="4500"/>
        <item x="4501"/>
        <item x="4502"/>
        <item x="4503"/>
        <item x="4504"/>
        <item x="4505"/>
        <item x="4506"/>
        <item x="4507"/>
        <item x="4508"/>
        <item x="4509"/>
        <item x="4510"/>
        <item x="4511"/>
        <item x="4512"/>
        <item x="4513"/>
        <item x="4514"/>
        <item x="4515"/>
        <item x="4516"/>
        <item x="4517"/>
        <item x="4518"/>
        <item x="4519"/>
        <item x="4520"/>
        <item x="4521"/>
        <item x="4522"/>
        <item x="4523"/>
        <item x="4524"/>
        <item x="4525"/>
        <item x="4526"/>
        <item x="4527"/>
        <item x="4528"/>
        <item x="4529"/>
        <item x="4530"/>
        <item x="4531"/>
        <item x="4532"/>
        <item x="4533"/>
        <item x="4534"/>
        <item x="4535"/>
        <item x="4536"/>
        <item x="4537"/>
        <item x="4538"/>
        <item x="4539"/>
        <item x="4540"/>
        <item x="4541"/>
        <item x="4542"/>
        <item x="4543"/>
        <item x="4544"/>
        <item x="4545"/>
        <item x="4546"/>
        <item x="4547"/>
        <item x="4548"/>
        <item x="4549"/>
        <item x="4550"/>
        <item x="4551"/>
        <item x="4552"/>
        <item x="4553"/>
        <item x="4554"/>
        <item x="4555"/>
        <item x="4556"/>
        <item x="4557"/>
        <item x="4558"/>
        <item x="4559"/>
        <item x="4560"/>
        <item x="4561"/>
        <item x="4562"/>
        <item x="4563"/>
        <item x="4564"/>
        <item x="4565"/>
        <item x="4566"/>
        <item x="4567"/>
        <item x="4568"/>
        <item x="4569"/>
        <item x="4570"/>
        <item x="4571"/>
        <item x="4572"/>
        <item x="4573"/>
        <item x="4574"/>
        <item x="4575"/>
        <item x="4576"/>
        <item x="4577"/>
        <item x="4578"/>
        <item x="4579"/>
        <item x="4580"/>
        <item x="4581"/>
        <item x="4582"/>
        <item x="4583"/>
        <item x="4584"/>
        <item x="4585"/>
        <item x="4586"/>
        <item x="4587"/>
        <item x="4588"/>
        <item x="4589"/>
        <item x="4590"/>
        <item x="4591"/>
        <item x="4592"/>
        <item x="4593"/>
        <item x="4594"/>
        <item x="4595"/>
        <item x="4596"/>
        <item x="4597"/>
        <item x="4598"/>
        <item x="4599"/>
        <item x="4600"/>
        <item x="4601"/>
        <item x="4602"/>
        <item x="4603"/>
        <item x="4604"/>
        <item x="4605"/>
        <item x="4606"/>
        <item x="4607"/>
        <item x="4608"/>
        <item x="4609"/>
        <item x="4610"/>
        <item x="4611"/>
        <item x="4612"/>
        <item x="4613"/>
        <item x="4614"/>
        <item x="4615"/>
        <item x="4616"/>
        <item x="4617"/>
        <item x="4618"/>
        <item x="4619"/>
        <item x="4620"/>
        <item x="4621"/>
        <item x="4622"/>
        <item x="4623"/>
        <item x="4624"/>
        <item x="4625"/>
        <item x="4626"/>
        <item x="4627"/>
        <item x="4628"/>
        <item x="4629"/>
        <item x="4630"/>
        <item x="4631"/>
        <item x="4632"/>
        <item x="4633"/>
        <item x="4634"/>
        <item x="4635"/>
        <item x="4636"/>
        <item x="4637"/>
        <item x="4638"/>
        <item x="4639"/>
        <item x="4640"/>
        <item x="4641"/>
        <item x="4642"/>
        <item x="4643"/>
        <item x="4644"/>
        <item x="4645"/>
        <item x="4646"/>
        <item x="4647"/>
        <item x="4648"/>
        <item x="4649"/>
        <item x="4650"/>
        <item x="4651"/>
        <item x="4652"/>
        <item x="4653"/>
        <item x="4654"/>
        <item x="4655"/>
        <item x="4656"/>
        <item x="4657"/>
        <item x="4658"/>
        <item x="4659"/>
        <item x="4660"/>
        <item x="4661"/>
        <item x="4662"/>
        <item x="4663"/>
        <item x="4664"/>
        <item x="4665"/>
        <item x="4666"/>
        <item x="4667"/>
        <item x="4668"/>
        <item x="4669"/>
        <item x="4670"/>
        <item x="4671"/>
        <item x="4672"/>
        <item x="4673"/>
        <item x="4674"/>
        <item x="4675"/>
        <item x="4676"/>
        <item x="4677"/>
        <item x="4678"/>
        <item x="4679"/>
        <item x="4680"/>
        <item x="4681"/>
        <item x="4682"/>
        <item x="4683"/>
        <item x="4684"/>
        <item x="4685"/>
        <item x="4686"/>
        <item x="4687"/>
        <item x="4688"/>
        <item x="4689"/>
        <item x="4690"/>
        <item x="4691"/>
        <item x="4692"/>
        <item x="4693"/>
        <item x="4694"/>
        <item x="4695"/>
        <item x="4696"/>
        <item x="4697"/>
        <item x="4698"/>
        <item x="4699"/>
        <item x="4700"/>
        <item x="4701"/>
        <item x="4702"/>
        <item x="4703"/>
        <item x="4704"/>
        <item x="4705"/>
        <item x="4706"/>
        <item x="4707"/>
        <item x="4708"/>
        <item x="4709"/>
        <item x="4710"/>
        <item x="4711"/>
        <item x="4712"/>
        <item x="4713"/>
        <item x="4714"/>
        <item x="4715"/>
        <item x="4716"/>
        <item x="4717"/>
        <item x="4718"/>
        <item x="4719"/>
        <item x="4720"/>
        <item x="4721"/>
        <item x="4722"/>
        <item x="4723"/>
        <item x="4724"/>
        <item x="4725"/>
        <item x="4726"/>
        <item x="4727"/>
        <item x="4728"/>
        <item x="4729"/>
        <item x="4730"/>
        <item x="4731"/>
        <item x="4732"/>
        <item x="4733"/>
        <item x="4734"/>
        <item x="4735"/>
        <item x="4736"/>
        <item x="4737"/>
        <item x="4738"/>
        <item x="4739"/>
        <item x="4740"/>
        <item x="4741"/>
        <item x="4742"/>
        <item x="4743"/>
        <item x="4744"/>
        <item x="4745"/>
        <item x="4746"/>
        <item x="4747"/>
        <item x="4748"/>
        <item x="4749"/>
        <item x="4750"/>
        <item x="4751"/>
        <item x="4752"/>
        <item x="4753"/>
        <item x="4754"/>
        <item x="4755"/>
        <item x="4756"/>
        <item x="4757"/>
        <item x="4758"/>
        <item x="4759"/>
        <item x="4760"/>
        <item x="4761"/>
        <item x="4762"/>
        <item x="4763"/>
        <item x="4764"/>
        <item x="4765"/>
        <item x="4766"/>
        <item x="4767"/>
        <item x="4768"/>
        <item x="4769"/>
        <item x="4770"/>
        <item x="4771"/>
        <item x="4772"/>
        <item x="4773"/>
        <item x="4774"/>
        <item x="4775"/>
        <item x="4776"/>
        <item x="4777"/>
        <item x="4778"/>
        <item x="4779"/>
        <item x="4780"/>
        <item x="4781"/>
        <item x="4782"/>
        <item x="4783"/>
        <item x="4784"/>
        <item x="4785"/>
        <item x="4786"/>
        <item x="4787"/>
        <item x="4788"/>
        <item x="4789"/>
        <item x="4790"/>
        <item x="4791"/>
        <item x="4792"/>
        <item x="4793"/>
        <item x="4794"/>
        <item x="4795"/>
        <item x="4796"/>
        <item x="4797"/>
        <item x="4798"/>
        <item x="4799"/>
        <item x="4800"/>
        <item x="4801"/>
        <item x="4802"/>
        <item x="4803"/>
        <item x="4804"/>
        <item x="4805"/>
        <item x="4806"/>
        <item x="4807"/>
        <item x="4808"/>
        <item x="4809"/>
        <item x="4810"/>
        <item x="4811"/>
        <item x="4812"/>
        <item x="4813"/>
        <item x="4814"/>
        <item x="4815"/>
        <item x="4816"/>
        <item x="4817"/>
        <item x="4818"/>
        <item x="4819"/>
        <item x="4820"/>
        <item x="4821"/>
        <item x="4822"/>
        <item x="4823"/>
        <item x="4824"/>
        <item x="4825"/>
        <item x="4826"/>
        <item x="4827"/>
        <item x="4828"/>
        <item x="4829"/>
        <item x="4830"/>
        <item x="4831"/>
        <item x="4832"/>
        <item x="4833"/>
        <item x="4834"/>
        <item x="4835"/>
        <item x="4836"/>
        <item x="4837"/>
        <item x="4838"/>
        <item x="4839"/>
        <item x="4840"/>
        <item x="4841"/>
        <item x="4842"/>
        <item x="4843"/>
        <item x="4844"/>
        <item x="4845"/>
        <item x="4846"/>
        <item x="4847"/>
        <item x="4848"/>
        <item x="4849"/>
        <item x="4850"/>
        <item x="4851"/>
        <item x="4852"/>
        <item x="4853"/>
        <item x="4854"/>
        <item x="4855"/>
        <item x="4856"/>
        <item x="4857"/>
        <item x="4858"/>
        <item x="4859"/>
        <item x="4860"/>
        <item x="4861"/>
        <item x="4862"/>
        <item x="4863"/>
        <item x="4864"/>
        <item x="4865"/>
        <item x="4866"/>
        <item x="4867"/>
        <item x="4868"/>
        <item x="4869"/>
        <item x="4870"/>
        <item x="4871"/>
        <item x="4872"/>
        <item x="4873"/>
        <item x="4874"/>
        <item x="4875"/>
        <item x="4876"/>
        <item x="4877"/>
        <item x="4878"/>
        <item x="4879"/>
        <item x="4880"/>
        <item x="4881"/>
        <item x="4882"/>
        <item x="4883"/>
        <item x="4884"/>
        <item x="4885"/>
        <item x="4886"/>
        <item x="4887"/>
        <item x="4888"/>
        <item x="4889"/>
        <item x="4890"/>
        <item x="4891"/>
        <item x="4892"/>
        <item x="4893"/>
        <item x="4894"/>
        <item x="4895"/>
        <item x="4896"/>
        <item x="4897"/>
        <item x="4898"/>
        <item x="4899"/>
        <item x="4900"/>
        <item x="4901"/>
        <item x="4902"/>
        <item x="4903"/>
        <item x="4904"/>
        <item x="4905"/>
        <item x="4906"/>
        <item x="4907"/>
        <item x="4908"/>
        <item x="4909"/>
        <item x="4910"/>
        <item x="4911"/>
        <item x="4912"/>
        <item x="4913"/>
        <item x="4914"/>
        <item x="4915"/>
        <item x="4916"/>
        <item x="4917"/>
        <item x="4918"/>
        <item x="4919"/>
        <item x="4920"/>
        <item x="4921"/>
        <item x="4922"/>
        <item x="4923"/>
        <item x="4924"/>
        <item x="4925"/>
        <item x="4926"/>
        <item x="4927"/>
        <item x="4928"/>
        <item x="4929"/>
        <item x="4930"/>
        <item x="4931"/>
        <item x="4932"/>
        <item x="4933"/>
        <item x="4934"/>
        <item x="4935"/>
        <item x="4936"/>
        <item x="4937"/>
        <item x="4938"/>
        <item x="4939"/>
        <item x="4940"/>
        <item x="4941"/>
        <item x="4942"/>
        <item x="4943"/>
        <item x="4944"/>
        <item x="4945"/>
        <item x="4946"/>
        <item x="4947"/>
        <item x="4948"/>
        <item x="4949"/>
        <item x="4950"/>
        <item x="4951"/>
        <item x="4952"/>
        <item x="4953"/>
        <item x="4954"/>
        <item x="4955"/>
        <item x="4956"/>
        <item x="4957"/>
        <item x="4958"/>
        <item x="4959"/>
        <item x="4960"/>
        <item x="4961"/>
        <item x="4962"/>
        <item x="4963"/>
        <item x="4964"/>
        <item x="4965"/>
        <item x="4966"/>
        <item x="4967"/>
        <item x="4968"/>
        <item x="4969"/>
        <item x="4970"/>
        <item x="4971"/>
        <item x="4972"/>
        <item x="4973"/>
        <item x="4974"/>
        <item x="4975"/>
        <item x="4976"/>
        <item x="4977"/>
        <item x="4978"/>
        <item x="4979"/>
        <item x="4980"/>
        <item x="4981"/>
        <item x="4982"/>
        <item x="4983"/>
        <item x="4984"/>
        <item x="4985"/>
        <item x="4986"/>
        <item x="4987"/>
        <item x="4988"/>
        <item x="4989"/>
        <item x="4990"/>
        <item x="4991"/>
        <item x="4992"/>
        <item x="4993"/>
        <item x="4994"/>
        <item x="4995"/>
        <item x="4996"/>
        <item x="4997"/>
        <item x="4998"/>
        <item x="4999"/>
        <item x="5000"/>
        <item x="5001"/>
        <item x="5002"/>
        <item x="5003"/>
        <item x="5004"/>
        <item x="5005"/>
        <item x="5006"/>
        <item x="5007"/>
        <item x="5008"/>
        <item x="5009"/>
        <item x="5010"/>
        <item x="5011"/>
        <item x="5012"/>
        <item x="5013"/>
        <item x="5014"/>
        <item x="5015"/>
        <item x="5016"/>
        <item x="5017"/>
        <item x="5018"/>
        <item x="5019"/>
        <item x="5020"/>
        <item x="5021"/>
        <item x="5022"/>
        <item x="5023"/>
        <item x="5024"/>
        <item x="5025"/>
        <item x="5026"/>
        <item x="5027"/>
        <item x="5028"/>
        <item x="5029"/>
        <item x="5030"/>
        <item x="5031"/>
        <item x="5032"/>
        <item x="5033"/>
        <item x="5034"/>
        <item x="5035"/>
        <item x="5036"/>
        <item x="5037"/>
        <item x="5038"/>
        <item x="5039"/>
        <item x="5040"/>
        <item x="5041"/>
        <item x="5042"/>
        <item x="5043"/>
        <item x="5044"/>
        <item x="5045"/>
        <item x="5046"/>
        <item x="5047"/>
        <item x="5048"/>
        <item x="5049"/>
        <item x="5050"/>
        <item x="5051"/>
        <item x="5052"/>
        <item x="5053"/>
        <item x="5054"/>
        <item x="5055"/>
        <item x="5056"/>
        <item x="5057"/>
        <item x="5058"/>
        <item x="5059"/>
        <item x="5060"/>
        <item x="5061"/>
        <item x="5062"/>
        <item x="5063"/>
        <item x="5064"/>
        <item x="5065"/>
        <item x="5066"/>
        <item x="5067"/>
        <item x="5068"/>
        <item x="5069"/>
        <item x="5070"/>
        <item x="5071"/>
        <item x="5072"/>
        <item x="5073"/>
        <item x="5074"/>
        <item x="5075"/>
        <item x="5076"/>
        <item x="5077"/>
        <item x="5078"/>
        <item x="5079"/>
        <item x="5080"/>
        <item x="5081"/>
        <item x="5082"/>
        <item x="5083"/>
        <item x="5084"/>
        <item x="5085"/>
        <item x="5086"/>
        <item x="5087"/>
        <item x="5088"/>
        <item x="5089"/>
        <item x="5090"/>
        <item x="5091"/>
        <item x="5092"/>
        <item x="5093"/>
        <item x="5094"/>
        <item x="5095"/>
        <item x="5096"/>
        <item x="5097"/>
        <item x="5098"/>
        <item x="5099"/>
        <item x="5100"/>
        <item x="5101"/>
        <item x="5102"/>
        <item x="5103"/>
        <item x="5104"/>
        <item x="5105"/>
        <item x="5106"/>
        <item x="5107"/>
        <item x="5108"/>
        <item x="5109"/>
        <item x="5110"/>
        <item x="5111"/>
        <item x="5112"/>
        <item x="5113"/>
        <item x="5114"/>
        <item x="5115"/>
        <item x="5116"/>
        <item x="5117"/>
        <item x="5118"/>
        <item x="5119"/>
        <item x="5120"/>
        <item x="5121"/>
        <item x="5122"/>
        <item x="5123"/>
        <item x="5124"/>
        <item x="5125"/>
        <item x="5126"/>
        <item x="5127"/>
        <item x="5128"/>
        <item x="5129"/>
        <item x="5130"/>
        <item x="5131"/>
        <item x="5132"/>
        <item x="5133"/>
        <item x="5134"/>
        <item x="5135"/>
        <item x="5136"/>
        <item x="5137"/>
        <item x="5138"/>
        <item x="5139"/>
        <item x="5140"/>
        <item x="5141"/>
        <item x="5142"/>
        <item x="5143"/>
        <item x="5144"/>
        <item x="5145"/>
        <item x="5146"/>
        <item x="5147"/>
        <item x="5148"/>
        <item x="5149"/>
        <item x="5150"/>
        <item x="5151"/>
        <item x="5152"/>
        <item x="5153"/>
        <item x="5154"/>
        <item x="5155"/>
        <item x="5156"/>
        <item x="5157"/>
        <item x="5158"/>
        <item x="5159"/>
        <item x="5160"/>
        <item x="5161"/>
        <item x="5162"/>
        <item x="5163"/>
        <item x="5164"/>
        <item x="5165"/>
        <item x="5166"/>
        <item x="5167"/>
        <item x="5168"/>
        <item x="5169"/>
        <item x="5170"/>
        <item x="5171"/>
        <item x="5172"/>
        <item x="5314"/>
        <item x="5173"/>
        <item x="5174"/>
        <item x="5175"/>
        <item x="5176"/>
        <item x="5177"/>
        <item x="5178"/>
        <item x="5179"/>
        <item x="5180"/>
        <item x="5181"/>
        <item x="5182"/>
        <item x="5183"/>
        <item x="5184"/>
        <item x="5185"/>
        <item x="5186"/>
        <item x="5187"/>
        <item x="5188"/>
        <item x="5189"/>
        <item x="5190"/>
        <item x="5191"/>
        <item x="5192"/>
        <item x="5193"/>
        <item x="5194"/>
        <item x="5195"/>
        <item x="5196"/>
        <item x="5197"/>
        <item x="5198"/>
        <item x="5199"/>
        <item x="5200"/>
        <item x="5201"/>
        <item x="5202"/>
        <item x="5203"/>
        <item x="5204"/>
        <item x="5205"/>
        <item x="5206"/>
        <item x="5207"/>
        <item x="5208"/>
        <item x="5209"/>
        <item x="5210"/>
        <item x="5211"/>
        <item x="5212"/>
        <item x="5213"/>
        <item x="5214"/>
        <item x="5215"/>
        <item x="5216"/>
        <item x="5217"/>
        <item x="5218"/>
        <item x="5219"/>
        <item x="5220"/>
        <item x="5221"/>
        <item x="5222"/>
        <item x="5223"/>
        <item x="5224"/>
        <item x="5225"/>
        <item x="5226"/>
        <item x="5227"/>
        <item x="5228"/>
        <item x="5229"/>
        <item x="5230"/>
        <item x="5231"/>
        <item x="5232"/>
        <item x="5233"/>
        <item x="5234"/>
        <item x="5235"/>
        <item x="5236"/>
        <item x="5237"/>
        <item x="5238"/>
        <item x="5239"/>
        <item x="5240"/>
        <item x="5241"/>
        <item x="5242"/>
        <item x="5243"/>
        <item x="5244"/>
        <item x="5245"/>
        <item x="5246"/>
        <item x="5247"/>
        <item x="5248"/>
        <item x="5249"/>
        <item x="5250"/>
        <item x="5251"/>
        <item x="5252"/>
        <item x="5253"/>
        <item x="5254"/>
        <item x="5255"/>
        <item x="5256"/>
        <item x="5257"/>
        <item x="5258"/>
        <item x="5259"/>
        <item x="5260"/>
        <item x="5261"/>
        <item x="5262"/>
        <item x="5263"/>
        <item x="5264"/>
        <item x="5265"/>
        <item x="5266"/>
        <item x="5267"/>
        <item x="5268"/>
        <item x="5269"/>
        <item x="5270"/>
        <item x="5271"/>
        <item x="5272"/>
        <item x="5273"/>
        <item x="5274"/>
        <item x="5275"/>
        <item x="5276"/>
        <item x="5277"/>
        <item x="5278"/>
        <item x="5279"/>
        <item x="5280"/>
        <item x="5281"/>
        <item x="5282"/>
        <item x="5283"/>
        <item x="5284"/>
        <item x="5285"/>
        <item x="5286"/>
        <item x="5287"/>
        <item x="5288"/>
        <item x="5289"/>
        <item x="5290"/>
        <item x="5291"/>
        <item x="5292"/>
        <item x="5293"/>
        <item x="5294"/>
        <item x="5295"/>
        <item x="5296"/>
        <item x="5297"/>
        <item x="5298"/>
        <item x="5299"/>
        <item x="5300"/>
        <item x="5301"/>
        <item x="5302"/>
        <item x="5303"/>
        <item x="5304"/>
        <item x="5305"/>
        <item x="5306"/>
        <item x="5307"/>
        <item x="5308"/>
        <item x="5309"/>
        <item x="5310"/>
        <item x="5311"/>
        <item x="5312"/>
        <item x="5313"/>
        <item x="5315"/>
        <item x="5316"/>
        <item x="5317"/>
        <item x="5318"/>
        <item x="5319"/>
        <item x="5320"/>
        <item x="5321"/>
        <item x="5322"/>
        <item x="5323"/>
        <item x="5324"/>
        <item x="5325"/>
        <item x="5326"/>
        <item x="5327"/>
        <item x="5328"/>
        <item x="5329"/>
        <item x="5330"/>
        <item x="5331"/>
        <item x="5332"/>
        <item x="5333"/>
        <item x="5334"/>
        <item x="5335"/>
        <item x="5336"/>
        <item x="5337"/>
        <item x="5338"/>
        <item x="5339"/>
        <item x="5340"/>
        <item x="5341"/>
        <item x="5342"/>
        <item x="5343"/>
        <item x="5344"/>
        <item x="5345"/>
        <item x="5346"/>
        <item x="5347"/>
        <item x="5348"/>
        <item x="5349"/>
        <item x="5350"/>
        <item x="5351"/>
        <item x="5352"/>
        <item x="5353"/>
        <item x="5354"/>
        <item x="5355"/>
        <item x="5356"/>
        <item x="5357"/>
        <item x="5358"/>
        <item x="5359"/>
        <item x="5360"/>
        <item x="5361"/>
        <item x="5362"/>
        <item x="5363"/>
        <item x="5364"/>
        <item x="5365"/>
        <item x="5366"/>
        <item x="5367"/>
        <item x="5368"/>
        <item x="5369"/>
        <item x="5370"/>
        <item x="5371"/>
        <item x="5372"/>
        <item x="5373"/>
        <item x="5374"/>
        <item x="5375"/>
        <item x="5376"/>
        <item x="5377"/>
        <item x="5378"/>
        <item x="5379"/>
        <item x="5380"/>
        <item x="5381"/>
        <item x="5382"/>
        <item x="5383"/>
        <item x="5384"/>
        <item x="5385"/>
        <item x="5386"/>
        <item x="5387"/>
        <item x="5388"/>
        <item x="5389"/>
        <item x="5390"/>
        <item x="5391"/>
        <item x="5392"/>
        <item x="5393"/>
        <item x="5394"/>
        <item x="5395"/>
        <item x="5396"/>
        <item x="5397"/>
        <item x="5398"/>
        <item x="5399"/>
        <item x="5400"/>
        <item x="5401"/>
        <item x="5402"/>
        <item x="5403"/>
        <item x="5404"/>
        <item x="5405"/>
        <item x="5406"/>
        <item x="5407"/>
        <item x="5408"/>
        <item x="5409"/>
        <item x="5410"/>
        <item x="5411"/>
        <item x="5412"/>
        <item x="5413"/>
        <item x="5414"/>
        <item x="5415"/>
        <item x="5416"/>
        <item x="5417"/>
        <item x="5418"/>
        <item x="5419"/>
        <item x="5420"/>
        <item x="5421"/>
        <item x="5422"/>
        <item x="5423"/>
        <item x="5424"/>
        <item x="5425"/>
        <item x="5426"/>
        <item x="5427"/>
        <item x="5428"/>
        <item x="5429"/>
        <item x="5430"/>
        <item x="5431"/>
        <item x="5432"/>
        <item x="5433"/>
        <item x="5434"/>
        <item x="5435"/>
        <item x="5436"/>
        <item x="5437"/>
        <item x="5438"/>
        <item x="5439"/>
        <item x="5440"/>
        <item x="5441"/>
        <item x="5442"/>
        <item x="5443"/>
        <item x="5444"/>
        <item x="5445"/>
        <item x="5446"/>
        <item x="5447"/>
        <item x="5448"/>
        <item x="5449"/>
        <item x="5450"/>
        <item x="5451"/>
        <item x="5452"/>
        <item x="5453"/>
        <item x="5454"/>
        <item x="5455"/>
        <item x="5456"/>
        <item x="5457"/>
        <item x="5458"/>
        <item x="5459"/>
        <item x="5460"/>
        <item x="5461"/>
        <item x="5462"/>
        <item x="5463"/>
        <item x="5464"/>
        <item x="5465"/>
        <item x="5466"/>
        <item x="5467"/>
        <item x="5468"/>
        <item x="5469"/>
        <item x="5470"/>
        <item x="5471"/>
        <item x="5472"/>
        <item x="5473"/>
        <item x="5474"/>
        <item x="5475"/>
        <item x="5476"/>
        <item x="5477"/>
        <item x="5478"/>
        <item x="5479"/>
        <item x="5480"/>
        <item x="5481"/>
        <item x="5482"/>
        <item x="5483"/>
        <item x="5484"/>
        <item x="5485"/>
        <item x="5486"/>
        <item x="5487"/>
        <item x="5488"/>
        <item x="5489"/>
        <item x="5490"/>
        <item x="5491"/>
        <item x="5492"/>
        <item x="5493"/>
        <item x="5494"/>
        <item x="5495"/>
        <item x="5496"/>
        <item x="5497"/>
        <item x="5498"/>
        <item x="5499"/>
        <item x="5500"/>
        <item x="5501"/>
        <item x="5502"/>
        <item x="5503"/>
        <item x="5504"/>
        <item x="5505"/>
        <item x="5506"/>
        <item x="5507"/>
        <item x="5508"/>
        <item x="5509"/>
        <item x="5510"/>
        <item x="5511"/>
        <item x="5512"/>
        <item x="5513"/>
        <item x="5514"/>
        <item x="5515"/>
        <item x="5516"/>
        <item x="5517"/>
        <item x="5518"/>
        <item x="5519"/>
        <item x="5520"/>
        <item x="5521"/>
        <item x="5522"/>
        <item x="5523"/>
        <item x="5524"/>
        <item x="5525"/>
        <item x="5526"/>
        <item x="5527"/>
        <item x="5528"/>
        <item x="5529"/>
        <item x="5530"/>
        <item x="5531"/>
        <item x="5532"/>
        <item x="5533"/>
        <item x="5534"/>
        <item x="5535"/>
        <item x="5536"/>
        <item x="5537"/>
        <item x="5538"/>
        <item x="5539"/>
        <item x="5540"/>
        <item x="5541"/>
        <item x="5542"/>
        <item x="5543"/>
        <item x="5544"/>
        <item x="5545"/>
        <item x="5546"/>
        <item x="5547"/>
        <item x="5548"/>
        <item x="5549"/>
        <item x="5550"/>
        <item x="5551"/>
        <item x="5552"/>
        <item x="5553"/>
        <item x="5554"/>
        <item x="5555"/>
        <item x="5556"/>
        <item x="5557"/>
        <item x="5558"/>
        <item x="5559"/>
        <item x="5560"/>
        <item x="5561"/>
        <item x="5562"/>
        <item x="5563"/>
        <item x="5564"/>
        <item x="5565"/>
        <item x="5566"/>
        <item x="5567"/>
        <item x="5568"/>
        <item x="5569"/>
        <item x="5570"/>
        <item x="5571"/>
        <item x="5572"/>
        <item x="5573"/>
        <item x="5574"/>
        <item x="5575"/>
        <item x="5576"/>
        <item x="5577"/>
        <item x="5578"/>
        <item x="5579"/>
        <item x="5580"/>
        <item x="5581"/>
        <item x="5582"/>
        <item x="5583"/>
        <item x="5584"/>
        <item x="5585"/>
        <item x="5586"/>
        <item x="5587"/>
        <item x="5588"/>
        <item x="5589"/>
        <item x="5590"/>
        <item x="5591"/>
        <item x="5592"/>
        <item x="5593"/>
        <item x="5594"/>
        <item x="5595"/>
        <item x="5596"/>
        <item x="5597"/>
        <item x="5598"/>
        <item x="5599"/>
        <item x="5600"/>
        <item x="5601"/>
        <item x="5602"/>
        <item x="5603"/>
        <item x="5604"/>
        <item x="5605"/>
        <item x="5606"/>
        <item x="5607"/>
        <item x="5608"/>
        <item x="5609"/>
        <item x="5610"/>
        <item x="5611"/>
        <item x="5612"/>
        <item x="5613"/>
        <item x="5614"/>
        <item x="5615"/>
        <item x="5616"/>
        <item x="5617"/>
        <item x="5618"/>
        <item x="5619"/>
        <item x="5620"/>
        <item x="5621"/>
        <item x="5622"/>
        <item x="5623"/>
        <item x="5624"/>
        <item x="5625"/>
        <item x="5626"/>
        <item x="5627"/>
        <item x="5628"/>
        <item x="5629"/>
        <item x="5630"/>
        <item x="5631"/>
        <item x="5632"/>
        <item x="5633"/>
        <item x="5634"/>
        <item x="5635"/>
        <item x="5636"/>
        <item x="5637"/>
        <item x="5638"/>
        <item x="5639"/>
        <item x="5640"/>
        <item x="5641"/>
        <item x="5642"/>
        <item x="5643"/>
        <item x="5644"/>
        <item x="5645"/>
        <item x="5646"/>
        <item x="5647"/>
        <item x="5648"/>
        <item x="5649"/>
        <item x="5650"/>
        <item x="5651"/>
        <item x="5652"/>
        <item x="5653"/>
        <item x="5654"/>
        <item x="5655"/>
        <item x="5656"/>
        <item x="5657"/>
        <item x="5658"/>
        <item x="5659"/>
        <item x="5660"/>
        <item x="5661"/>
        <item x="5662"/>
        <item x="5663"/>
        <item x="5664"/>
        <item x="5665"/>
        <item x="5666"/>
        <item x="5667"/>
        <item x="5668"/>
        <item x="5669"/>
        <item x="5670"/>
        <item x="5671"/>
        <item x="5672"/>
        <item x="5673"/>
        <item x="5674"/>
        <item x="5675"/>
        <item x="5676"/>
        <item x="5677"/>
        <item x="5678"/>
        <item x="5679"/>
        <item x="5680"/>
        <item x="5681"/>
        <item x="5682"/>
        <item x="5683"/>
        <item x="5684"/>
        <item x="5685"/>
        <item x="5686"/>
        <item x="5687"/>
        <item x="5688"/>
        <item x="5689"/>
        <item x="5690"/>
        <item x="5691"/>
        <item x="5692"/>
        <item x="5693"/>
        <item x="5694"/>
        <item x="5695"/>
        <item x="5696"/>
        <item x="5697"/>
        <item x="5698"/>
        <item x="5699"/>
        <item x="5700"/>
        <item x="5701"/>
        <item x="5702"/>
        <item x="5703"/>
        <item x="5704"/>
        <item x="5705"/>
        <item x="5706"/>
        <item x="5707"/>
        <item x="5708"/>
        <item x="5709"/>
        <item x="5710"/>
        <item x="5711"/>
        <item x="5712"/>
        <item x="5713"/>
        <item x="5714"/>
        <item x="5715"/>
        <item x="5716"/>
        <item x="5717"/>
        <item x="5718"/>
        <item x="5719"/>
        <item x="5720"/>
        <item x="5721"/>
        <item x="5722"/>
        <item x="5723"/>
        <item x="5724"/>
        <item x="5725"/>
        <item x="5726"/>
        <item x="5727"/>
        <item x="5728"/>
        <item x="5729"/>
        <item x="5730"/>
        <item x="5731"/>
        <item x="5732"/>
        <item x="5733"/>
        <item x="5734"/>
        <item x="5735"/>
        <item x="5736"/>
        <item x="5737"/>
        <item x="5738"/>
        <item x="5739"/>
        <item x="5740"/>
        <item x="5741"/>
        <item x="5742"/>
        <item x="5743"/>
        <item x="5744"/>
        <item x="5745"/>
        <item x="5746"/>
        <item x="5747"/>
        <item x="5748"/>
        <item x="5749"/>
        <item x="5750"/>
        <item x="5751"/>
        <item x="5752"/>
        <item x="5753"/>
        <item x="5754"/>
        <item x="5755"/>
        <item x="5756"/>
        <item x="5757"/>
        <item x="5758"/>
        <item x="5759"/>
        <item x="5760"/>
        <item x="5761"/>
        <item x="5762"/>
        <item x="5763"/>
        <item x="5764"/>
        <item x="5765"/>
        <item x="5766"/>
        <item x="5767"/>
        <item x="5768"/>
        <item x="5769"/>
        <item x="5770"/>
        <item x="5771"/>
        <item x="5772"/>
        <item x="5773"/>
        <item x="5774"/>
        <item x="5775"/>
        <item x="5776"/>
        <item x="5777"/>
        <item x="5778"/>
        <item x="5779"/>
        <item x="5780"/>
        <item x="5781"/>
        <item x="5782"/>
        <item x="5783"/>
        <item x="5784"/>
        <item x="5785"/>
        <item x="5786"/>
        <item x="5787"/>
        <item x="5788"/>
        <item x="5789"/>
        <item x="5790"/>
        <item x="5791"/>
        <item x="5792"/>
        <item x="5793"/>
        <item x="5794"/>
        <item x="5795"/>
        <item x="5796"/>
        <item x="5797"/>
        <item x="5798"/>
        <item x="5799"/>
        <item x="5800"/>
        <item x="5801"/>
        <item x="5802"/>
        <item x="5803"/>
        <item x="5804"/>
        <item x="5805"/>
        <item x="5806"/>
        <item x="5807"/>
        <item x="5808"/>
        <item x="5809"/>
        <item x="5810"/>
        <item x="5811"/>
        <item x="5812"/>
        <item x="5813"/>
        <item x="5814"/>
        <item x="5815"/>
        <item x="5816"/>
        <item x="5817"/>
        <item x="5818"/>
        <item x="5819"/>
        <item x="5820"/>
        <item x="5821"/>
        <item x="5822"/>
        <item x="5823"/>
        <item x="5824"/>
        <item x="5825"/>
        <item x="5826"/>
        <item x="5827"/>
        <item x="5828"/>
        <item x="5829"/>
        <item x="5830"/>
        <item x="5831"/>
        <item x="5832"/>
        <item x="5833"/>
        <item x="5834"/>
        <item x="5835"/>
        <item x="5836"/>
        <item x="5837"/>
        <item x="5838"/>
        <item x="5839"/>
        <item x="5840"/>
        <item x="5841"/>
        <item x="5842"/>
        <item x="5843"/>
        <item x="5844"/>
        <item x="5845"/>
        <item x="5846"/>
        <item x="5847"/>
        <item x="5848"/>
        <item x="5849"/>
        <item x="5850"/>
        <item x="5851"/>
        <item x="5852"/>
        <item x="5853"/>
        <item x="5854"/>
        <item x="5855"/>
        <item x="5856"/>
        <item x="5857"/>
        <item x="5858"/>
        <item x="5859"/>
        <item x="5860"/>
        <item x="5861"/>
        <item x="5862"/>
        <item x="5863"/>
        <item x="5864"/>
        <item x="5865"/>
        <item x="5866"/>
        <item x="5867"/>
        <item x="5868"/>
        <item x="5869"/>
        <item x="5870"/>
        <item x="5871"/>
        <item x="5872"/>
        <item x="5873"/>
        <item x="5874"/>
        <item x="5875"/>
        <item x="5876"/>
        <item x="5877"/>
        <item x="5878"/>
        <item x="5879"/>
        <item x="5880"/>
        <item x="5881"/>
        <item x="5882"/>
        <item x="5883"/>
        <item x="5884"/>
        <item x="5885"/>
        <item x="5886"/>
        <item x="5887"/>
        <item x="5888"/>
        <item x="5889"/>
        <item x="5890"/>
        <item x="5891"/>
        <item x="5892"/>
        <item x="5893"/>
        <item x="5894"/>
        <item x="5895"/>
        <item x="5896"/>
        <item x="5897"/>
        <item x="5898"/>
        <item x="5899"/>
        <item x="5900"/>
        <item x="5901"/>
        <item x="5902"/>
        <item x="5903"/>
        <item x="5904"/>
        <item x="5905"/>
        <item x="5906"/>
        <item x="5907"/>
        <item x="5908"/>
        <item x="5909"/>
        <item x="5910"/>
        <item x="5911"/>
        <item x="5912"/>
        <item x="5913"/>
        <item x="5914"/>
        <item x="5915"/>
        <item x="5916"/>
        <item x="5917"/>
        <item x="5918"/>
        <item x="5919"/>
        <item x="5920"/>
        <item x="5921"/>
        <item x="5922"/>
        <item x="5923"/>
        <item x="5924"/>
        <item x="5925"/>
        <item x="5926"/>
        <item x="5927"/>
        <item x="5928"/>
        <item x="5929"/>
        <item x="5930"/>
        <item x="5931"/>
        <item x="5932"/>
        <item x="5933"/>
        <item x="5934"/>
        <item x="5935"/>
        <item x="5936"/>
        <item x="5937"/>
        <item x="5938"/>
        <item x="5939"/>
        <item x="5940"/>
        <item x="5941"/>
        <item x="5942"/>
        <item x="5943"/>
        <item x="5944"/>
        <item x="5945"/>
        <item x="5946"/>
        <item x="5947"/>
        <item x="5948"/>
        <item x="5949"/>
        <item x="5950"/>
        <item x="5951"/>
        <item x="5952"/>
        <item x="5953"/>
        <item x="5954"/>
        <item x="5955"/>
        <item x="5956"/>
        <item x="5957"/>
        <item x="5958"/>
        <item x="5959"/>
        <item x="5960"/>
        <item x="5961"/>
        <item x="5962"/>
        <item x="5963"/>
        <item x="5964"/>
        <item x="5965"/>
        <item x="5966"/>
        <item x="5967"/>
        <item x="5968"/>
        <item x="5969"/>
        <item x="5970"/>
        <item x="5971"/>
        <item x="5972"/>
        <item x="5973"/>
        <item x="5974"/>
        <item x="5975"/>
        <item x="5976"/>
        <item x="5977"/>
        <item x="5978"/>
        <item x="5979"/>
        <item x="5980"/>
        <item x="5981"/>
        <item x="5982"/>
        <item x="5983"/>
        <item x="5984"/>
        <item x="5985"/>
        <item x="5986"/>
        <item x="5987"/>
        <item x="5988"/>
        <item x="5989"/>
        <item x="5990"/>
        <item x="5991"/>
        <item x="5992"/>
        <item x="5993"/>
        <item x="5994"/>
        <item x="5995"/>
        <item x="5996"/>
        <item x="5997"/>
        <item x="5998"/>
        <item x="5999"/>
        <item x="6000"/>
        <item x="6001"/>
        <item x="6002"/>
        <item x="6003"/>
        <item x="6004"/>
        <item x="6005"/>
        <item x="6006"/>
        <item x="6007"/>
        <item x="6008"/>
        <item x="6009"/>
        <item x="6010"/>
        <item x="6011"/>
        <item x="6012"/>
        <item x="6013"/>
        <item x="6014"/>
        <item x="6015"/>
        <item x="6016"/>
        <item x="6017"/>
        <item x="6018"/>
        <item x="6019"/>
        <item x="6020"/>
        <item x="6021"/>
        <item x="6022"/>
        <item x="6023"/>
        <item x="6024"/>
        <item x="6025"/>
        <item x="6026"/>
        <item x="6027"/>
        <item x="6028"/>
        <item x="6029"/>
        <item x="6030"/>
        <item x="6031"/>
        <item x="6032"/>
        <item x="6033"/>
        <item x="6034"/>
        <item x="6035"/>
        <item x="6036"/>
        <item x="6037"/>
        <item x="6038"/>
        <item x="6039"/>
        <item x="6040"/>
        <item x="6041"/>
        <item x="6042"/>
        <item x="6043"/>
        <item x="6044"/>
        <item x="6045"/>
        <item x="6046"/>
        <item x="6047"/>
        <item x="6048"/>
        <item x="6049"/>
        <item x="6050"/>
        <item x="6051"/>
        <item x="6052"/>
        <item x="6053"/>
        <item x="6054"/>
        <item x="6055"/>
        <item x="6056"/>
        <item x="6057"/>
        <item x="6058"/>
        <item x="6059"/>
        <item x="6060"/>
        <item x="6061"/>
        <item x="6062"/>
        <item x="6063"/>
        <item x="6064"/>
        <item x="6065"/>
        <item x="6066"/>
        <item x="6067"/>
        <item x="6068"/>
        <item x="6069"/>
        <item x="6070"/>
        <item x="6071"/>
        <item x="6072"/>
        <item x="6073"/>
        <item x="6074"/>
        <item x="6075"/>
        <item x="6076"/>
        <item x="6077"/>
        <item x="6078"/>
        <item x="6079"/>
        <item x="6080"/>
        <item x="6081"/>
        <item x="6082"/>
        <item x="6083"/>
        <item x="6084"/>
        <item x="6085"/>
        <item x="6086"/>
        <item x="6087"/>
        <item x="6088"/>
        <item x="6089"/>
        <item x="6090"/>
        <item x="6091"/>
        <item x="6092"/>
        <item x="6093"/>
        <item x="6094"/>
        <item x="6095"/>
        <item x="6096"/>
        <item x="6097"/>
        <item x="6098"/>
        <item x="6099"/>
        <item x="6100"/>
        <item x="6101"/>
        <item x="6102"/>
        <item x="6103"/>
        <item x="6104"/>
        <item x="6105"/>
        <item x="6106"/>
        <item x="6107"/>
        <item x="6108"/>
        <item x="6109"/>
        <item x="6110"/>
        <item x="6111"/>
        <item x="6112"/>
        <item x="6113"/>
        <item x="6114"/>
        <item x="6115"/>
        <item x="6116"/>
        <item x="6117"/>
        <item x="6118"/>
        <item x="6119"/>
        <item x="6120"/>
        <item x="6121"/>
        <item x="6122"/>
        <item x="6123"/>
        <item x="6124"/>
        <item x="6125"/>
        <item x="6126"/>
        <item x="6127"/>
        <item x="6128"/>
        <item x="6129"/>
        <item x="6130"/>
        <item x="6131"/>
        <item x="6132"/>
        <item x="6133"/>
        <item x="6134"/>
        <item x="6135"/>
        <item x="6136"/>
        <item x="6137"/>
        <item x="6138"/>
        <item x="6139"/>
        <item x="6140"/>
        <item x="6141"/>
        <item x="6142"/>
        <item x="6143"/>
        <item x="6144"/>
        <item x="6145"/>
        <item x="6146"/>
        <item x="6147"/>
        <item x="6148"/>
        <item x="6149"/>
        <item x="6150"/>
        <item x="6151"/>
        <item x="6152"/>
        <item x="6153"/>
        <item x="6154"/>
        <item x="6155"/>
        <item x="6156"/>
        <item x="6157"/>
        <item x="6158"/>
        <item x="6159"/>
        <item x="6160"/>
        <item x="6161"/>
        <item x="6162"/>
        <item x="6163"/>
        <item x="6164"/>
        <item x="6165"/>
        <item x="6166"/>
        <item x="6167"/>
        <item x="6168"/>
        <item x="6169"/>
        <item x="6170"/>
        <item x="6171"/>
        <item x="6172"/>
        <item x="6173"/>
        <item x="6174"/>
        <item x="6175"/>
        <item x="6176"/>
        <item x="6177"/>
        <item x="6178"/>
        <item x="6179"/>
        <item x="652"/>
        <item x="6180"/>
        <item x="6181"/>
        <item x="6182"/>
        <item x="6183"/>
        <item x="6184"/>
        <item x="6185"/>
        <item x="6186"/>
        <item x="6187"/>
        <item x="6188"/>
        <item x="118"/>
        <item x="608"/>
        <item x="2023"/>
        <item x="3177"/>
        <item x="3772"/>
        <item t="default"/>
      </items>
    </pivotField>
    <pivotField dataField="1" showAll="0"/>
    <pivotField axis="axisPage" showAll="0">
      <items count="13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t="default"/>
      </items>
    </pivotField>
  </pivotFields>
  <rowFields count="2">
    <field x="1"/>
    <field x="3"/>
  </rowFields>
  <rowItems count="178">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t="grand">
      <x/>
    </i>
  </rowItems>
  <colItems count="1">
    <i/>
  </colItems>
  <pageFields count="1">
    <pageField fld="5" hier="-1"/>
  </pageFields>
  <dataFields count="1">
    <dataField name="Sum of Number of Electors" fld="4" baseField="0" baseItem="0" numFmtId="3"/>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D8A54D5F-1E1F-41AE-8113-1F48135D0FC7}" name="PivotTable1" cacheId="54" applyNumberFormats="0" applyBorderFormats="0" applyFontFormats="0" applyPatternFormats="0" applyAlignmentFormats="0" applyWidthHeightFormats="1" dataCaption="Values" updatedVersion="8" minRefreshableVersion="3" useAutoFormatting="1" itemPrintTitles="1" createdVersion="4" indent="0" outline="1" outlineData="1" multipleFieldFilters="0">
  <location ref="A3:B181" firstHeaderRow="1" firstDataRow="1" firstDataCol="1" rowPageCount="1" colPageCount="1"/>
  <pivotFields count="6">
    <pivotField showAll="0"/>
    <pivotField axis="axisRow" showAll="0">
      <items count="178">
        <item sd="0" x="146"/>
        <item sd="0" x="98"/>
        <item sd="0" x="13"/>
        <item sd="0" x="131"/>
        <item sd="0" x="140"/>
        <item sd="0" x="156"/>
        <item sd="0" x="32"/>
        <item sd="0" x="14"/>
        <item sd="0" x="99"/>
        <item sd="0" x="33"/>
        <item sd="0" x="34"/>
        <item sd="0" x="20"/>
        <item sd="0" x="100"/>
        <item sd="0" x="21"/>
        <item sd="0" x="22"/>
        <item sd="0" x="24"/>
        <item sd="0" x="25"/>
        <item sd="0" x="26"/>
        <item sd="0" x="27"/>
        <item sd="0" x="101"/>
        <item sd="0" x="28"/>
        <item sd="0" x="29"/>
        <item sd="0" x="37"/>
        <item sd="0" x="38"/>
        <item sd="0" x="15"/>
        <item sd="0" x="43"/>
        <item sd="0" x="44"/>
        <item sd="0" x="30"/>
        <item sd="0" x="67"/>
        <item sd="0" x="46"/>
        <item sd="0" x="132"/>
        <item sd="0" x="136"/>
        <item sd="0" x="47"/>
        <item sd="0" x="48"/>
        <item sd="0" x="39"/>
        <item sd="0" x="49"/>
        <item sd="0" x="51"/>
        <item sd="0" x="52"/>
        <item sd="0" x="53"/>
        <item sd="0" x="54"/>
        <item sd="0" x="117"/>
        <item sd="0" x="55"/>
        <item sd="0" x="56"/>
        <item sd="0" x="57"/>
        <item sd="0" x="59"/>
        <item sd="0" x="60"/>
        <item sd="0" x="141"/>
        <item sd="0" x="61"/>
        <item sd="0" x="62"/>
        <item sd="0" x="63"/>
        <item sd="0" x="19"/>
        <item sd="0" x="66"/>
        <item sd="0" x="40"/>
        <item sd="0" x="68"/>
        <item sd="0" x="69"/>
        <item sd="0" x="70"/>
        <item sd="0" x="71"/>
        <item sd="0" x="72"/>
        <item sd="0" x="73"/>
        <item sd="0" x="142"/>
        <item sd="0" x="74"/>
        <item sd="0" x="1"/>
        <item sd="0" x="2"/>
        <item sd="0" x="118"/>
        <item sd="0" x="143"/>
        <item sd="0" x="75"/>
        <item sd="0" x="157"/>
        <item sd="0" x="76"/>
        <item sd="0" x="83"/>
        <item sd="0" x="84"/>
        <item sd="0" x="85"/>
        <item sd="0" x="86"/>
        <item sd="0" x="87"/>
        <item sd="0" x="88"/>
        <item sd="0" x="89"/>
        <item sd="0" x="90"/>
        <item sd="0" x="92"/>
        <item sd="0" x="3"/>
        <item sd="0" x="93"/>
        <item sd="0" x="94"/>
        <item sd="0" x="144"/>
        <item sd="0" x="95"/>
        <item sd="0" x="137"/>
        <item sd="0" x="35"/>
        <item sd="0" x="97"/>
        <item sd="0" x="119"/>
        <item sd="0" x="104"/>
        <item sd="0" x="147"/>
        <item sd="0" x="138"/>
        <item sd="0" x="4"/>
        <item sd="0" x="106"/>
        <item sd="0" x="107"/>
        <item sd="0" x="139"/>
        <item sd="0" x="109"/>
        <item sd="0" x="110"/>
        <item sd="0" x="111"/>
        <item sd="0" x="112"/>
        <item sd="0" x="113"/>
        <item sd="0" x="115"/>
        <item sd="0" x="116"/>
        <item sd="0" x="120"/>
        <item sd="0" x="36"/>
        <item sd="0" x="16"/>
        <item sd="0" x="80"/>
        <item sd="0" x="121"/>
        <item sd="0" x="77"/>
        <item sd="0" x="122"/>
        <item sd="0" x="9"/>
        <item sd="0" x="145"/>
        <item sd="0" x="102"/>
        <item sd="0" x="5"/>
        <item sd="0" x="10"/>
        <item sd="0" x="11"/>
        <item sd="0" x="148"/>
        <item sd="0" x="123"/>
        <item sd="0" x="124"/>
        <item sd="0" x="125"/>
        <item sd="0" x="126"/>
        <item sd="0" x="127"/>
        <item sd="0" x="41"/>
        <item sd="0" x="128"/>
        <item sd="0" x="129"/>
        <item sd="0" x="6"/>
        <item sd="0" x="130"/>
        <item sd="0" x="7"/>
        <item sd="0" x="133"/>
        <item sd="0" x="65"/>
        <item sd="0" x="134"/>
        <item sd="0" x="17"/>
        <item sd="0" x="81"/>
        <item sd="0" x="82"/>
        <item sd="0" x="78"/>
        <item sd="0" x="79"/>
        <item sd="0" x="149"/>
        <item sd="0" x="151"/>
        <item sd="0" x="152"/>
        <item sd="0" x="12"/>
        <item sd="0" x="153"/>
        <item sd="0" x="42"/>
        <item sd="0" x="154"/>
        <item sd="0" x="155"/>
        <item sd="0" x="159"/>
        <item sd="0" x="160"/>
        <item sd="0" x="164"/>
        <item sd="0" x="31"/>
        <item sd="0" x="18"/>
        <item sd="0" x="165"/>
        <item sd="0" x="166"/>
        <item sd="0" x="150"/>
        <item sd="0" x="167"/>
        <item sd="0" x="168"/>
        <item sd="0" x="169"/>
        <item sd="0" x="170"/>
        <item sd="0" x="171"/>
        <item sd="0" x="172"/>
        <item sd="0" x="173"/>
        <item sd="0" x="174"/>
        <item sd="0" x="175"/>
        <item sd="0" x="176"/>
        <item sd="0" x="23"/>
        <item sd="0" x="105"/>
        <item sd="0" x="108"/>
        <item sd="0" x="161"/>
        <item sd="0" x="162"/>
        <item sd="0" x="163"/>
        <item sd="0" x="0"/>
        <item sd="0" x="8"/>
        <item sd="0" x="45"/>
        <item sd="0" x="50"/>
        <item sd="0" x="58"/>
        <item sd="0" x="64"/>
        <item sd="0" x="91"/>
        <item sd="0" x="96"/>
        <item sd="0" x="103"/>
        <item sd="0" x="114"/>
        <item sd="0" x="135"/>
        <item sd="0" x="158"/>
        <item t="default" sd="0"/>
      </items>
    </pivotField>
    <pivotField axis="axisRow" showAll="0">
      <items count="1611">
        <item sd="0" x="225"/>
        <item sd="0" x="226"/>
        <item sd="0" x="227"/>
        <item sd="0" x="407"/>
        <item sd="0" x="1201"/>
        <item sd="0" x="0"/>
        <item sd="0" x="183"/>
        <item sd="0" x="1489"/>
        <item sd="0" x="95"/>
        <item sd="0" x="1019"/>
        <item sd="0" x="1479"/>
        <item sd="0" x="755"/>
        <item sd="0" x="380"/>
        <item sd="0" x="1202"/>
        <item sd="0" x="675"/>
        <item sd="0" x="228"/>
        <item sd="0" x="638"/>
        <item sd="0" x="1005"/>
        <item sd="0" x="909"/>
        <item sd="0" x="229"/>
        <item sd="0" x="1012"/>
        <item sd="0" x="208"/>
        <item sd="0" x="1013"/>
        <item sd="0" x="511"/>
        <item sd="0" x="58"/>
        <item sd="0" x="1394"/>
        <item sd="0" x="756"/>
        <item sd="0" x="1395"/>
        <item sd="0" x="1503"/>
        <item sd="0" x="134"/>
        <item sd="0" x="1468"/>
        <item sd="0" x="63"/>
        <item sd="0" x="123"/>
        <item sd="0" x="1020"/>
        <item sd="0" x="366"/>
        <item sd="0" x="367"/>
        <item sd="0" x="96"/>
        <item sd="0" x="737"/>
        <item sd="0" x="1369"/>
        <item sd="0" x="1375"/>
        <item sd="0" x="867"/>
        <item sd="0" x="209"/>
        <item sd="0" x="318"/>
        <item sd="0" x="855"/>
        <item sd="0" x="892"/>
        <item sd="0" x="1584"/>
        <item sd="0" x="458"/>
        <item sd="0" x="1259"/>
        <item sd="0" x="1100"/>
        <item sd="0" x="1181"/>
        <item sd="0" x="969"/>
        <item sd="0" x="1338"/>
        <item sd="0" x="1276"/>
        <item sd="0" x="1324"/>
        <item sd="0" x="512"/>
        <item sd="0" x="1260"/>
        <item sd="0" x="1585"/>
        <item sd="0" x="1386"/>
        <item sd="0" x="1447"/>
        <item sd="0" x="1533"/>
        <item sd="0" x="140"/>
        <item sd="0" x="609"/>
        <item sd="0" x="565"/>
        <item sd="0" x="945"/>
        <item sd="0" x="368"/>
        <item sd="0" x="1469"/>
        <item sd="0" x="149"/>
        <item sd="0" x="1086"/>
        <item sd="0" x="1055"/>
        <item sd="0" x="1146"/>
        <item sd="0" x="1119"/>
        <item sd="0" x="1376"/>
        <item sd="0" x="124"/>
        <item sd="0" x="1016"/>
        <item sd="0" x="838"/>
        <item sd="0" x="1"/>
        <item sd="0" x="126"/>
        <item sd="0" x="676"/>
        <item sd="0" x="1077"/>
        <item sd="0" x="601"/>
        <item sd="0" x="1543"/>
        <item sd="0" x="566"/>
        <item sd="0" x="665"/>
        <item sd="0" x="133"/>
        <item sd="0" x="64"/>
        <item sd="0" x="1352"/>
        <item sd="0" x="1101"/>
        <item sd="0" x="970"/>
        <item sd="0" x="738"/>
        <item sd="0" x="513"/>
        <item sd="0" x="357"/>
        <item sd="0" x="925"/>
        <item sd="0" x="610"/>
        <item sd="0" x="1400"/>
        <item sd="0" x="775"/>
        <item sd="0" x="1377"/>
        <item sd="0" x="1111"/>
        <item sd="0" x="135"/>
        <item sd="0" x="1078"/>
        <item sd="0" x="739"/>
        <item sd="0" x="1550"/>
        <item sd="0" x="158"/>
        <item sd="0" x="1353"/>
        <item sd="0" x="284"/>
        <item sd="0" x="677"/>
        <item sd="0" x="1056"/>
        <item sd="0" x="910"/>
        <item sd="0" x="141"/>
        <item sd="0" x="358"/>
        <item sd="0" x="802"/>
        <item sd="0" x="1021"/>
        <item sd="0" x="1147"/>
        <item sd="0" x="2"/>
        <item sd="0" x="408"/>
        <item sd="0" x="187"/>
        <item sd="0" x="1057"/>
        <item sd="0" x="349"/>
        <item sd="0" x="812"/>
        <item sd="0" x="740"/>
        <item sd="0" x="1203"/>
        <item sd="0" x="1120"/>
        <item sd="0" x="678"/>
        <item sd="0" x="1121"/>
        <item sd="0" x="230"/>
        <item sd="0" x="198"/>
        <item sd="0" x="1568"/>
        <item sd="0" x="150"/>
        <item sd="0" x="877"/>
        <item sd="0" x="1504"/>
        <item sd="0" x="1430"/>
        <item sd="0" x="1087"/>
        <item sd="0" x="757"/>
        <item sd="0" x="1248"/>
        <item sd="0" x="1511"/>
        <item sd="0" x="758"/>
        <item sd="0" x="611"/>
        <item sd="0" x="1023"/>
        <item sd="0" x="893"/>
        <item sd="0" x="971"/>
        <item sd="0" x="679"/>
        <item sd="0" x="459"/>
        <item sd="0" x="639"/>
        <item sd="0" x="199"/>
        <item sd="0" x="3"/>
        <item sd="0" x="878"/>
        <item sd="0" x="813"/>
        <item sd="0" x="1163"/>
        <item sd="0" x="952"/>
        <item sd="0" x="231"/>
        <item sd="0" x="485"/>
        <item sd="0" x="1505"/>
        <item sd="0" x="1204"/>
        <item sd="0" x="1223"/>
        <item sd="0" x="767"/>
        <item sd="0" x="1108"/>
        <item sd="0" x="291"/>
        <item sd="0" x="567"/>
        <item sd="0" x="1544"/>
        <item sd="0" x="159"/>
        <item sd="0" x="1354"/>
        <item sd="0" x="98"/>
        <item sd="0" x="514"/>
        <item sd="0" x="612"/>
        <item sd="0" x="768"/>
        <item sd="0" x="1014"/>
        <item sd="0" x="169"/>
        <item sd="0" x="1378"/>
        <item sd="0" x="680"/>
        <item sd="0" x="232"/>
        <item sd="0" x="814"/>
        <item sd="0" x="319"/>
        <item sd="0" x="972"/>
        <item sd="0" x="73"/>
        <item sd="0" x="515"/>
        <item sd="0" x="184"/>
        <item sd="0" x="188"/>
        <item sd="0" x="200"/>
        <item sd="0" x="201"/>
        <item sd="0" x="202"/>
        <item sd="0" x="314"/>
        <item sd="0" x="210"/>
        <item sd="0" x="741"/>
        <item sd="0" x="381"/>
        <item sd="0" x="1184"/>
        <item sd="0" x="839"/>
        <item sd="0" x="1022"/>
        <item sd="0" x="393"/>
        <item sd="0" x="409"/>
        <item sd="0" x="326"/>
        <item sd="0" x="1569"/>
        <item sd="0" x="538"/>
        <item sd="0" x="1370"/>
        <item sd="0" x="815"/>
        <item sd="0" x="410"/>
        <item sd="0" x="214"/>
        <item sd="0" x="1045"/>
        <item sd="0" x="926"/>
        <item sd="0" x="1224"/>
        <item sd="0" x="445"/>
        <item sd="0" x="1534"/>
        <item sd="0" x="472"/>
        <item sd="0" x="1586"/>
        <item sd="0" x="1182"/>
        <item sd="0" x="681"/>
        <item sd="0" x="779"/>
        <item sd="0" x="99"/>
        <item sd="0" x="1033"/>
        <item sd="0" x="1216"/>
        <item sd="0" x="1425"/>
        <item sd="0" x="1358"/>
        <item sd="0" x="233"/>
        <item sd="0" x="1485"/>
        <item sd="0" x="1293"/>
        <item sd="0" x="189"/>
        <item sd="0" x="1535"/>
        <item sd="0" x="1431"/>
        <item sd="0" x="911"/>
        <item sd="0" x="1587"/>
        <item sd="0" x="973"/>
        <item sd="0" x="500"/>
        <item sd="0" x="1556"/>
        <item sd="0" x="59"/>
        <item sd="0" x="1448"/>
        <item sd="0" x="77"/>
        <item sd="0" x="1066"/>
        <item sd="0" x="803"/>
        <item sd="0" x="289"/>
        <item sd="0" x="280"/>
        <item sd="0" x="682"/>
        <item sd="0" x="596"/>
        <item sd="0" x="292"/>
        <item sd="0" x="293"/>
        <item sd="0" x="1006"/>
        <item sd="0" x="614"/>
        <item sd="0" x="1480"/>
        <item sd="0" x="1432"/>
        <item sd="0" x="1305"/>
        <item sd="0" x="234"/>
        <item sd="0" x="382"/>
        <item sd="0" x="1296"/>
        <item sd="0" x="215"/>
        <item sd="0" x="1339"/>
        <item sd="0" x="1426"/>
        <item sd="0" x="1148"/>
        <item sd="0" x="804"/>
        <item sd="0" x="304"/>
        <item sd="0" x="320"/>
        <item sd="0" x="1470"/>
        <item sd="0" x="1306"/>
        <item sd="0" x="856"/>
        <item sd="0" x="1545"/>
        <item sd="0" x="570"/>
        <item sd="0" x="591"/>
        <item sd="0" x="912"/>
        <item sd="0" x="460"/>
        <item sd="0" x="170"/>
        <item sd="0" x="1379"/>
        <item sd="0" x="4"/>
        <item sd="0" x="461"/>
        <item sd="0" x="571"/>
        <item sd="0" x="60"/>
        <item sd="0" x="1217"/>
        <item sd="0" x="879"/>
        <item sd="0" x="974"/>
        <item sd="0" x="235"/>
        <item sd="0" x="516"/>
        <item sd="0" x="880"/>
        <item sd="0" x="5"/>
        <item sd="0" x="78"/>
        <item sd="0" x="1102"/>
        <item sd="0" x="350"/>
        <item sd="0" x="160"/>
        <item sd="0" x="1334"/>
        <item sd="0" x="268"/>
        <item sd="0" x="1183"/>
        <item sd="0" x="355"/>
        <item sd="0" x="1475"/>
        <item sd="0" x="1080"/>
        <item sd="0" x="136"/>
        <item sd="0" x="857"/>
        <item sd="0" x="359"/>
        <item sd="0" m="1" x="1606"/>
        <item sd="0" x="1457"/>
        <item sd="0" x="1588"/>
        <item sd="0" x="1449"/>
        <item sd="0" x="216"/>
        <item sd="0" x="383"/>
        <item sd="0" x="384"/>
        <item sd="0" x="6"/>
        <item sd="0" x="7"/>
        <item sd="0" x="975"/>
        <item sd="0" x="420"/>
        <item sd="0" x="1317"/>
        <item sd="0" x="572"/>
        <item sd="0" x="783"/>
        <item sd="0" x="421"/>
        <item sd="0" x="958"/>
        <item sd="0" x="373"/>
        <item sd="0" x="742"/>
        <item sd="0" x="1073"/>
        <item sd="0" x="360"/>
        <item sd="0" x="1345"/>
        <item sd="0" x="1205"/>
        <item sd="0" x="394"/>
        <item sd="0" x="462"/>
        <item sd="0" x="1281"/>
        <item sd="0" x="1122"/>
        <item sd="0" x="573"/>
        <item sd="0" x="1058"/>
        <item sd="0" x="615"/>
        <item sd="0" x="1402"/>
        <item sd="0" x="399"/>
        <item sd="0" x="840"/>
        <item sd="0" x="1198"/>
        <item sd="0" x="306"/>
        <item sd="0" x="1570"/>
        <item sd="0" x="411"/>
        <item sd="0" x="946"/>
        <item sd="0" x="416"/>
        <item sd="0" x="100"/>
        <item sd="0" x="640"/>
        <item sd="0" x="616"/>
        <item sd="0" x="101"/>
        <item sd="0" x="1551"/>
        <item sd="0" x="858"/>
        <item sd="0" x="776"/>
        <item sd="0" x="211"/>
        <item sd="0" x="417"/>
        <item sd="0" x="1229"/>
        <item sd="0" x="473"/>
        <item sd="0" x="151"/>
        <item sd="0" x="976"/>
        <item sd="0" x="422"/>
        <item sd="0" x="1261"/>
        <item sd="0" x="432"/>
        <item sd="0" x="1403"/>
        <item sd="0" x="1387"/>
        <item sd="0" x="617"/>
        <item sd="0" x="816"/>
        <item sd="0" x="436"/>
        <item sd="0" x="517"/>
        <item sd="0" x="654"/>
        <item sd="0" x="780"/>
        <item sd="0" x="8"/>
        <item sd="0" x="868"/>
        <item sd="0" x="1074"/>
        <item sd="0" x="1351"/>
        <item sd="0" x="142"/>
        <item sd="0" x="1589"/>
        <item sd="0" x="1172"/>
        <item sd="0" x="446"/>
        <item sd="0" x="294"/>
        <item sd="0" x="574"/>
        <item sd="0" x="841"/>
        <item sd="0" x="190"/>
        <item sd="0" x="1088"/>
        <item sd="0" x="463"/>
        <item sd="0" x="1262"/>
        <item sd="0" x="1493"/>
        <item sd="0" x="1527"/>
        <item sd="0" x="474"/>
        <item sd="0" x="475"/>
        <item sd="0" x="1506"/>
        <item sd="0" x="1294"/>
        <item sd="0" x="1109"/>
        <item sd="0" x="1149"/>
        <item sd="0" x="327"/>
        <item sd="0" x="203"/>
        <item sd="0" x="539"/>
        <item sd="0" x="217"/>
        <item sd="0" x="953"/>
        <item sd="0" x="1355"/>
        <item sd="0" x="1249"/>
        <item sd="0" x="977"/>
        <item sd="0" x="683"/>
        <item sd="0" x="102"/>
        <item sd="0" x="1238"/>
        <item sd="0" x="1307"/>
        <item sd="0" x="486"/>
        <item sd="0" x="501"/>
        <item sd="0" x="684"/>
        <item sd="0" x="1404"/>
        <item sd="0" x="978"/>
        <item sd="0" x="127"/>
        <item sd="0" x="328"/>
        <item sd="0" x="979"/>
        <item sd="0" x="161"/>
        <item sd="0" x="1308"/>
        <item sd="0" x="980"/>
        <item sd="0" x="191"/>
        <item sd="0" x="759"/>
        <item sd="0" x="540"/>
        <item sd="0" x="518"/>
        <item sd="0" x="1263"/>
        <item sd="0" x="869"/>
        <item sd="0" x="1328"/>
        <item sd="0" x="532"/>
        <item sd="0" x="9"/>
        <item sd="0" x="685"/>
        <item sd="0" x="423"/>
        <item sd="0" x="1557"/>
        <item sd="0" x="1396"/>
        <item sd="0" x="900"/>
        <item sd="0" x="959"/>
        <item sd="0" x="894"/>
        <item sd="0" x="1264"/>
        <item sd="0" x="1571"/>
        <item sd="0" x="1405"/>
        <item sd="0" x="1164"/>
        <item sd="0" x="541"/>
        <item sd="0" x="788"/>
        <item sd="0" x="927"/>
        <item sd="0" x="236"/>
        <item sd="0" x="1558"/>
        <item sd="0" x="1507"/>
        <item sd="0" x="329"/>
        <item sd="0" x="1458"/>
        <item sd="0" x="1123"/>
        <item sd="0" x="237"/>
        <item sd="0" x="103"/>
        <item sd="0" x="1536"/>
        <item sd="0" x="143"/>
        <item sd="0" x="1206"/>
        <item sd="0" x="218"/>
        <item sd="0" x="285"/>
        <item sd="0" x="321"/>
        <item sd="0" x="686"/>
        <item sd="0" x="447"/>
        <item sd="0" x="557"/>
        <item sd="0" x="1422"/>
        <item sd="0" x="575"/>
        <item sd="0" x="1115"/>
        <item sd="0" x="330"/>
        <item sd="0" x="1151"/>
        <item sd="0" x="928"/>
        <item sd="0" x="1230"/>
        <item sd="0" x="1235"/>
        <item sd="0" x="424"/>
        <item sd="0" x="1282"/>
        <item sd="0" x="1427"/>
        <item sd="0" x="1517"/>
        <item sd="0" x="331"/>
        <item sd="0" x="981"/>
        <item sd="0" x="476"/>
        <item sd="0" x="125"/>
        <item sd="0" x="784"/>
        <item sd="0" x="400"/>
        <item sd="0" x="1481"/>
        <item sd="0" x="192"/>
        <item sd="0" x="1218"/>
        <item sd="0" x="1512"/>
        <item sd="0" x="295"/>
        <item sd="0" x="10"/>
        <item sd="0" x="1371"/>
        <item sd="0" x="687"/>
        <item sd="0" x="128"/>
        <item sd="0" x="817"/>
        <item sd="0" x="11"/>
        <item sd="0" x="305"/>
        <item sd="0" x="688"/>
        <item sd="0" x="689"/>
        <item sd="0" x="954"/>
        <item sd="0" x="592"/>
        <item sd="0" x="552"/>
        <item sd="0" m="1" x="1608"/>
        <item sd="0" x="859"/>
        <item sd="0" x="597"/>
        <item sd="0" x="598"/>
        <item sd="0" x="1124"/>
        <item sd="0" x="955"/>
        <item sd="0" x="477"/>
        <item sd="0" x="281"/>
        <item sd="0" x="818"/>
        <item sd="0" x="502"/>
        <item sd="0" x="269"/>
        <item sd="0" x="104"/>
        <item sd="0" x="1239"/>
        <item sd="0" x="819"/>
        <item sd="0" x="296"/>
        <item sd="0" x="70"/>
        <item sd="0" x="800"/>
        <item sd="0" x="79"/>
        <item sd="0" x="1309"/>
        <item sd="0" x="418"/>
        <item sd="0" x="602"/>
        <item sd="0" x="1125"/>
        <item sd="0" x="1059"/>
        <item sd="0" x="618"/>
        <item sd="0" x="1081"/>
        <item sd="0" x="770"/>
        <item sd="0" x="842"/>
        <item sd="0" x="1283"/>
        <item sd="0" x="1423"/>
        <item sd="0" x="1007"/>
        <item sd="0" x="503"/>
        <item sd="0" x="297"/>
        <item sd="0" x="238"/>
        <item sd="0" x="690"/>
        <item sd="0" x="691"/>
        <item sd="0" x="1572"/>
        <item sd="0" x="1559"/>
        <item sd="0" x="576"/>
        <item sd="0" x="558"/>
        <item sd="0" x="1380"/>
        <item sd="0" x="1591"/>
        <item sd="0" x="1518"/>
        <item sd="0" x="1433"/>
        <item sd="0" x="193"/>
        <item sd="0" x="619"/>
        <item sd="0" x="620"/>
        <item sd="0" x="1490"/>
        <item sd="0" x="13"/>
        <item sd="0" x="1095"/>
        <item sd="0" x="219"/>
        <item sd="0" x="519"/>
        <item sd="0" x="1546"/>
        <item sd="0" x="1347"/>
        <item sd="0" x="692"/>
        <item sd="0" x="171"/>
        <item sd="0" x="982"/>
        <item sd="0" x="1434"/>
        <item sd="0" x="1463"/>
        <item sd="0" x="105"/>
        <item sd="0" x="641"/>
        <item sd="0" x="14"/>
        <item sd="0" x="1277"/>
        <item sd="0" x="15"/>
        <item sd="0" x="448"/>
        <item sd="0" x="655"/>
        <item sd="0" x="1034"/>
        <item sd="0" x="797"/>
        <item sd="0" x="412"/>
        <item sd="0" x="666"/>
        <item sd="0" x="106"/>
        <item sd="0" x="621"/>
        <item sd="0" x="577"/>
        <item sd="0" x="1185"/>
        <item sd="0" x="401"/>
        <item sd="0" x="16"/>
        <item sd="0" x="17"/>
        <item sd="0" x="172"/>
        <item sd="0" x="960"/>
        <item sd="0" x="1592"/>
        <item sd="0" x="1112"/>
        <item sd="0" x="693"/>
        <item sd="0" x="791"/>
        <item sd="0" x="437"/>
        <item sd="0" x="1207"/>
        <item sd="0" x="464"/>
        <item sd="0" x="322"/>
        <item sd="0" x="622"/>
        <item sd="0" x="1359"/>
        <item sd="0" x="1450"/>
        <item sd="0" x="402"/>
        <item sd="0" x="1067"/>
        <item sd="0" x="1593"/>
        <item sd="0" x="1340"/>
        <item sd="0" x="298"/>
        <item sd="0" x="805"/>
        <item sd="0" x="729"/>
        <item sd="0" x="968"/>
        <item sd="0" x="1497"/>
        <item sd="0" x="107"/>
        <item sd="0" x="1310"/>
        <item sd="0" x="1341"/>
        <item sd="0" x="374"/>
        <item sd="0" x="369"/>
        <item sd="0" x="820"/>
        <item sd="0" x="385"/>
        <item sd="0" x="71"/>
        <item sd="0" x="1519"/>
        <item sd="0" x="743"/>
        <item sd="0" x="1459"/>
        <item sd="0" x="487"/>
        <item sd="0" x="75"/>
        <item sd="0" x="1360"/>
        <item sd="0" x="488"/>
        <item sd="0" x="785"/>
        <item sd="0" x="1110"/>
        <item sd="0" x="375"/>
        <item sd="0" x="1372"/>
        <item sd="0" x="478"/>
        <item sd="0" x="1381"/>
        <item sd="0" x="956"/>
        <item sd="0" x="173"/>
        <item sd="0" x="174"/>
        <item sd="0" x="332"/>
        <item sd="0" x="801"/>
        <item sd="0" x="1165"/>
        <item sd="0" x="1446"/>
        <item sd="0" x="74"/>
        <item sd="0" x="465"/>
        <item sd="0" x="794"/>
        <item sd="0" x="1284"/>
        <item sd="0" x="1166"/>
        <item sd="0" x="605"/>
        <item sd="0" x="533"/>
        <item sd="0" x="1035"/>
        <item sd="0" x="239"/>
        <item sd="0" x="1464"/>
        <item sd="0" x="1406"/>
        <item sd="0" x="744"/>
        <item sd="0" x="1046"/>
        <item sd="0" x="901"/>
        <item sd="0" x="1126"/>
        <item sd="0" x="913"/>
        <item sd="0" x="1297"/>
        <item sd="0" x="1271"/>
        <item sd="0" x="1208"/>
        <item sd="0" x="1096"/>
        <item sd="0" x="333"/>
        <item sd="0" x="578"/>
        <item sd="0" x="656"/>
        <item sd="0" x="667"/>
        <item sd="0" x="889"/>
        <item sd="0" x="1047"/>
        <item sd="0" x="786"/>
        <item sd="0" x="1250"/>
        <item sd="0" x="307"/>
        <item sd="0" x="1127"/>
        <item sd="0" x="1343"/>
        <item sd="0" x="1594"/>
        <item sd="0" x="1335"/>
        <item sd="0" x="80"/>
        <item sd="0" x="1186"/>
        <item sd="0" x="760"/>
        <item sd="0" x="1209"/>
        <item sd="0" x="642"/>
        <item sd="0" x="771"/>
        <item sd="0" x="1152"/>
        <item sd="0" x="1451"/>
        <item sd="0" x="1471"/>
        <item sd="0" x="370"/>
        <item sd="0" x="1361"/>
        <item sd="0" x="983"/>
        <item sd="0" x="504"/>
        <item sd="0" x="1298"/>
        <item sd="0" x="240"/>
        <item sd="0" x="185"/>
        <item sd="0" x="657"/>
        <item sd="0" x="1187"/>
        <item sd="0" x="1272"/>
        <item sd="0" x="772"/>
        <item sd="0" x="449"/>
        <item sd="0" x="564"/>
        <item sd="0" x="902"/>
        <item sd="0" x="1482"/>
        <item sd="0" x="241"/>
        <item sd="0" x="881"/>
        <item sd="0" x="903"/>
        <item sd="0" x="271"/>
        <item sd="0" x="781"/>
        <item sd="0" x="1348"/>
        <item sd="0" x="1407"/>
        <item sd="0" x="466"/>
        <item sd="0" x="1397"/>
        <item sd="0" x="798"/>
        <item sd="0" x="450"/>
        <item sd="0" x="1210"/>
        <item sd="0" x="18"/>
        <item sd="0" x="821"/>
        <item sd="0" x="242"/>
        <item sd="0" x="795"/>
        <item sd="0" x="243"/>
        <item sd="0" x="1560"/>
        <item sd="0" x="395"/>
        <item sd="0" x="396"/>
        <item sd="0" x="175"/>
        <item sd="0" x="822"/>
        <item sd="0" x="623"/>
        <item sd="0" x="1008"/>
        <item sd="0" x="1319"/>
        <item sd="0" x="1017"/>
        <item sd="0" x="82"/>
        <item sd="0" x="890"/>
        <item sd="0" x="823"/>
        <item sd="0" x="1089"/>
        <item sd="0" x="694"/>
        <item sd="0" x="1278"/>
        <item sd="0" x="65"/>
        <item sd="0" x="1299"/>
        <item sd="0" x="658"/>
        <item sd="0" x="843"/>
        <item sd="0" x="844"/>
        <item sd="0" x="108"/>
        <item sd="0" x="1329"/>
        <item sd="0" x="860"/>
        <item sd="0" x="1188"/>
        <item sd="0" x="1595"/>
        <item sd="0" x="244"/>
        <item sd="0" x="643"/>
        <item sd="0" x="870"/>
        <item sd="0" x="61"/>
        <item sd="0" x="1240"/>
        <item sd="0" x="1547"/>
        <item sd="0" x="1323"/>
        <item sd="0" x="489"/>
        <item sd="0" x="668"/>
        <item sd="0" x="137"/>
        <item sd="0" x="1128"/>
        <item sd="0" x="1356"/>
        <item sd="0" x="505"/>
        <item sd="0" m="1" x="1605"/>
        <item sd="0" x="19"/>
        <item sd="0" x="315"/>
        <item sd="0" x="792"/>
        <item sd="0" x="176"/>
        <item sd="0" x="782"/>
        <item sd="0" x="1520"/>
        <item sd="0" x="520"/>
        <item sd="0" x="20"/>
        <item sd="0" x="695"/>
        <item sd="0" x="882"/>
        <item sd="0" x="144"/>
        <item sd="0" x="891"/>
        <item sd="0" x="1537"/>
        <item sd="0" x="659"/>
        <item sd="0" x="1060"/>
        <item sd="0" x="1029"/>
        <item sd="0" x="1068"/>
        <item sd="0" x="534"/>
        <item sd="0" x="1491"/>
        <item sd="0" x="1362"/>
        <item sd="0" x="895"/>
        <item sd="0" x="1036"/>
        <item sd="0" x="490"/>
        <item sd="0" x="1552"/>
        <item sd="0" x="21"/>
        <item sd="0" x="109"/>
        <item sd="0" x="929"/>
        <item sd="0" x="542"/>
        <item sd="0" x="162"/>
        <item sd="0" x="904"/>
        <item sd="0" x="905"/>
        <item sd="0" x="896"/>
        <item sd="0" x="1009"/>
        <item sd="0" x="730"/>
        <item sd="0" x="413"/>
        <item sd="0" x="1414"/>
        <item sd="0" x="1561"/>
        <item sd="0" x="731"/>
        <item sd="0" x="824"/>
        <item sd="0" x="414"/>
        <item sd="0" x="186"/>
        <item sd="0" x="1219"/>
        <item sd="0" x="914"/>
        <item sd="0" x="915"/>
        <item sd="0" x="212"/>
        <item sd="0" x="194"/>
        <item sd="0" x="1562"/>
        <item sd="0" x="433"/>
        <item sd="0" x="930"/>
        <item sd="0" x="1090"/>
        <item sd="0" x="931"/>
        <item sd="0" x="1530"/>
        <item sd="0" x="1498"/>
        <item sd="0" x="948"/>
        <item sd="0" x="932"/>
        <item sd="0" x="1538"/>
        <item sd="0" x="1153"/>
        <item sd="0" x="933"/>
        <item sd="0" x="897"/>
        <item sd="0" x="984"/>
        <item sd="0" x="1539"/>
        <item sd="0" x="204"/>
        <item sd="0" x="962"/>
        <item sd="0" x="825"/>
        <item sd="0" x="624"/>
        <item sd="0" x="1494"/>
        <item sd="0" x="22"/>
        <item sd="0" x="669"/>
        <item sd="0" x="1225"/>
        <item sd="0" x="1428"/>
        <item sd="0" x="947"/>
        <item sd="0" x="599"/>
        <item sd="0" x="916"/>
        <item sd="0" x="625"/>
        <item sd="0" x="1443"/>
        <item sd="0" x="403"/>
        <item sd="0" x="279"/>
        <item sd="0" x="110"/>
        <item sd="0" x="949"/>
        <item sd="0" x="626"/>
        <item sd="0" x="950"/>
        <item sd="0" x="745"/>
        <item sd="0" x="806"/>
        <item sd="0" x="1388"/>
        <item sd="0" x="1452"/>
        <item sd="0" x="985"/>
        <item sd="0" x="23"/>
        <item sd="0" x="906"/>
        <item sd="0" x="1531"/>
        <item sd="0" x="1048"/>
        <item sd="0" x="1357"/>
        <item sd="0" x="24"/>
        <item sd="0" x="425"/>
        <item sd="0" m="1" x="1607"/>
        <item sd="0" x="579"/>
        <item sd="0" x="521"/>
        <item sd="0" x="351"/>
        <item sd="0" x="152"/>
        <item sd="0" x="25"/>
        <item sd="0" x="26"/>
        <item sd="0" x="245"/>
        <item sd="0" x="883"/>
        <item sd="0" x="386"/>
        <item sd="0" x="309"/>
        <item sd="0" x="282"/>
        <item sd="0" x="310"/>
        <item sd="0" x="670"/>
        <item sd="0" x="1495"/>
        <item sd="0" x="963"/>
        <item sd="0" x="554"/>
        <item sd="0" x="934"/>
        <item sd="0" x="644"/>
        <item sd="0" x="1097"/>
        <item sd="0" x="696"/>
        <item sd="0" x="799"/>
        <item sd="0" x="1189"/>
        <item sd="0" x="1389"/>
        <item sd="0" x="1596"/>
        <item sd="0" x="935"/>
        <item sd="0" x="1521"/>
        <item sd="0" x="917"/>
        <item sd="0" x="961"/>
        <item sd="0" x="1004"/>
        <item sd="0" x="535"/>
        <item sd="0" x="1320"/>
        <item sd="0" x="27"/>
        <item sd="0" x="1492"/>
        <item sd="0" x="177"/>
        <item sd="0" x="28"/>
        <item sd="0" x="560"/>
        <item sd="0" x="404"/>
        <item sd="0" x="1300"/>
        <item sd="0" x="846"/>
        <item sd="0" x="111"/>
        <item sd="0" x="1472"/>
        <item sd="0" x="789"/>
        <item sd="0" x="451"/>
        <item sd="0" x="861"/>
        <item sd="0" x="153"/>
        <item sd="0" x="1129"/>
        <item sd="0" x="671"/>
        <item sd="0" x="1573"/>
        <item sd="0" x="246"/>
        <item sd="0" x="1226"/>
        <item sd="0" x="163"/>
        <item sd="0" x="131"/>
        <item sd="0" x="164"/>
        <item sd="0" x="732"/>
        <item sd="0" x="29"/>
        <item sd="0" x="1311"/>
        <item sd="0" x="964"/>
        <item sd="0" x="438"/>
        <item sd="0" x="506"/>
        <item sd="0" x="918"/>
        <item sd="0" x="1010"/>
        <item sd="0" x="1528"/>
        <item sd="0" x="1130"/>
        <item sd="0" x="1190"/>
        <item sd="0" x="986"/>
        <item sd="0" x="1373"/>
        <item sd="0" x="1026"/>
        <item sd="0" x="1346"/>
        <item sd="0" x="1030"/>
        <item sd="0" x="543"/>
        <item sd="0" x="580"/>
        <item sd="0" x="1069"/>
        <item sd="0" x="1037"/>
        <item sd="0" x="1486"/>
        <item sd="0" x="697"/>
        <item sd="0" x="247"/>
        <item sd="0" x="30"/>
        <item sd="0" x="452"/>
        <item sd="0" x="1363"/>
        <item sd="0" x="987"/>
        <item sd="0" x="31"/>
        <item sd="0" x="1364"/>
        <item sd="0" x="1113"/>
        <item sd="0" x="1061"/>
        <item sd="0" x="847"/>
        <item sd="0" x="479"/>
        <item sd="0" x="32"/>
        <item sd="0" x="1382"/>
        <item sd="0" x="645"/>
        <item sd="0" x="83"/>
        <item sd="0" x="761"/>
        <item sd="0" x="33"/>
        <item sd="0" x="467"/>
        <item sd="0" x="646"/>
        <item sd="0" x="1476"/>
        <item sd="0" x="627"/>
        <item sd="0" x="1453"/>
        <item sd="0" x="1049"/>
        <item sd="0" x="1167"/>
        <item sd="0" x="311"/>
        <item sd="0" x="698"/>
        <item sd="0" x="536"/>
        <item sd="0" x="195"/>
        <item sd="0" x="34"/>
        <item sd="0" x="1325"/>
        <item sd="0" x="1563"/>
        <item sd="0" x="884"/>
        <item sd="0" x="1540"/>
        <item sd="0" x="1435"/>
        <item sd="0" x="1191"/>
        <item sd="0" x="1508"/>
        <item sd="0" x="898"/>
        <item sd="0" x="112"/>
        <item sd="0" x="647"/>
        <item sd="0" x="581"/>
        <item sd="0" x="1312"/>
        <item sd="0" x="1509"/>
        <item sd="0" x="862"/>
        <item sd="0" x="352"/>
        <item sd="0" x="628"/>
        <item sd="0" x="1408"/>
        <item sd="0" x="205"/>
        <item sd="0" x="699"/>
        <item sd="0" x="1062"/>
        <item sd="0" x="1050"/>
        <item sd="0" x="1574"/>
        <item sd="0" x="1409"/>
        <item sd="0" x="1070"/>
        <item sd="0" x="145"/>
        <item sd="0" x="988"/>
        <item sd="0" x="700"/>
        <item sd="0" x="324"/>
        <item sd="0" x="129"/>
        <item sd="0" x="746"/>
        <item sd="0" x="1072"/>
        <item sd="0" x="544"/>
        <item sd="0" x="1082"/>
        <item sd="0" x="762"/>
        <item sd="0" x="1241"/>
        <item sd="0" x="1051"/>
        <item sd="0" x="397"/>
        <item sd="0" x="871"/>
        <item sd="0" x="270"/>
        <item sd="0" x="35"/>
        <item sd="0" x="36"/>
        <item sd="0" x="334"/>
        <item sd="0" x="1575"/>
        <item sd="0" x="146"/>
        <item sd="0" x="507"/>
        <item sd="0" x="1444"/>
        <item sd="0" x="1103"/>
        <item sd="0" x="701"/>
        <item sd="0" x="1576"/>
        <item sd="0" x="763"/>
        <item sd="0" x="132"/>
        <item sd="0" x="936"/>
        <item sd="0" x="1075"/>
        <item sd="0" x="37"/>
        <item sd="0" x="76"/>
        <item sd="0" x="582"/>
        <item sd="0" x="1015"/>
        <item sd="0" x="66"/>
        <item sd="0" x="84"/>
        <item sd="0" x="937"/>
        <item sd="0" x="1265"/>
        <item sd="0" x="702"/>
        <item sd="0" x="1157"/>
        <item sd="0" x="353"/>
        <item sd="0" x="629"/>
        <item sd="0" x="508"/>
        <item sd="0" x="387"/>
        <item sd="0" x="1091"/>
        <item sd="0" x="777"/>
        <item sd="0" x="522"/>
        <item sd="0" x="703"/>
        <item sd="0" x="826"/>
        <item sd="0" x="1192"/>
        <item sd="0" x="523"/>
        <item sd="0" x="660"/>
        <item sd="0" x="1098"/>
        <item sd="0" x="1301"/>
        <item sd="0" x="555"/>
        <item sd="0" x="388"/>
        <item sd="0" x="1273"/>
        <item sd="0" x="361"/>
        <item sd="0" x="1038"/>
        <item sd="0" x="885"/>
        <item sd="0" x="1116"/>
        <item sd="0" x="1018"/>
        <item sd="0" x="863"/>
        <item sd="0" x="1193"/>
        <item sd="0" x="747"/>
        <item sd="0" x="1131"/>
        <item sd="0" x="1024"/>
        <item sd="0" x="583"/>
        <item sd="0" x="335"/>
        <item sd="0" x="545"/>
        <item sd="0" x="1553"/>
        <item sd="0" x="648"/>
        <item sd="0" x="1063"/>
        <item sd="0" x="1132"/>
        <item sd="0" x="468"/>
        <item sd="0" x="38"/>
        <item sd="0" m="1" x="1609"/>
        <item sd="0" x="1499"/>
        <item sd="0" x="1039"/>
        <item sd="0" x="1052"/>
        <item sd="0" x="1154"/>
        <item sd="0" x="336"/>
        <item sd="0" x="85"/>
        <item sd="0" x="39"/>
        <item sd="0" x="337"/>
        <item sd="0" x="1158"/>
        <item sd="0" x="704"/>
        <item sd="0" x="338"/>
        <item sd="0" x="1598"/>
        <item sd="0" x="1242"/>
        <item sd="0" x="1168"/>
        <item sd="0" x="1169"/>
        <item sd="0" x="248"/>
        <item sd="0" x="919"/>
        <item sd="0" x="1173"/>
        <item sd="0" x="773"/>
        <item sd="0" x="938"/>
        <item sd="0" x="1477"/>
        <item sd="0" x="630"/>
        <item sd="0" x="1554"/>
        <item sd="0" x="584"/>
        <item sd="0" x="1436"/>
        <item sd="0" x="899"/>
        <item sd="0" x="939"/>
        <item sd="0" x="524"/>
        <item sd="0" x="561"/>
        <item sd="0" x="1177"/>
        <item sd="0" x="848"/>
        <item sd="0" x="631"/>
        <item sd="0" x="113"/>
        <item sd="0" x="546"/>
        <item sd="0" x="1133"/>
        <item sd="0" x="525"/>
        <item sd="0" x="1040"/>
        <item sd="0" x="339"/>
        <item sd="0" x="1326"/>
        <item sd="0" x="1170"/>
        <item sd="0" x="130"/>
        <item sd="0" x="491"/>
        <item sd="0" x="1041"/>
        <item sd="0" x="556"/>
        <item sd="0" x="872"/>
        <item sd="0" x="1330"/>
        <item sd="0" x="1578"/>
        <item sd="0" x="299"/>
        <item sd="0" x="940"/>
        <item sd="0" x="585"/>
        <item sd="0" x="377"/>
        <item sd="0" x="1134"/>
        <item sd="0" x="340"/>
        <item sd="0" x="608"/>
        <item sd="0" x="178"/>
        <item sd="0" x="249"/>
        <item sd="0" x="873"/>
        <item sd="0" x="547"/>
        <item sd="0" x="1415"/>
        <item sd="0" x="362"/>
        <item sd="0" x="941"/>
        <item sd="0" x="548"/>
        <item sd="0" x="1445"/>
        <item sd="0" x="316"/>
        <item sd="0" x="649"/>
        <item sd="0" x="1391"/>
        <item sd="0" x="1416"/>
        <item sd="0" x="989"/>
        <item sd="0" x="600"/>
        <item sd="0" x="1092"/>
        <item sd="0" x="1417"/>
        <item sd="0" x="1135"/>
        <item sd="0" x="1194"/>
        <item sd="0" x="1211"/>
        <item sd="0" x="1232"/>
        <item sd="0" x="990"/>
        <item sd="0" x="705"/>
        <item sd="0" x="1487"/>
        <item sd="0" x="453"/>
        <item sd="0" x="1042"/>
        <item sd="0" x="562"/>
        <item sd="0" x="40"/>
        <item sd="0" x="593"/>
        <item sd="0" x="1220"/>
        <item sd="0" x="706"/>
        <item sd="0" x="1410"/>
        <item sd="0" x="875"/>
        <item sd="0" x="341"/>
        <item sd="0" x="1295"/>
        <item sd="0" x="492"/>
        <item sd="0" x="787"/>
        <item sd="0" x="606"/>
        <item sd="0" x="1212"/>
        <item sd="0" x="1437"/>
        <item sd="0" x="1302"/>
        <item sd="0" x="650"/>
        <item sd="0" x="92"/>
        <item sd="0" x="1564"/>
        <item sd="0" x="827"/>
        <item sd="0" x="41"/>
        <item sd="0" x="672"/>
        <item sd="0" x="632"/>
        <item sd="0" x="886"/>
        <item sd="0" x="733"/>
        <item sd="0" x="920"/>
        <item sd="0" x="1349"/>
        <item sd="0" x="114"/>
        <item sd="0" x="790"/>
        <item sd="0" x="991"/>
        <item sd="0" x="651"/>
        <item sd="0" x="42"/>
        <item sd="0" x="389"/>
        <item sd="0" x="1027"/>
        <item sd="0" x="93"/>
        <item sd="0" x="1266"/>
        <item sd="0" x="94"/>
        <item sd="0" x="480"/>
        <item sd="0" x="563"/>
        <item sd="0" x="1099"/>
        <item sd="0" x="828"/>
        <item sd="0" x="748"/>
        <item sd="0" x="965"/>
        <item sd="0" x="290"/>
        <item sd="0" x="921"/>
        <item sd="0" x="493"/>
        <item sd="0" x="807"/>
        <item sd="0" x="526"/>
        <item sd="0" x="1566"/>
        <item sd="0" x="1076"/>
        <item sd="0" x="494"/>
        <item sd="0" x="1011"/>
        <item sd="0" x="1465"/>
        <item sd="0" x="86"/>
        <item sd="0" x="1155"/>
        <item sd="0" x="849"/>
        <item sd="0" x="220"/>
        <item sd="0" x="992"/>
        <item sd="0" x="1222"/>
        <item sd="0" x="300"/>
        <item sd="0" x="1227"/>
        <item sd="0" x="1243"/>
        <item sd="0" x="1285"/>
        <item sd="0" x="1233"/>
        <item sd="0" x="993"/>
        <item sd="0" x="454"/>
        <item sd="0" x="72"/>
        <item sd="0" x="1438"/>
        <item sd="0" x="829"/>
        <item sd="0" x="808"/>
        <item sd="0" x="221"/>
        <item sd="0" x="481"/>
        <item sd="0" x="809"/>
        <item sd="0" x="1454"/>
        <item sd="0" x="707"/>
        <item sd="0" x="907"/>
        <item sd="0" x="1236"/>
        <item sd="0" x="876"/>
        <item sd="0" x="1473"/>
        <item sd="0" x="1137"/>
        <item sd="0" x="586"/>
        <item sd="0" x="1071"/>
        <item sd="0" x="864"/>
        <item sd="0" x="1252"/>
        <item sd="0" x="455"/>
        <item sd="0" x="1031"/>
        <item sd="0" x="1138"/>
        <item sd="0" x="850"/>
        <item sd="0" x="426"/>
        <item sd="0" x="1244"/>
        <item sd="0" x="43"/>
        <item sd="0" x="764"/>
        <item sd="0" x="1253"/>
        <item sd="0" x="1286"/>
        <item sd="0" x="1500"/>
        <item sd="0" x="390"/>
        <item sd="0" x="115"/>
        <item sd="0" x="1460"/>
        <item sd="0" x="1267"/>
        <item sd="0" x="887"/>
        <item sd="0" x="250"/>
        <item sd="0" x="286"/>
        <item sd="0" x="527"/>
        <item sd="0" x="439"/>
        <item sd="0" x="1599"/>
        <item sd="0" x="251"/>
        <item sd="0" x="154"/>
        <item sd="0" x="994"/>
        <item sd="0" x="1478"/>
        <item sd="0" x="155"/>
        <item sd="0" x="708"/>
        <item sd="0" x="1274"/>
        <item sd="0" x="1139"/>
        <item sd="0" x="830"/>
        <item sd="0" x="633"/>
        <item sd="0" x="1383"/>
        <item sd="0" x="1254"/>
        <item sd="0" x="139"/>
        <item sd="0" x="116"/>
        <item sd="0" x="44"/>
        <item sd="0" x="45"/>
        <item sd="0" x="434"/>
        <item sd="0" x="469"/>
        <item sd="0" x="252"/>
        <item sd="0" x="1488"/>
        <item sd="0" x="995"/>
        <item sd="0" x="275"/>
        <item sd="0" x="138"/>
        <item sd="0" x="46"/>
        <item sd="0" x="1287"/>
        <item sd="0" x="87"/>
        <item sd="0" x="1245"/>
        <item sd="0" x="851"/>
        <item sd="0" x="196"/>
        <item sd="0" x="749"/>
        <item sd="0" x="67"/>
        <item sd="0" x="117"/>
        <item sd="0" x="118"/>
        <item sd="0" x="661"/>
        <item sd="0" x="276"/>
        <item sd="0" x="1228"/>
        <item sd="0" x="378"/>
        <item sd="0" x="253"/>
        <item sd="0" x="709"/>
        <item sd="0" x="888"/>
        <item sd="0" x="254"/>
        <item sd="0" x="1288"/>
        <item sd="0" x="587"/>
        <item sd="0" x="1321"/>
        <item sd="0" x="607"/>
        <item sd="0" x="966"/>
        <item sd="0" x="710"/>
        <item sd="0" x="1292"/>
        <item sd="0" x="1213"/>
        <item sd="0" x="1104"/>
        <item sd="0" x="588"/>
        <item sd="0" x="1331"/>
        <item sd="0" x="495"/>
        <item sd="0" x="119"/>
        <item sd="0" x="1156"/>
        <item sd="0" x="165"/>
        <item sd="0" x="634"/>
        <item sd="0" x="1279"/>
        <item sd="0" x="47"/>
        <item sd="0" x="1303"/>
        <item sd="0" x="62"/>
        <item sd="0" x="213"/>
        <item sd="0" x="496"/>
        <item sd="0" x="996"/>
        <item sd="0" x="277"/>
        <item sd="0" x="1175"/>
        <item sd="0" x="852"/>
        <item sd="0" x="1289"/>
        <item sd="0" x="255"/>
        <item sd="0" x="967"/>
        <item sd="0" x="1466"/>
        <item sd="0" x="594"/>
        <item sd="0" x="1280"/>
        <item sd="0" x="1579"/>
        <item sd="0" x="997"/>
        <item sd="0" x="831"/>
        <item sd="0" x="796"/>
        <item sd="0" x="1580"/>
        <item sd="0" x="832"/>
        <item sd="0" x="222"/>
        <item sd="0" x="1043"/>
        <item sd="0" x="325"/>
        <item sd="0" x="865"/>
        <item sd="0" x="874"/>
        <item sd="0" x="604"/>
        <item sd="0" x="866"/>
        <item sd="0" x="711"/>
        <item sd="0" x="1365"/>
        <item sd="0" x="1255"/>
        <item sd="0" x="833"/>
        <item sd="0" x="549"/>
        <item sd="0" x="1159"/>
        <item sd="0" x="1418"/>
        <item sd="0" x="363"/>
        <item sd="0" x="942"/>
        <item sd="0" x="1117"/>
        <item sd="0" x="943"/>
        <item sd="0" x="1318"/>
        <item sd="0" x="317"/>
        <item sd="0" x="415"/>
        <item sd="0" x="48"/>
        <item sd="0" x="1392"/>
        <item sd="0" x="1419"/>
        <item sd="0" x="1420"/>
        <item sd="0" x="1581"/>
        <item sd="0" x="343"/>
        <item sd="0" x="1140"/>
        <item sd="0" x="528"/>
        <item sd="0" x="1195"/>
        <item sd="0" x="1582"/>
        <item sd="0" x="673"/>
        <item sd="0" x="712"/>
        <item sd="0" x="379"/>
        <item sd="0" x="49"/>
        <item sd="0" x="1196"/>
        <item sd="0" x="765"/>
        <item sd="0" x="1461"/>
        <item sd="0" x="509"/>
        <item sd="0" x="287"/>
        <item sd="0" x="1600"/>
        <item sd="0" x="1141"/>
        <item sd="0" x="1342"/>
        <item sd="0" x="301"/>
        <item sd="0" x="1105"/>
        <item sd="0" x="853"/>
        <item sd="0" x="713"/>
        <item sd="0" x="302"/>
        <item sd="0" x="427"/>
        <item sd="0" x="1366"/>
        <item sd="0" x="1256"/>
        <item sd="0" x="734"/>
        <item sd="0" x="272"/>
        <item sd="0" x="371"/>
        <item sd="0" x="179"/>
        <item sd="0" x="714"/>
        <item sd="0" x="1114"/>
        <item sd="0" x="356"/>
        <item sd="0" x="1246"/>
        <item sd="0" x="88"/>
        <item sd="0" x="1601"/>
        <item sd="0" x="147"/>
        <item sd="0" x="1221"/>
        <item sd="0" x="206"/>
        <item sd="0" x="1393"/>
        <item sd="0" x="1083"/>
        <item sd="0" x="735"/>
        <item sd="0" x="1044"/>
        <item sd="0" x="1474"/>
        <item sd="0" x="715"/>
        <item sd="0" x="716"/>
        <item sd="0" x="550"/>
        <item sd="0" x="1142"/>
        <item sd="0" x="559"/>
        <item sd="0" x="717"/>
        <item sd="0" x="419"/>
        <item sd="0" x="1106"/>
        <item sd="0" x="303"/>
        <item sd="0" x="922"/>
        <item sd="0" x="1374"/>
        <item sd="0" x="529"/>
        <item sd="0" x="674"/>
        <item sd="0" x="1398"/>
        <item sd="0" x="1197"/>
        <item sd="0" x="718"/>
        <item sd="0" x="1522"/>
        <item sd="0" x="497"/>
        <item sd="0" x="89"/>
        <item sd="0" x="166"/>
        <item sd="0" x="1411"/>
        <item sd="0" x="1523"/>
        <item sd="0" x="653"/>
        <item sd="0" x="50"/>
        <item sd="0" x="51"/>
        <item sd="0" x="428"/>
        <item sd="0" x="1421"/>
        <item sd="0" x="372"/>
        <item sd="0" x="120"/>
        <item sd="0" x="1332"/>
        <item sd="0" x="1510"/>
        <item sd="0" x="1350"/>
        <item sd="0" x="1583"/>
        <item sd="0" x="256"/>
        <item sd="0" x="1483"/>
        <item sd="0" x="537"/>
        <item sd="0" x="662"/>
        <item sd="0" x="750"/>
        <item sd="0" x="1032"/>
        <item sd="0" x="530"/>
        <item sd="0" x="156"/>
        <item sd="0" x="1384"/>
        <item sd="0" x="998"/>
        <item sd="0" x="1315"/>
        <item sd="0" x="223"/>
        <item sd="0" x="719"/>
        <item sd="0" m="1" x="1604"/>
        <item sd="0" x="944"/>
        <item sd="0" x="257"/>
        <item sd="0" x="1429"/>
        <item sd="0" x="834"/>
        <item sd="0" x="1367"/>
        <item sd="0" x="1160"/>
        <item sd="0" x="1439"/>
        <item sd="0" x="405"/>
        <item sd="0" x="440"/>
        <item sd="0" x="1501"/>
        <item sd="0" x="344"/>
        <item sd="0" x="1455"/>
        <item sd="0" x="1290"/>
        <item sd="0" x="1064"/>
        <item sd="0" x="1513"/>
        <item sd="0" x="720"/>
        <item sd="0" x="1257"/>
        <item sd="0" x="810"/>
        <item sd="0" x="52"/>
        <item sd="0" x="999"/>
        <item sd="0" x="258"/>
        <item sd="0" x="663"/>
        <item sd="0" x="908"/>
        <item sd="0" x="1268"/>
        <item sd="0" x="345"/>
        <item sd="0" x="1462"/>
        <item sd="0" x="923"/>
        <item sd="0" x="180"/>
        <item sd="0" x="721"/>
        <item sd="0" x="635"/>
        <item sd="0" x="1496"/>
        <item sd="0" x="354"/>
        <item sd="0" x="957"/>
        <item sd="0" x="1467"/>
        <item sd="0" x="207"/>
        <item sd="0" x="751"/>
        <item sd="0" x="1180"/>
        <item sd="0" x="429"/>
        <item sd="0" x="441"/>
        <item sd="0" x="736"/>
        <item sd="0" x="1291"/>
        <item sd="0" x="121"/>
        <item sd="0" x="1502"/>
        <item sd="0" x="1514"/>
        <item sd="0" x="406"/>
        <item sd="0" x="1515"/>
        <item sd="0" x="53"/>
        <item sd="0" x="793"/>
        <item sd="0" x="197"/>
        <item sd="0" x="442"/>
        <item sd="0" x="1322"/>
        <item sd="0" x="482"/>
        <item sd="0" x="1333"/>
        <item sd="0" x="1065"/>
        <item sd="0" x="1412"/>
        <item sd="0" x="811"/>
        <item sd="0" x="364"/>
        <item sd="0" x="1093"/>
        <item sd="0" x="722"/>
        <item sd="0" x="470"/>
        <item sd="0" x="1456"/>
        <item sd="0" x="1258"/>
        <item sd="0" x="1084"/>
        <item sd="0" x="435"/>
        <item sd="0" x="924"/>
        <item sd="0" x="752"/>
        <item sd="0" x="483"/>
        <item sd="0" x="484"/>
        <item sd="0" x="54"/>
        <item sd="0" x="288"/>
        <item sd="0" x="273"/>
        <item sd="0" x="1336"/>
        <item sd="0" x="1541"/>
        <item sd="0" x="595"/>
        <item sd="0" x="1214"/>
        <item sd="0" x="259"/>
        <item sd="0" x="723"/>
        <item sd="0" x="1143"/>
        <item sd="0" x="724"/>
        <item sd="0" x="774"/>
        <item sd="0" x="1161"/>
        <item sd="0" x="835"/>
        <item sd="0" x="836"/>
        <item sd="0" x="274"/>
        <item sd="0" x="1424"/>
        <item sd="0" x="1234"/>
        <item sd="0" x="1237"/>
        <item sd="0" x="1144"/>
        <item sd="0" x="430"/>
        <item sd="0" x="1275"/>
        <item sd="0" x="1385"/>
        <item sd="0" x="1413"/>
        <item sd="0" x="148"/>
        <item sd="0" x="1327"/>
        <item sd="0" x="1516"/>
        <item sd="0" x="1548"/>
        <item sd="0" x="1304"/>
        <item sd="0" x="603"/>
        <item sd="0" x="346"/>
        <item sd="0" x="1390"/>
        <item sd="0" x="1145"/>
        <item sd="0" x="1085"/>
        <item sd="0" x="725"/>
        <item sd="0" x="1524"/>
        <item sd="0" x="854"/>
        <item sd="0" x="398"/>
        <item sd="0" x="1602"/>
        <item sd="0" x="636"/>
        <item sd="0" x="167"/>
        <item sd="0" x="168"/>
        <item sd="0" x="1000"/>
        <item sd="0" x="1094"/>
        <item sd="0" x="1028"/>
        <item sd="0" x="510"/>
        <item sd="0" x="278"/>
        <item sd="0" x="498"/>
        <item sd="0" x="1529"/>
        <item sd="0" x="837"/>
        <item sd="0" x="55"/>
        <item sd="0" x="283"/>
        <item sd="0" x="1532"/>
        <item sd="0" x="260"/>
        <item sd="0" x="589"/>
        <item sd="0" x="1001"/>
        <item sd="0" x="181"/>
        <item sd="0" x="1025"/>
        <item sd="0" x="122"/>
        <item sd="0" x="224"/>
        <item sd="0" x="90"/>
        <item sd="0" x="590"/>
        <item sd="0" x="1525"/>
        <item sd="0" x="753"/>
        <item sd="0" x="1399"/>
        <item sd="0" x="664"/>
        <item sd="0" x="1542"/>
        <item sd="0" x="726"/>
        <item sd="0" x="261"/>
        <item sd="0" x="727"/>
        <item sd="0" x="1549"/>
        <item sd="0" x="1368"/>
        <item sd="0" x="1337"/>
        <item sd="0" x="1316"/>
        <item sd="0" x="637"/>
        <item sd="0" x="778"/>
        <item sd="0" x="1247"/>
        <item sd="0" x="1118"/>
        <item sd="0" x="1162"/>
        <item sd="0" x="312"/>
        <item sd="0" x="1107"/>
        <item sd="0" x="728"/>
        <item sd="0" x="1199"/>
        <item sd="0" x="391"/>
        <item sd="0" x="456"/>
        <item sd="0" x="1200"/>
        <item sd="0" x="68"/>
        <item sd="0" x="157"/>
        <item sd="0" x="1555"/>
        <item sd="0" x="1440"/>
        <item sd="0" x="1565"/>
        <item sd="0" x="443"/>
        <item sd="0" x="457"/>
        <item sd="0" x="531"/>
        <item sd="0" x="56"/>
        <item sd="0" x="1567"/>
        <item sd="0" x="1215"/>
        <item sd="0" x="262"/>
        <item sd="0" x="263"/>
        <item sd="0" x="264"/>
        <item sd="0" x="1484"/>
        <item sd="0" x="1053"/>
        <item sd="0" x="313"/>
        <item sd="0" x="365"/>
        <item sd="0" x="1002"/>
        <item sd="0" x="91"/>
        <item sd="0" x="1441"/>
        <item sd="0" x="766"/>
        <item sd="0" x="754"/>
        <item sd="0" x="1054"/>
        <item sd="0" x="471"/>
        <item sd="0" x="1003"/>
        <item sd="0" x="1526"/>
        <item sd="0" x="265"/>
        <item sd="0" x="1442"/>
        <item sd="0" x="347"/>
        <item sd="0" x="1171"/>
        <item sd="0" x="266"/>
        <item sd="0" x="1344"/>
        <item sd="0" x="267"/>
        <item sd="0" x="1603"/>
        <item sd="0" x="431"/>
        <item sd="0" x="182"/>
        <item sd="0" x="1269"/>
        <item sd="0" x="444"/>
        <item sd="0" x="57"/>
        <item sd="0" x="392"/>
        <item sd="0" x="348"/>
        <item sd="0" x="1590"/>
        <item sd="0" x="376"/>
        <item sd="0" x="1577"/>
        <item sd="0" x="97"/>
        <item sd="0" x="568"/>
        <item sd="0" x="551"/>
        <item sd="0" x="1401"/>
        <item sd="0" x="769"/>
        <item sd="0" x="845"/>
        <item sd="0" x="1176"/>
        <item sd="0" x="1178"/>
        <item sd="0" x="1179"/>
        <item sd="0" x="1174"/>
        <item sd="0" x="308"/>
        <item sd="0" x="1079"/>
        <item sd="0" x="1251"/>
        <item sd="0" x="1313"/>
        <item sd="0" x="323"/>
        <item sd="0" x="1270"/>
        <item sd="0" x="69"/>
        <item sd="0" x="613"/>
        <item sd="0" x="951"/>
        <item sd="0" x="553"/>
        <item sd="0" x="652"/>
        <item sd="0" x="1231"/>
        <item x="12"/>
        <item x="342"/>
        <item x="81"/>
        <item x="569"/>
        <item x="1314"/>
        <item x="1136"/>
        <item x="1597"/>
        <item x="499"/>
        <item x="1150"/>
        <item t="default" sd="0"/>
      </items>
    </pivotField>
    <pivotField axis="axisRow" showAll="0">
      <items count="8001">
        <item m="1" x="6189"/>
        <item m="1" x="6190"/>
        <item m="1" x="6191"/>
        <item m="1" x="6192"/>
        <item m="1" x="6194"/>
        <item m="1" x="6195"/>
        <item m="1" x="6196"/>
        <item m="1" x="6197"/>
        <item m="1" x="6198"/>
        <item m="1" x="6199"/>
        <item m="1" x="6200"/>
        <item m="1" x="6201"/>
        <item m="1" x="6202"/>
        <item m="1" x="6203"/>
        <item m="1" x="6205"/>
        <item m="1" x="6206"/>
        <item m="1" x="6207"/>
        <item m="1" x="6208"/>
        <item m="1" x="6209"/>
        <item m="1" x="6210"/>
        <item m="1" x="6211"/>
        <item m="1" x="6212"/>
        <item m="1" x="6213"/>
        <item m="1" x="6214"/>
        <item m="1" x="6215"/>
        <item m="1" x="6204"/>
        <item m="1" x="6216"/>
        <item m="1" x="6217"/>
        <item m="1" x="6218"/>
        <item m="1" x="6219"/>
        <item m="1" x="6220"/>
        <item m="1" x="6193"/>
        <item m="1" x="6221"/>
        <item m="1" x="6222"/>
        <item m="1" x="6223"/>
        <item m="1" x="6224"/>
        <item m="1" x="6225"/>
        <item m="1" x="6226"/>
        <item m="1" x="6227"/>
        <item m="1" x="6228"/>
        <item m="1" x="6229"/>
        <item m="1" x="6230"/>
        <item m="1" x="6231"/>
        <item m="1" x="6232"/>
        <item m="1" x="6233"/>
        <item m="1" x="6234"/>
        <item m="1" x="6235"/>
        <item m="1" x="6236"/>
        <item m="1" x="6237"/>
        <item m="1" x="6238"/>
        <item m="1" x="6239"/>
        <item m="1" x="6240"/>
        <item m="1" x="6241"/>
        <item m="1" x="6242"/>
        <item m="1" x="6243"/>
        <item m="1" x="6244"/>
        <item m="1" x="6245"/>
        <item m="1" x="6246"/>
        <item m="1" x="6247"/>
        <item m="1" x="6248"/>
        <item m="1" x="6249"/>
        <item m="1" x="6250"/>
        <item m="1" x="6251"/>
        <item m="1" x="6252"/>
        <item m="1" x="6253"/>
        <item m="1" x="6254"/>
        <item m="1" x="6255"/>
        <item m="1" x="6256"/>
        <item m="1" x="6257"/>
        <item m="1" x="6258"/>
        <item m="1" x="6259"/>
        <item m="1" x="6260"/>
        <item m="1" x="6261"/>
        <item m="1" x="6262"/>
        <item m="1" x="6263"/>
        <item m="1" x="6264"/>
        <item m="1" x="6265"/>
        <item m="1" x="6266"/>
        <item m="1" x="6267"/>
        <item m="1" x="6268"/>
        <item m="1" x="6269"/>
        <item m="1" x="6270"/>
        <item m="1" x="6271"/>
        <item m="1" x="6272"/>
        <item m="1" x="6273"/>
        <item m="1" x="6274"/>
        <item m="1" x="6275"/>
        <item m="1" x="6276"/>
        <item m="1" x="6277"/>
        <item m="1" x="6278"/>
        <item m="1" x="6279"/>
        <item m="1" x="6280"/>
        <item m="1" x="6281"/>
        <item m="1" x="6282"/>
        <item m="1" x="6283"/>
        <item m="1" x="6284"/>
        <item m="1" x="6285"/>
        <item m="1" x="6286"/>
        <item m="1" x="6287"/>
        <item m="1" x="6288"/>
        <item m="1" x="6289"/>
        <item m="1" x="6290"/>
        <item m="1" x="6291"/>
        <item m="1" x="6292"/>
        <item m="1" x="6293"/>
        <item m="1" x="6294"/>
        <item m="1" x="6295"/>
        <item m="1" x="6296"/>
        <item m="1" x="6297"/>
        <item m="1" x="6298"/>
        <item m="1" x="6299"/>
        <item m="1" x="6300"/>
        <item m="1" x="6301"/>
        <item m="1" x="6302"/>
        <item m="1" x="6303"/>
        <item m="1" x="6304"/>
        <item m="1" x="6305"/>
        <item m="1" x="6306"/>
        <item m="1" x="6307"/>
        <item m="1" x="6309"/>
        <item m="1" x="6310"/>
        <item m="1" x="6311"/>
        <item m="1" x="6312"/>
        <item m="1" x="6313"/>
        <item m="1" x="6314"/>
        <item m="1" x="6315"/>
        <item m="1" x="6316"/>
        <item m="1" x="6317"/>
        <item m="1" x="6318"/>
        <item m="1" x="6319"/>
        <item m="1" x="6320"/>
        <item m="1" x="6321"/>
        <item m="1" x="6322"/>
        <item m="1" x="6323"/>
        <item m="1" x="6324"/>
        <item m="1" x="6325"/>
        <item m="1" x="6326"/>
        <item m="1" x="6327"/>
        <item m="1" x="6328"/>
        <item m="1" x="6329"/>
        <item m="1" x="6330"/>
        <item m="1" x="6331"/>
        <item m="1" x="6332"/>
        <item m="1" x="6333"/>
        <item m="1" x="6334"/>
        <item m="1" x="6335"/>
        <item m="1" x="6336"/>
        <item m="1" x="6337"/>
        <item m="1" x="6338"/>
        <item m="1" x="6339"/>
        <item m="1" x="6340"/>
        <item m="1" x="6341"/>
        <item m="1" x="6342"/>
        <item m="1" x="6343"/>
        <item m="1" x="6344"/>
        <item m="1" x="6345"/>
        <item m="1" x="6346"/>
        <item m="1" x="6347"/>
        <item m="1" x="6348"/>
        <item m="1" x="6349"/>
        <item m="1" x="6350"/>
        <item m="1" x="6351"/>
        <item m="1" x="6352"/>
        <item m="1" x="6353"/>
        <item m="1" x="6354"/>
        <item m="1" x="6355"/>
        <item m="1" x="6356"/>
        <item m="1" x="6357"/>
        <item m="1" x="6358"/>
        <item m="1" x="6359"/>
        <item m="1" x="6360"/>
        <item m="1" x="6361"/>
        <item m="1" x="6362"/>
        <item m="1" x="6363"/>
        <item m="1" x="6364"/>
        <item m="1" x="6365"/>
        <item m="1" x="6366"/>
        <item m="1" x="6367"/>
        <item m="1" x="6368"/>
        <item m="1" x="6369"/>
        <item m="1" x="6370"/>
        <item m="1" x="6371"/>
        <item m="1" x="6372"/>
        <item m="1" x="6373"/>
        <item m="1" x="6374"/>
        <item m="1" x="6375"/>
        <item m="1" x="6376"/>
        <item m="1" x="6377"/>
        <item m="1" x="6378"/>
        <item m="1" x="6379"/>
        <item m="1" x="6380"/>
        <item m="1" x="6381"/>
        <item m="1" x="6382"/>
        <item m="1" x="6383"/>
        <item m="1" x="6384"/>
        <item m="1" x="6385"/>
        <item m="1" x="6386"/>
        <item m="1" x="6387"/>
        <item m="1" x="6388"/>
        <item m="1" x="6389"/>
        <item m="1" x="6390"/>
        <item m="1" x="6391"/>
        <item m="1" x="6392"/>
        <item m="1" x="6393"/>
        <item m="1" x="6394"/>
        <item m="1" x="6395"/>
        <item m="1" x="6396"/>
        <item m="1" x="6397"/>
        <item m="1" x="6398"/>
        <item m="1" x="6399"/>
        <item m="1" x="6400"/>
        <item m="1" x="6401"/>
        <item m="1" x="6402"/>
        <item m="1" x="6403"/>
        <item m="1" x="6404"/>
        <item m="1" x="6405"/>
        <item m="1" x="6406"/>
        <item m="1" x="6407"/>
        <item m="1" x="6408"/>
        <item m="1" x="6409"/>
        <item m="1" x="6410"/>
        <item m="1" x="6411"/>
        <item m="1" x="6412"/>
        <item m="1" x="6413"/>
        <item m="1" x="6414"/>
        <item m="1" x="6415"/>
        <item m="1" x="6416"/>
        <item m="1" x="6417"/>
        <item m="1" x="6418"/>
        <item m="1" x="6419"/>
        <item m="1" x="6420"/>
        <item m="1" x="6421"/>
        <item m="1" x="6422"/>
        <item m="1" x="6423"/>
        <item m="1" x="6424"/>
        <item m="1" x="6425"/>
        <item m="1" x="6426"/>
        <item m="1" x="6427"/>
        <item m="1" x="6428"/>
        <item m="1" x="6429"/>
        <item m="1" x="6430"/>
        <item m="1" x="6431"/>
        <item m="1" x="6432"/>
        <item m="1" x="6433"/>
        <item m="1" x="6434"/>
        <item m="1" x="6435"/>
        <item m="1" x="6436"/>
        <item m="1" x="6437"/>
        <item m="1" x="6438"/>
        <item m="1" x="6439"/>
        <item m="1" x="6440"/>
        <item m="1" x="6441"/>
        <item m="1" x="6442"/>
        <item m="1" x="6443"/>
        <item m="1" x="6444"/>
        <item m="1" x="6445"/>
        <item m="1" x="6446"/>
        <item m="1" x="6447"/>
        <item m="1" x="6448"/>
        <item m="1" x="6449"/>
        <item m="1" x="6450"/>
        <item m="1" x="6451"/>
        <item m="1" x="6452"/>
        <item m="1" x="6453"/>
        <item m="1" x="6454"/>
        <item m="1" x="6455"/>
        <item m="1" x="6456"/>
        <item m="1" x="6457"/>
        <item m="1" x="6458"/>
        <item m="1" x="6459"/>
        <item m="1" x="6460"/>
        <item m="1" x="6461"/>
        <item m="1" x="6462"/>
        <item m="1" x="6463"/>
        <item m="1" x="6464"/>
        <item m="1" x="6465"/>
        <item m="1" x="6466"/>
        <item m="1" x="6467"/>
        <item m="1" x="6468"/>
        <item m="1" x="6469"/>
        <item m="1" x="6470"/>
        <item m="1" x="6471"/>
        <item m="1" x="6472"/>
        <item m="1" x="6473"/>
        <item m="1" x="6474"/>
        <item m="1" x="6475"/>
        <item m="1" x="6476"/>
        <item m="1" x="6477"/>
        <item m="1" x="6478"/>
        <item m="1" x="6479"/>
        <item m="1" x="6480"/>
        <item m="1" x="6481"/>
        <item m="1" x="6482"/>
        <item m="1" x="6483"/>
        <item m="1" x="6484"/>
        <item m="1" x="6485"/>
        <item m="1" x="6486"/>
        <item m="1" x="6487"/>
        <item m="1" x="6488"/>
        <item m="1" x="6489"/>
        <item m="1" x="6490"/>
        <item m="1" x="6491"/>
        <item m="1" x="6492"/>
        <item m="1" x="6493"/>
        <item m="1" x="6494"/>
        <item m="1" x="6495"/>
        <item m="1" x="6496"/>
        <item m="1" x="6497"/>
        <item m="1" x="6498"/>
        <item m="1" x="6499"/>
        <item m="1" x="6500"/>
        <item m="1" x="6501"/>
        <item m="1" x="6502"/>
        <item m="1" x="6503"/>
        <item m="1" x="6504"/>
        <item m="1" x="6505"/>
        <item m="1" x="6506"/>
        <item m="1" x="6507"/>
        <item m="1" x="6508"/>
        <item m="1" x="6509"/>
        <item m="1" x="6510"/>
        <item m="1" x="6511"/>
        <item m="1" x="6512"/>
        <item m="1" x="6513"/>
        <item m="1" x="6514"/>
        <item m="1" x="6515"/>
        <item m="1" x="6516"/>
        <item m="1" x="6517"/>
        <item m="1" x="6518"/>
        <item m="1" x="6519"/>
        <item m="1" x="6520"/>
        <item m="1" x="6521"/>
        <item m="1" x="6522"/>
        <item m="1" x="6523"/>
        <item m="1" x="6524"/>
        <item m="1" x="6525"/>
        <item m="1" x="6526"/>
        <item m="1" x="6527"/>
        <item m="1" x="6528"/>
        <item m="1" x="6529"/>
        <item m="1" x="6530"/>
        <item m="1" x="6531"/>
        <item m="1" x="6532"/>
        <item m="1" x="6533"/>
        <item m="1" x="6534"/>
        <item m="1" x="6535"/>
        <item m="1" x="6536"/>
        <item m="1" x="6537"/>
        <item m="1" x="6538"/>
        <item m="1" x="6539"/>
        <item m="1" x="6540"/>
        <item m="1" x="6541"/>
        <item m="1" x="6542"/>
        <item m="1" x="6543"/>
        <item m="1" x="6544"/>
        <item m="1" x="6545"/>
        <item m="1" x="6546"/>
        <item m="1" x="6547"/>
        <item m="1" x="6548"/>
        <item m="1" x="6549"/>
        <item m="1" x="6550"/>
        <item m="1" x="6551"/>
        <item m="1" x="6552"/>
        <item m="1" x="6553"/>
        <item m="1" x="6554"/>
        <item m="1" x="6555"/>
        <item m="1" x="6556"/>
        <item m="1" x="6557"/>
        <item m="1" x="6558"/>
        <item m="1" x="6559"/>
        <item m="1" x="6560"/>
        <item m="1" x="6561"/>
        <item m="1" x="6562"/>
        <item m="1" x="6563"/>
        <item m="1" x="6564"/>
        <item m="1" x="6565"/>
        <item m="1" x="6566"/>
        <item m="1" x="6567"/>
        <item m="1" x="6568"/>
        <item m="1" x="6569"/>
        <item m="1" x="6570"/>
        <item m="1" x="6571"/>
        <item m="1" x="6572"/>
        <item m="1" x="6573"/>
        <item m="1" x="6574"/>
        <item m="1" x="6575"/>
        <item m="1" x="6576"/>
        <item m="1" x="6577"/>
        <item m="1" x="6578"/>
        <item m="1" x="6579"/>
        <item m="1" x="6580"/>
        <item m="1" x="6581"/>
        <item m="1" x="6582"/>
        <item m="1" x="6583"/>
        <item m="1" x="6584"/>
        <item m="1" x="6585"/>
        <item m="1" x="6586"/>
        <item m="1" x="6587"/>
        <item m="1" x="6588"/>
        <item m="1" x="6589"/>
        <item m="1" x="6590"/>
        <item m="1" x="6591"/>
        <item m="1" x="6592"/>
        <item m="1" x="6593"/>
        <item m="1" x="6594"/>
        <item m="1" x="6595"/>
        <item m="1" x="6596"/>
        <item m="1" x="6597"/>
        <item m="1" x="6598"/>
        <item m="1" x="6599"/>
        <item m="1" x="6600"/>
        <item m="1" x="6601"/>
        <item m="1" x="6602"/>
        <item m="1" x="6603"/>
        <item m="1" x="6604"/>
        <item m="1" x="6605"/>
        <item m="1" x="6606"/>
        <item m="1" x="6607"/>
        <item m="1" x="6608"/>
        <item m="1" x="6609"/>
        <item m="1" x="6610"/>
        <item m="1" x="6611"/>
        <item m="1" x="6612"/>
        <item m="1" x="6613"/>
        <item m="1" x="6614"/>
        <item m="1" x="6615"/>
        <item m="1" x="6616"/>
        <item m="1" x="6617"/>
        <item m="1" x="6618"/>
        <item m="1" x="6619"/>
        <item m="1" x="6620"/>
        <item m="1" x="6621"/>
        <item m="1" x="6622"/>
        <item m="1" x="6623"/>
        <item m="1" x="6624"/>
        <item m="1" x="6625"/>
        <item m="1" x="6626"/>
        <item m="1" x="6627"/>
        <item m="1" x="6628"/>
        <item m="1" x="6629"/>
        <item m="1" x="6630"/>
        <item m="1" x="6631"/>
        <item m="1" x="6632"/>
        <item m="1" x="6633"/>
        <item m="1" x="6634"/>
        <item m="1" x="6635"/>
        <item m="1" x="6636"/>
        <item m="1" x="6637"/>
        <item m="1" x="6638"/>
        <item m="1" x="6639"/>
        <item m="1" x="6640"/>
        <item m="1" x="6641"/>
        <item m="1" x="6642"/>
        <item m="1" x="6643"/>
        <item m="1" x="6644"/>
        <item m="1" x="6645"/>
        <item m="1" x="6646"/>
        <item m="1" x="6647"/>
        <item m="1" x="6648"/>
        <item m="1" x="6649"/>
        <item m="1" x="6650"/>
        <item m="1" x="6651"/>
        <item m="1" x="6652"/>
        <item m="1" x="6653"/>
        <item m="1" x="6654"/>
        <item m="1" x="6655"/>
        <item m="1" x="6656"/>
        <item m="1" x="6657"/>
        <item m="1" x="6658"/>
        <item m="1" x="6659"/>
        <item m="1" x="6660"/>
        <item m="1" x="6661"/>
        <item m="1" x="6662"/>
        <item m="1" x="6663"/>
        <item m="1" x="6664"/>
        <item m="1" x="6665"/>
        <item m="1" x="6666"/>
        <item m="1" x="6667"/>
        <item m="1" x="6668"/>
        <item m="1" x="6669"/>
        <item m="1" x="6670"/>
        <item m="1" x="6671"/>
        <item m="1" x="6672"/>
        <item m="1" x="6673"/>
        <item m="1" x="6674"/>
        <item m="1" x="6675"/>
        <item m="1" x="6676"/>
        <item m="1" x="6677"/>
        <item m="1" x="6678"/>
        <item m="1" x="6679"/>
        <item m="1" x="6680"/>
        <item m="1" x="6681"/>
        <item m="1" x="6682"/>
        <item m="1" x="6683"/>
        <item m="1" x="6684"/>
        <item m="1" x="6685"/>
        <item m="1" x="6686"/>
        <item m="1" x="6687"/>
        <item m="1" x="6688"/>
        <item m="1" x="6689"/>
        <item m="1" x="6690"/>
        <item m="1" x="6691"/>
        <item m="1" x="6692"/>
        <item m="1" x="6693"/>
        <item m="1" x="6694"/>
        <item m="1" x="6695"/>
        <item m="1" x="6696"/>
        <item m="1" x="6697"/>
        <item m="1" x="6698"/>
        <item m="1" x="6699"/>
        <item m="1" x="6700"/>
        <item m="1" x="6701"/>
        <item m="1" x="6702"/>
        <item m="1" x="6703"/>
        <item m="1" x="6704"/>
        <item m="1" x="6705"/>
        <item m="1" x="6706"/>
        <item m="1" x="6707"/>
        <item m="1" x="6708"/>
        <item m="1" x="6709"/>
        <item m="1" x="6710"/>
        <item m="1" x="6711"/>
        <item m="1" x="6712"/>
        <item m="1" x="6713"/>
        <item m="1" x="6714"/>
        <item m="1" x="6715"/>
        <item m="1" x="6716"/>
        <item m="1" x="6717"/>
        <item m="1" x="6718"/>
        <item m="1" x="6719"/>
        <item m="1" x="6720"/>
        <item m="1" x="6721"/>
        <item m="1" x="6722"/>
        <item m="1" x="6723"/>
        <item m="1" x="6724"/>
        <item m="1" x="6725"/>
        <item m="1" x="6726"/>
        <item m="1" x="6727"/>
        <item m="1" x="6728"/>
        <item m="1" x="6729"/>
        <item m="1" x="6730"/>
        <item m="1" x="6731"/>
        <item m="1" x="6732"/>
        <item m="1" x="6733"/>
        <item m="1" x="6734"/>
        <item m="1" x="6735"/>
        <item m="1" x="6736"/>
        <item m="1" x="6737"/>
        <item m="1" x="6738"/>
        <item m="1" x="6739"/>
        <item m="1" x="6740"/>
        <item m="1" x="6741"/>
        <item m="1" x="6742"/>
        <item m="1" x="6743"/>
        <item m="1" x="6744"/>
        <item m="1" x="6745"/>
        <item m="1" x="6746"/>
        <item m="1" x="6747"/>
        <item m="1" x="6748"/>
        <item m="1" x="6749"/>
        <item m="1" x="6750"/>
        <item m="1" x="6751"/>
        <item m="1" x="6752"/>
        <item m="1" x="6753"/>
        <item m="1" x="6754"/>
        <item m="1" x="6755"/>
        <item m="1" x="6756"/>
        <item m="1" x="6757"/>
        <item m="1" x="6758"/>
        <item m="1" x="6759"/>
        <item m="1" x="6760"/>
        <item m="1" x="6761"/>
        <item m="1" x="6762"/>
        <item m="1" x="6763"/>
        <item m="1" x="6764"/>
        <item m="1" x="6765"/>
        <item m="1" x="6766"/>
        <item m="1" x="6767"/>
        <item m="1" x="6768"/>
        <item m="1" x="6769"/>
        <item m="1" x="6770"/>
        <item m="1" x="6771"/>
        <item m="1" x="6772"/>
        <item m="1" x="6773"/>
        <item m="1" x="6774"/>
        <item m="1" x="6775"/>
        <item m="1" x="6776"/>
        <item m="1" x="6777"/>
        <item m="1" x="6778"/>
        <item m="1" x="6779"/>
        <item m="1" x="6780"/>
        <item m="1" x="6781"/>
        <item m="1" x="6782"/>
        <item m="1" x="6783"/>
        <item m="1" x="6784"/>
        <item m="1" x="6785"/>
        <item m="1" x="6786"/>
        <item m="1" x="6787"/>
        <item m="1" x="6788"/>
        <item m="1" x="6789"/>
        <item m="1" x="6790"/>
        <item m="1" x="6791"/>
        <item m="1" x="6792"/>
        <item m="1" x="6793"/>
        <item m="1" x="6794"/>
        <item m="1" x="6795"/>
        <item m="1" x="6796"/>
        <item m="1" x="6797"/>
        <item m="1" x="6798"/>
        <item m="1" x="6799"/>
        <item m="1" x="6800"/>
        <item m="1" x="6801"/>
        <item m="1" x="6802"/>
        <item m="1" x="6803"/>
        <item m="1" x="6804"/>
        <item m="1" x="6805"/>
        <item m="1" x="6806"/>
        <item m="1" x="6807"/>
        <item m="1" x="6808"/>
        <item m="1" x="6809"/>
        <item m="1" x="6810"/>
        <item m="1" x="6811"/>
        <item m="1" x="6812"/>
        <item m="1" x="6813"/>
        <item m="1" x="6814"/>
        <item m="1" x="6815"/>
        <item m="1" x="6816"/>
        <item m="1" x="6817"/>
        <item m="1" x="6818"/>
        <item m="1" x="6819"/>
        <item m="1" x="6820"/>
        <item m="1" x="6821"/>
        <item m="1" x="6822"/>
        <item m="1" x="6823"/>
        <item m="1" x="6824"/>
        <item m="1" x="6825"/>
        <item m="1" x="6826"/>
        <item m="1" x="6827"/>
        <item m="1" x="6828"/>
        <item m="1" x="6829"/>
        <item m="1" x="6830"/>
        <item m="1" x="6831"/>
        <item m="1" x="6832"/>
        <item m="1" x="6833"/>
        <item m="1" x="6834"/>
        <item m="1" x="6835"/>
        <item m="1" x="6836"/>
        <item m="1" x="6837"/>
        <item m="1" x="6838"/>
        <item m="1" x="6839"/>
        <item m="1" x="6840"/>
        <item m="1" x="6841"/>
        <item m="1" x="6842"/>
        <item m="1" x="6843"/>
        <item m="1" x="6844"/>
        <item m="1" x="6845"/>
        <item m="1" x="6846"/>
        <item m="1" x="6847"/>
        <item m="1" x="6848"/>
        <item m="1" x="6849"/>
        <item m="1" x="6850"/>
        <item m="1" x="6851"/>
        <item m="1" x="6852"/>
        <item m="1" x="6853"/>
        <item m="1" x="6854"/>
        <item m="1" x="6855"/>
        <item m="1" x="6856"/>
        <item m="1" x="6857"/>
        <item m="1" x="6858"/>
        <item m="1" x="6859"/>
        <item m="1" x="6860"/>
        <item m="1" x="6861"/>
        <item m="1" x="6862"/>
        <item m="1" x="6863"/>
        <item m="1" x="6864"/>
        <item m="1" x="6865"/>
        <item m="1" x="6866"/>
        <item m="1" x="6867"/>
        <item m="1" x="6868"/>
        <item m="1" x="6869"/>
        <item m="1" x="6870"/>
        <item m="1" x="6871"/>
        <item m="1" x="6872"/>
        <item m="1" x="6873"/>
        <item m="1" x="6874"/>
        <item m="1" x="6875"/>
        <item m="1" x="6876"/>
        <item m="1" x="6877"/>
        <item m="1" x="6878"/>
        <item m="1" x="6879"/>
        <item m="1" x="6880"/>
        <item m="1" x="6881"/>
        <item m="1" x="6882"/>
        <item m="1" x="6883"/>
        <item m="1" x="6884"/>
        <item m="1" x="6885"/>
        <item m="1" x="6886"/>
        <item m="1" x="6887"/>
        <item m="1" x="6888"/>
        <item m="1" x="6889"/>
        <item m="1" x="6890"/>
        <item m="1" x="6891"/>
        <item m="1" x="6892"/>
        <item m="1" x="6893"/>
        <item m="1" x="6894"/>
        <item m="1" x="6895"/>
        <item m="1" x="6896"/>
        <item m="1" x="6897"/>
        <item m="1" x="6898"/>
        <item m="1" x="6899"/>
        <item m="1" x="6900"/>
        <item m="1" x="6901"/>
        <item m="1" x="6902"/>
        <item m="1" x="6903"/>
        <item m="1" x="6904"/>
        <item m="1" x="6905"/>
        <item m="1" x="6906"/>
        <item m="1" x="6907"/>
        <item m="1" x="6908"/>
        <item m="1" x="6909"/>
        <item m="1" x="6910"/>
        <item m="1" x="6911"/>
        <item m="1" x="6912"/>
        <item m="1" x="6913"/>
        <item m="1" x="6914"/>
        <item m="1" x="6915"/>
        <item m="1" x="6916"/>
        <item m="1" x="6917"/>
        <item m="1" x="6918"/>
        <item m="1" x="6919"/>
        <item m="1" x="6920"/>
        <item m="1" x="6921"/>
        <item m="1" x="6922"/>
        <item m="1" x="6923"/>
        <item m="1" x="6924"/>
        <item m="1" x="6925"/>
        <item m="1" x="6926"/>
        <item m="1" x="6927"/>
        <item m="1" x="6928"/>
        <item m="1" x="6929"/>
        <item m="1" x="6930"/>
        <item m="1" x="6931"/>
        <item m="1" x="6932"/>
        <item m="1" x="6933"/>
        <item m="1" x="6934"/>
        <item m="1" x="6935"/>
        <item m="1" x="6936"/>
        <item m="1" x="6937"/>
        <item m="1" x="6938"/>
        <item m="1" x="6939"/>
        <item m="1" x="6940"/>
        <item m="1" x="6941"/>
        <item m="1" x="6942"/>
        <item m="1" x="6943"/>
        <item m="1" x="6944"/>
        <item m="1" x="6945"/>
        <item m="1" x="6946"/>
        <item m="1" x="6947"/>
        <item m="1" x="6948"/>
        <item m="1" x="6949"/>
        <item m="1" x="6950"/>
        <item m="1" x="6951"/>
        <item m="1" x="6952"/>
        <item m="1" x="6953"/>
        <item m="1" x="6954"/>
        <item m="1" x="6955"/>
        <item m="1" x="6956"/>
        <item m="1" x="6957"/>
        <item m="1" x="6958"/>
        <item m="1" x="6959"/>
        <item m="1" x="6960"/>
        <item m="1" x="6961"/>
        <item m="1" x="6962"/>
        <item m="1" x="6963"/>
        <item m="1" x="6964"/>
        <item m="1" x="6965"/>
        <item m="1" x="6966"/>
        <item m="1" x="6967"/>
        <item m="1" x="6968"/>
        <item m="1" x="6969"/>
        <item m="1" x="6970"/>
        <item m="1" x="6971"/>
        <item m="1" x="6972"/>
        <item m="1" x="6973"/>
        <item m="1" x="6974"/>
        <item m="1" x="6975"/>
        <item m="1" x="6976"/>
        <item m="1" x="6977"/>
        <item m="1" x="6978"/>
        <item m="1" x="6979"/>
        <item m="1" x="6980"/>
        <item m="1" x="6981"/>
        <item m="1" x="6982"/>
        <item m="1" x="6983"/>
        <item m="1" x="6984"/>
        <item m="1" x="6985"/>
        <item m="1" x="6986"/>
        <item m="1" x="6987"/>
        <item m="1" x="6988"/>
        <item m="1" x="6989"/>
        <item m="1" x="6990"/>
        <item m="1" x="6991"/>
        <item m="1" x="6992"/>
        <item m="1" x="6993"/>
        <item m="1" x="6994"/>
        <item m="1" x="6995"/>
        <item m="1" x="6996"/>
        <item m="1" x="6997"/>
        <item m="1" x="6998"/>
        <item m="1" x="6999"/>
        <item m="1" x="7000"/>
        <item m="1" x="7001"/>
        <item m="1" x="7002"/>
        <item m="1" x="7003"/>
        <item m="1" x="7004"/>
        <item m="1" x="7005"/>
        <item m="1" x="7006"/>
        <item m="1" x="7007"/>
        <item m="1" x="7008"/>
        <item m="1" x="7009"/>
        <item m="1" x="7010"/>
        <item m="1" x="7011"/>
        <item m="1" x="7012"/>
        <item m="1" x="7013"/>
        <item m="1" x="7014"/>
        <item m="1" x="7015"/>
        <item m="1" x="7016"/>
        <item m="1" x="7017"/>
        <item m="1" x="7018"/>
        <item m="1" x="7019"/>
        <item m="1" x="7020"/>
        <item m="1" x="7021"/>
        <item m="1" x="7022"/>
        <item m="1" x="7023"/>
        <item m="1" x="7024"/>
        <item m="1" x="7025"/>
        <item m="1" x="7026"/>
        <item m="1" x="7027"/>
        <item m="1" x="7028"/>
        <item m="1" x="7029"/>
        <item m="1" x="7030"/>
        <item m="1" x="7031"/>
        <item m="1" x="7032"/>
        <item m="1" x="7033"/>
        <item m="1" x="7034"/>
        <item m="1" x="7035"/>
        <item m="1" x="7036"/>
        <item m="1" x="7037"/>
        <item m="1" x="7038"/>
        <item m="1" x="7039"/>
        <item m="1" x="7040"/>
        <item m="1" x="7041"/>
        <item m="1" x="7042"/>
        <item m="1" x="7043"/>
        <item m="1" x="7044"/>
        <item m="1" x="7045"/>
        <item m="1" x="7046"/>
        <item m="1" x="7047"/>
        <item m="1" x="7048"/>
        <item m="1" x="7049"/>
        <item m="1" x="7050"/>
        <item m="1" x="7051"/>
        <item m="1" x="7052"/>
        <item m="1" x="7053"/>
        <item m="1" x="7054"/>
        <item m="1" x="7055"/>
        <item m="1" x="7056"/>
        <item m="1" x="7057"/>
        <item m="1" x="7058"/>
        <item m="1" x="7059"/>
        <item m="1" x="7060"/>
        <item m="1" x="7061"/>
        <item m="1" x="7062"/>
        <item m="1" x="7063"/>
        <item m="1" x="7064"/>
        <item m="1" x="7065"/>
        <item m="1" x="7066"/>
        <item m="1" x="7067"/>
        <item m="1" x="7068"/>
        <item m="1" x="7069"/>
        <item m="1" x="7070"/>
        <item m="1" x="7071"/>
        <item m="1" x="7072"/>
        <item m="1" x="7073"/>
        <item m="1" x="7074"/>
        <item m="1" x="7075"/>
        <item m="1" x="7076"/>
        <item m="1" x="7077"/>
        <item m="1" x="7078"/>
        <item m="1" x="7079"/>
        <item m="1" x="7080"/>
        <item m="1" x="7081"/>
        <item m="1" x="7082"/>
        <item m="1" x="7083"/>
        <item m="1" x="7084"/>
        <item m="1" x="7085"/>
        <item m="1" x="7086"/>
        <item m="1" x="7087"/>
        <item m="1" x="7088"/>
        <item m="1" x="7089"/>
        <item m="1" x="7090"/>
        <item m="1" x="7091"/>
        <item m="1" x="7092"/>
        <item m="1" x="7093"/>
        <item m="1" x="7094"/>
        <item m="1" x="7095"/>
        <item m="1" x="7096"/>
        <item m="1" x="7097"/>
        <item m="1" x="7098"/>
        <item m="1" x="7099"/>
        <item m="1" x="7100"/>
        <item m="1" x="7101"/>
        <item m="1" x="7102"/>
        <item m="1" x="7103"/>
        <item m="1" x="7104"/>
        <item m="1" x="7105"/>
        <item m="1" x="7106"/>
        <item m="1" x="7107"/>
        <item m="1" x="7108"/>
        <item m="1" x="7109"/>
        <item m="1" x="7110"/>
        <item m="1" x="7111"/>
        <item m="1" x="7112"/>
        <item m="1" x="7113"/>
        <item m="1" x="7114"/>
        <item m="1" x="7115"/>
        <item m="1" x="7116"/>
        <item m="1" x="7117"/>
        <item m="1" x="7118"/>
        <item m="1" x="7119"/>
        <item m="1" x="7120"/>
        <item m="1" x="7121"/>
        <item m="1" x="7122"/>
        <item m="1" x="7123"/>
        <item m="1" x="7124"/>
        <item m="1" x="7125"/>
        <item m="1" x="7126"/>
        <item m="1" x="7127"/>
        <item m="1" x="7128"/>
        <item m="1" x="7129"/>
        <item m="1" x="7130"/>
        <item m="1" x="7131"/>
        <item m="1" x="7132"/>
        <item m="1" x="7133"/>
        <item m="1" x="7134"/>
        <item m="1" x="7135"/>
        <item m="1" x="7136"/>
        <item m="1" x="7137"/>
        <item m="1" x="7138"/>
        <item m="1" x="7139"/>
        <item m="1" x="7140"/>
        <item m="1" x="7141"/>
        <item m="1" x="7142"/>
        <item m="1" x="7143"/>
        <item m="1" x="7144"/>
        <item m="1" x="7145"/>
        <item m="1" x="7146"/>
        <item m="1" x="7147"/>
        <item m="1" x="7148"/>
        <item m="1" x="7149"/>
        <item m="1" x="7150"/>
        <item m="1" x="7151"/>
        <item m="1" x="7152"/>
        <item m="1" x="7153"/>
        <item m="1" x="7154"/>
        <item m="1" x="7155"/>
        <item m="1" x="7156"/>
        <item m="1" x="7157"/>
        <item m="1" x="7158"/>
        <item m="1" x="7159"/>
        <item m="1" x="7160"/>
        <item m="1" x="7161"/>
        <item m="1" x="7162"/>
        <item m="1" x="7163"/>
        <item m="1" x="7164"/>
        <item m="1" x="7165"/>
        <item m="1" x="7166"/>
        <item m="1" x="7167"/>
        <item m="1" x="7168"/>
        <item m="1" x="7169"/>
        <item m="1" x="7170"/>
        <item m="1" x="7171"/>
        <item m="1" x="7172"/>
        <item m="1" x="7173"/>
        <item m="1" x="7174"/>
        <item m="1" x="7175"/>
        <item m="1" x="7176"/>
        <item m="1" x="7177"/>
        <item m="1" x="7178"/>
        <item m="1" x="7179"/>
        <item m="1" x="7180"/>
        <item m="1" x="7181"/>
        <item m="1" x="7182"/>
        <item m="1" x="7183"/>
        <item m="1" x="7184"/>
        <item m="1" x="7185"/>
        <item m="1" x="7186"/>
        <item m="1" x="7187"/>
        <item m="1" x="7188"/>
        <item m="1" x="7189"/>
        <item m="1" x="7190"/>
        <item m="1" x="7191"/>
        <item m="1" x="7192"/>
        <item m="1" x="7193"/>
        <item m="1" x="7194"/>
        <item m="1" x="7195"/>
        <item m="1" x="7196"/>
        <item m="1" x="7197"/>
        <item m="1" x="7198"/>
        <item m="1" x="7199"/>
        <item m="1" x="7200"/>
        <item m="1" x="7201"/>
        <item m="1" x="7202"/>
        <item m="1" x="7203"/>
        <item m="1" x="7204"/>
        <item m="1" x="7205"/>
        <item m="1" x="7206"/>
        <item m="1" x="7207"/>
        <item m="1" x="7208"/>
        <item m="1" x="7209"/>
        <item m="1" x="7210"/>
        <item m="1" x="7211"/>
        <item m="1" x="7212"/>
        <item m="1" x="7213"/>
        <item m="1" x="7214"/>
        <item m="1" x="7215"/>
        <item m="1" x="7216"/>
        <item m="1" x="7217"/>
        <item m="1" x="7218"/>
        <item m="1" x="7219"/>
        <item m="1" x="7220"/>
        <item m="1" x="7221"/>
        <item m="1" x="7222"/>
        <item m="1" x="7223"/>
        <item m="1" x="7224"/>
        <item m="1" x="7225"/>
        <item m="1" x="7226"/>
        <item m="1" x="7227"/>
        <item m="1" x="7228"/>
        <item m="1" x="7229"/>
        <item m="1" x="7230"/>
        <item m="1" x="7231"/>
        <item m="1" x="7232"/>
        <item m="1" x="7233"/>
        <item m="1" x="7234"/>
        <item m="1" x="7235"/>
        <item m="1" x="7236"/>
        <item m="1" x="7237"/>
        <item m="1" x="7238"/>
        <item m="1" x="7239"/>
        <item m="1" x="7240"/>
        <item m="1" x="7241"/>
        <item m="1" x="7242"/>
        <item m="1" x="7243"/>
        <item m="1" x="7244"/>
        <item m="1" x="7245"/>
        <item m="1" x="7246"/>
        <item m="1" x="7247"/>
        <item m="1" x="7248"/>
        <item m="1" x="7249"/>
        <item m="1" x="7250"/>
        <item m="1" x="7251"/>
        <item m="1" x="7252"/>
        <item m="1" x="7253"/>
        <item m="1" x="7254"/>
        <item m="1" x="7255"/>
        <item m="1" x="7256"/>
        <item m="1" x="7257"/>
        <item m="1" x="7258"/>
        <item m="1" x="7259"/>
        <item m="1" x="7260"/>
        <item m="1" x="7261"/>
        <item m="1" x="7262"/>
        <item m="1" x="7263"/>
        <item m="1" x="7264"/>
        <item m="1" x="7265"/>
        <item m="1" x="7266"/>
        <item m="1" x="7267"/>
        <item m="1" x="7268"/>
        <item m="1" x="7269"/>
        <item m="1" x="7270"/>
        <item m="1" x="7271"/>
        <item m="1" x="7272"/>
        <item m="1" x="7273"/>
        <item m="1" x="7274"/>
        <item m="1" x="7275"/>
        <item m="1" x="7276"/>
        <item m="1" x="7277"/>
        <item m="1" x="7278"/>
        <item m="1" x="7279"/>
        <item m="1" x="7280"/>
        <item m="1" x="7281"/>
        <item m="1" x="7282"/>
        <item m="1" x="7283"/>
        <item m="1" x="7284"/>
        <item m="1" x="7285"/>
        <item m="1" x="7286"/>
        <item m="1" x="7287"/>
        <item m="1" x="7288"/>
        <item m="1" x="7289"/>
        <item m="1" x="7290"/>
        <item m="1" x="7291"/>
        <item m="1" x="7292"/>
        <item m="1" x="7293"/>
        <item m="1" x="7294"/>
        <item m="1" x="7295"/>
        <item m="1" x="7296"/>
        <item m="1" x="7297"/>
        <item m="1" x="7298"/>
        <item m="1" x="7299"/>
        <item m="1" x="7300"/>
        <item m="1" x="7301"/>
        <item m="1" x="7302"/>
        <item m="1" x="7303"/>
        <item m="1" x="7304"/>
        <item m="1" x="7305"/>
        <item m="1" x="7306"/>
        <item m="1" x="7307"/>
        <item m="1" x="7308"/>
        <item m="1" x="7309"/>
        <item m="1" x="7310"/>
        <item m="1" x="7311"/>
        <item m="1" x="7312"/>
        <item m="1" x="7313"/>
        <item m="1" x="7314"/>
        <item m="1" x="7315"/>
        <item m="1" x="7316"/>
        <item m="1" x="7317"/>
        <item m="1" x="7318"/>
        <item m="1" x="7319"/>
        <item m="1" x="7320"/>
        <item m="1" x="7321"/>
        <item m="1" x="7322"/>
        <item m="1" x="7323"/>
        <item m="1" x="7324"/>
        <item m="1" x="7325"/>
        <item m="1" x="7326"/>
        <item m="1" x="7327"/>
        <item m="1" x="7328"/>
        <item m="1" x="7329"/>
        <item m="1" x="7330"/>
        <item m="1" x="7331"/>
        <item m="1" x="7332"/>
        <item m="1" x="7333"/>
        <item m="1" x="7334"/>
        <item m="1" x="7335"/>
        <item m="1" x="7336"/>
        <item m="1" x="7337"/>
        <item m="1" x="7338"/>
        <item m="1" x="7339"/>
        <item m="1" x="7340"/>
        <item m="1" x="7341"/>
        <item m="1" x="7342"/>
        <item m="1" x="7343"/>
        <item m="1" x="7344"/>
        <item m="1" x="7345"/>
        <item m="1" x="7346"/>
        <item m="1" x="7347"/>
        <item m="1" x="7348"/>
        <item m="1" x="7349"/>
        <item m="1" x="7350"/>
        <item m="1" x="7351"/>
        <item m="1" x="7352"/>
        <item m="1" x="7353"/>
        <item m="1" x="7354"/>
        <item m="1" x="7355"/>
        <item m="1" x="7356"/>
        <item m="1" x="7357"/>
        <item m="1" x="7358"/>
        <item m="1" x="7359"/>
        <item m="1" x="7360"/>
        <item m="1" x="7361"/>
        <item m="1" x="7362"/>
        <item m="1" x="7363"/>
        <item m="1" x="7364"/>
        <item m="1" x="7365"/>
        <item m="1" x="7366"/>
        <item m="1" x="7367"/>
        <item m="1" x="7368"/>
        <item m="1" x="7369"/>
        <item m="1" x="7370"/>
        <item m="1" x="7371"/>
        <item m="1" x="7372"/>
        <item m="1" x="7373"/>
        <item m="1" x="7374"/>
        <item m="1" x="7375"/>
        <item m="1" x="7376"/>
        <item m="1" x="7377"/>
        <item m="1" x="7378"/>
        <item m="1" x="7379"/>
        <item m="1" x="7380"/>
        <item m="1" x="7381"/>
        <item m="1" x="7382"/>
        <item m="1" x="7383"/>
        <item m="1" x="7384"/>
        <item m="1" x="7385"/>
        <item m="1" x="7386"/>
        <item m="1" x="7387"/>
        <item m="1" x="7388"/>
        <item m="1" x="7389"/>
        <item m="1" x="7390"/>
        <item m="1" x="7391"/>
        <item m="1" x="7392"/>
        <item m="1" x="7393"/>
        <item m="1" x="7394"/>
        <item m="1" x="7395"/>
        <item m="1" x="7396"/>
        <item m="1" x="7397"/>
        <item m="1" x="7398"/>
        <item m="1" x="7399"/>
        <item m="1" x="7400"/>
        <item m="1" x="7401"/>
        <item m="1" x="7402"/>
        <item m="1" x="7403"/>
        <item m="1" x="7404"/>
        <item m="1" x="7405"/>
        <item m="1" x="7406"/>
        <item m="1" x="7407"/>
        <item m="1" x="7408"/>
        <item m="1" x="7409"/>
        <item m="1" x="7410"/>
        <item m="1" x="7411"/>
        <item m="1" x="7412"/>
        <item m="1" x="7413"/>
        <item m="1" x="7414"/>
        <item m="1" x="7415"/>
        <item m="1" x="7416"/>
        <item m="1" x="7417"/>
        <item m="1" x="7418"/>
        <item m="1" x="7419"/>
        <item m="1" x="7420"/>
        <item m="1" x="7421"/>
        <item m="1" x="7422"/>
        <item m="1" x="7423"/>
        <item m="1" x="7424"/>
        <item m="1" x="7425"/>
        <item m="1" x="7426"/>
        <item m="1" x="7427"/>
        <item m="1" x="7428"/>
        <item m="1" x="7429"/>
        <item m="1" x="7430"/>
        <item m="1" x="7431"/>
        <item m="1" x="7432"/>
        <item m="1" x="7433"/>
        <item m="1" x="7434"/>
        <item m="1" x="7435"/>
        <item m="1" x="7436"/>
        <item m="1" x="7437"/>
        <item m="1" x="7438"/>
        <item m="1" x="7439"/>
        <item m="1" x="7440"/>
        <item m="1" x="7441"/>
        <item m="1" x="7442"/>
        <item m="1" x="7443"/>
        <item m="1" x="7444"/>
        <item m="1" x="7445"/>
        <item m="1" x="7446"/>
        <item m="1" x="7447"/>
        <item m="1" x="7448"/>
        <item m="1" x="7449"/>
        <item m="1" x="7450"/>
        <item m="1" x="7451"/>
        <item m="1" x="7452"/>
        <item m="1" x="7453"/>
        <item m="1" x="7454"/>
        <item m="1" x="7455"/>
        <item m="1" x="7456"/>
        <item m="1" x="7457"/>
        <item m="1" x="7458"/>
        <item m="1" x="7459"/>
        <item m="1" x="7460"/>
        <item m="1" x="7461"/>
        <item m="1" x="7462"/>
        <item m="1" x="7463"/>
        <item m="1" x="7464"/>
        <item m="1" x="7465"/>
        <item m="1" x="7466"/>
        <item m="1" x="7467"/>
        <item m="1" x="7468"/>
        <item m="1" x="7469"/>
        <item m="1" x="7470"/>
        <item m="1" x="7471"/>
        <item m="1" x="7472"/>
        <item m="1" x="7473"/>
        <item m="1" x="7474"/>
        <item m="1" x="7475"/>
        <item m="1" x="7476"/>
        <item m="1" x="7477"/>
        <item m="1" x="7478"/>
        <item m="1" x="7479"/>
        <item m="1" x="7480"/>
        <item m="1" x="7481"/>
        <item m="1" x="7482"/>
        <item m="1" x="7483"/>
        <item m="1" x="7484"/>
        <item m="1" x="7485"/>
        <item m="1" x="7486"/>
        <item m="1" x="7487"/>
        <item m="1" x="7488"/>
        <item m="1" x="7489"/>
        <item m="1" x="7490"/>
        <item m="1" x="7491"/>
        <item m="1" x="7492"/>
        <item m="1" x="7493"/>
        <item m="1" x="7494"/>
        <item m="1" x="7495"/>
        <item m="1" x="7496"/>
        <item m="1" x="7497"/>
        <item m="1" x="7498"/>
        <item m="1" x="7499"/>
        <item m="1" x="7500"/>
        <item m="1" x="7501"/>
        <item m="1" x="7502"/>
        <item m="1" x="7503"/>
        <item m="1" x="7504"/>
        <item m="1" x="7505"/>
        <item m="1" x="7506"/>
        <item m="1" x="7507"/>
        <item m="1" x="7508"/>
        <item m="1" x="7509"/>
        <item m="1" x="7510"/>
        <item m="1" x="7511"/>
        <item m="1" x="7512"/>
        <item m="1" x="7513"/>
        <item m="1" x="7514"/>
        <item m="1" x="7515"/>
        <item m="1" x="7516"/>
        <item m="1" x="7517"/>
        <item m="1" x="7518"/>
        <item m="1" x="7519"/>
        <item m="1" x="7520"/>
        <item m="1" x="7521"/>
        <item m="1" x="7522"/>
        <item m="1" x="7523"/>
        <item m="1" x="7524"/>
        <item m="1" x="7525"/>
        <item m="1" x="7526"/>
        <item m="1" x="7527"/>
        <item m="1" x="7528"/>
        <item m="1" x="7529"/>
        <item m="1" x="7530"/>
        <item m="1" x="7531"/>
        <item m="1" x="7532"/>
        <item m="1" x="7533"/>
        <item m="1" x="7534"/>
        <item m="1" x="7535"/>
        <item m="1" x="7536"/>
        <item m="1" x="7537"/>
        <item m="1" x="7538"/>
        <item m="1" x="7539"/>
        <item m="1" x="7540"/>
        <item m="1" x="7541"/>
        <item m="1" x="7542"/>
        <item m="1" x="7543"/>
        <item m="1" x="7544"/>
        <item m="1" x="7545"/>
        <item m="1" x="7546"/>
        <item m="1" x="7547"/>
        <item m="1" x="7548"/>
        <item m="1" x="7549"/>
        <item m="1" x="7550"/>
        <item m="1" x="7551"/>
        <item m="1" x="7552"/>
        <item m="1" x="7553"/>
        <item m="1" x="7554"/>
        <item m="1" x="7555"/>
        <item m="1" x="7556"/>
        <item m="1" x="7557"/>
        <item m="1" x="7558"/>
        <item m="1" x="7559"/>
        <item m="1" x="7560"/>
        <item m="1" x="7561"/>
        <item m="1" x="7562"/>
        <item m="1" x="7563"/>
        <item m="1" x="7564"/>
        <item m="1" x="7565"/>
        <item m="1" x="7566"/>
        <item m="1" x="7567"/>
        <item m="1" x="7568"/>
        <item m="1" x="7569"/>
        <item m="1" x="7570"/>
        <item m="1" x="7571"/>
        <item m="1" x="7572"/>
        <item m="1" x="7573"/>
        <item m="1" x="7574"/>
        <item m="1" x="7575"/>
        <item m="1" x="7576"/>
        <item m="1" x="7577"/>
        <item m="1" x="7578"/>
        <item m="1" x="7579"/>
        <item m="1" x="7580"/>
        <item m="1" x="7581"/>
        <item m="1" x="7582"/>
        <item m="1" x="7583"/>
        <item m="1" x="7584"/>
        <item m="1" x="7585"/>
        <item m="1" x="7586"/>
        <item m="1" x="7587"/>
        <item m="1" x="7588"/>
        <item m="1" x="7589"/>
        <item m="1" x="7590"/>
        <item m="1" x="7591"/>
        <item m="1" x="7592"/>
        <item m="1" x="7593"/>
        <item m="1" x="7594"/>
        <item m="1" x="7595"/>
        <item m="1" x="7596"/>
        <item m="1" x="7597"/>
        <item m="1" x="7598"/>
        <item m="1" x="7599"/>
        <item m="1" x="7600"/>
        <item m="1" x="7601"/>
        <item m="1" x="7602"/>
        <item m="1" x="7603"/>
        <item m="1" x="7604"/>
        <item m="1" x="7605"/>
        <item m="1" x="7606"/>
        <item m="1" x="7607"/>
        <item m="1" x="7608"/>
        <item m="1" x="7609"/>
        <item m="1" x="7610"/>
        <item m="1" x="7611"/>
        <item m="1" x="7612"/>
        <item m="1" x="7613"/>
        <item m="1" x="7614"/>
        <item m="1" x="7615"/>
        <item m="1" x="7616"/>
        <item m="1" x="7617"/>
        <item m="1" x="7618"/>
        <item m="1" x="7619"/>
        <item m="1" x="7620"/>
        <item m="1" x="7621"/>
        <item m="1" x="7622"/>
        <item m="1" x="7623"/>
        <item m="1" x="7624"/>
        <item m="1" x="7625"/>
        <item m="1" x="7626"/>
        <item m="1" x="7627"/>
        <item m="1" x="7628"/>
        <item m="1" x="7629"/>
        <item m="1" x="7630"/>
        <item m="1" x="7631"/>
        <item m="1" x="7632"/>
        <item m="1" x="7633"/>
        <item m="1" x="7634"/>
        <item m="1" x="7635"/>
        <item m="1" x="7636"/>
        <item m="1" x="7637"/>
        <item m="1" x="7638"/>
        <item m="1" x="7639"/>
        <item m="1" x="7640"/>
        <item m="1" x="7641"/>
        <item m="1" x="7642"/>
        <item m="1" x="7643"/>
        <item m="1" x="7644"/>
        <item m="1" x="7645"/>
        <item m="1" x="7646"/>
        <item m="1" x="7647"/>
        <item m="1" x="7648"/>
        <item m="1" x="7649"/>
        <item m="1" x="7650"/>
        <item m="1" x="7651"/>
        <item m="1" x="7652"/>
        <item m="1" x="7653"/>
        <item m="1" x="7654"/>
        <item m="1" x="7655"/>
        <item m="1" x="7656"/>
        <item m="1" x="7657"/>
        <item m="1" x="7658"/>
        <item m="1" x="7659"/>
        <item m="1" x="7660"/>
        <item m="1" x="7661"/>
        <item m="1" x="7662"/>
        <item m="1" x="7663"/>
        <item m="1" x="7664"/>
        <item m="1" x="7665"/>
        <item m="1" x="7666"/>
        <item m="1" x="7667"/>
        <item m="1" x="7668"/>
        <item m="1" x="7669"/>
        <item m="1" x="7670"/>
        <item m="1" x="7671"/>
        <item m="1" x="7672"/>
        <item m="1" x="7673"/>
        <item m="1" x="7674"/>
        <item m="1" x="7675"/>
        <item m="1" x="7676"/>
        <item m="1" x="7677"/>
        <item m="1" x="7678"/>
        <item m="1" x="7679"/>
        <item m="1" x="7680"/>
        <item m="1" x="7681"/>
        <item m="1" x="7682"/>
        <item m="1" x="7683"/>
        <item m="1" x="7684"/>
        <item m="1" x="7685"/>
        <item m="1" x="7686"/>
        <item m="1" x="7687"/>
        <item m="1" x="7688"/>
        <item m="1" x="7689"/>
        <item m="1" x="7690"/>
        <item m="1" x="7691"/>
        <item m="1" x="7692"/>
        <item m="1" x="7693"/>
        <item m="1" x="7694"/>
        <item m="1" x="7695"/>
        <item m="1" x="7696"/>
        <item m="1" x="7697"/>
        <item m="1" x="7698"/>
        <item m="1" x="7699"/>
        <item m="1" x="7700"/>
        <item m="1" x="7701"/>
        <item m="1" x="7702"/>
        <item m="1" x="7703"/>
        <item m="1" x="7704"/>
        <item m="1" x="7705"/>
        <item m="1" x="7706"/>
        <item m="1" x="7707"/>
        <item m="1" x="7708"/>
        <item m="1" x="7709"/>
        <item m="1" x="7710"/>
        <item m="1" x="7711"/>
        <item m="1" x="7712"/>
        <item m="1" x="7713"/>
        <item m="1" x="7714"/>
        <item m="1" x="7715"/>
        <item m="1" x="7716"/>
        <item m="1" x="7717"/>
        <item m="1" x="7718"/>
        <item m="1" x="7719"/>
        <item m="1" x="7720"/>
        <item m="1" x="7721"/>
        <item m="1" x="7722"/>
        <item m="1" x="7723"/>
        <item m="1" x="7724"/>
        <item m="1" x="7725"/>
        <item m="1" x="7726"/>
        <item m="1" x="7727"/>
        <item m="1" x="7728"/>
        <item m="1" x="7729"/>
        <item m="1" x="7730"/>
        <item m="1" x="7731"/>
        <item m="1" x="7732"/>
        <item m="1" x="7733"/>
        <item m="1" x="7734"/>
        <item m="1" x="7735"/>
        <item m="1" x="7736"/>
        <item m="1" x="7737"/>
        <item m="1" x="7738"/>
        <item m="1" x="7739"/>
        <item m="1" x="7740"/>
        <item m="1" x="7741"/>
        <item m="1" x="7742"/>
        <item m="1" x="7743"/>
        <item m="1" x="7744"/>
        <item m="1" x="7745"/>
        <item m="1" x="7746"/>
        <item m="1" x="7747"/>
        <item m="1" x="7748"/>
        <item m="1" x="7749"/>
        <item m="1" x="7750"/>
        <item m="1" x="7751"/>
        <item m="1" x="7752"/>
        <item m="1" x="7753"/>
        <item m="1" x="7754"/>
        <item m="1" x="7755"/>
        <item m="1" x="7756"/>
        <item m="1" x="7757"/>
        <item m="1" x="7758"/>
        <item m="1" x="7759"/>
        <item m="1" x="7760"/>
        <item m="1" x="7761"/>
        <item m="1" x="7762"/>
        <item m="1" x="7763"/>
        <item m="1" x="7764"/>
        <item m="1" x="7765"/>
        <item m="1" x="7766"/>
        <item m="1" x="7767"/>
        <item m="1" x="7768"/>
        <item m="1" x="7769"/>
        <item m="1" x="7770"/>
        <item m="1" x="7771"/>
        <item m="1" x="7772"/>
        <item m="1" x="7773"/>
        <item m="1" x="7774"/>
        <item m="1" x="7775"/>
        <item m="1" x="7776"/>
        <item m="1" x="7777"/>
        <item m="1" x="7778"/>
        <item m="1" x="7779"/>
        <item m="1" x="7780"/>
        <item m="1" x="7781"/>
        <item m="1" x="7782"/>
        <item m="1" x="7783"/>
        <item m="1" x="7784"/>
        <item m="1" x="7785"/>
        <item m="1" x="7786"/>
        <item m="1" x="7787"/>
        <item m="1" x="7788"/>
        <item m="1" x="7789"/>
        <item m="1" x="7790"/>
        <item m="1" x="7791"/>
        <item m="1" x="7792"/>
        <item m="1" x="7793"/>
        <item m="1" x="7794"/>
        <item m="1" x="7795"/>
        <item m="1" x="7796"/>
        <item m="1" x="7797"/>
        <item m="1" x="7798"/>
        <item m="1" x="7799"/>
        <item m="1" x="7800"/>
        <item m="1" x="7801"/>
        <item m="1" x="7802"/>
        <item m="1" x="7803"/>
        <item m="1" x="7804"/>
        <item m="1" x="7805"/>
        <item m="1" x="7806"/>
        <item m="1" x="7807"/>
        <item m="1" x="7808"/>
        <item m="1" x="7809"/>
        <item m="1" x="7810"/>
        <item m="1" x="7811"/>
        <item m="1" x="7812"/>
        <item m="1" x="7813"/>
        <item m="1" x="7814"/>
        <item m="1" x="7815"/>
        <item m="1" x="7816"/>
        <item m="1" x="7817"/>
        <item m="1" x="7818"/>
        <item m="1" x="7819"/>
        <item m="1" x="7820"/>
        <item m="1" x="7821"/>
        <item m="1" x="7822"/>
        <item m="1" x="7823"/>
        <item m="1" x="7824"/>
        <item m="1" x="7825"/>
        <item m="1" x="7826"/>
        <item m="1" x="7827"/>
        <item m="1" x="7828"/>
        <item m="1" x="7829"/>
        <item m="1" x="7830"/>
        <item m="1" x="7831"/>
        <item m="1" x="7832"/>
        <item m="1" x="7833"/>
        <item m="1" x="7834"/>
        <item m="1" x="7835"/>
        <item m="1" x="7836"/>
        <item m="1" x="7837"/>
        <item m="1" x="7838"/>
        <item m="1" x="7839"/>
        <item m="1" x="7840"/>
        <item m="1" x="7841"/>
        <item m="1" x="7842"/>
        <item m="1" x="7843"/>
        <item m="1" x="7844"/>
        <item m="1" x="7845"/>
        <item m="1" x="7846"/>
        <item m="1" x="7847"/>
        <item m="1" x="7848"/>
        <item m="1" x="7849"/>
        <item m="1" x="7850"/>
        <item m="1" x="7851"/>
        <item m="1" x="7852"/>
        <item m="1" x="7853"/>
        <item m="1" x="7854"/>
        <item m="1" x="7855"/>
        <item m="1" x="7856"/>
        <item m="1" x="7857"/>
        <item m="1" x="7858"/>
        <item m="1" x="7859"/>
        <item m="1" x="7860"/>
        <item m="1" x="7861"/>
        <item m="1" x="7862"/>
        <item m="1" x="7863"/>
        <item m="1" x="7864"/>
        <item m="1" x="7865"/>
        <item m="1" x="7866"/>
        <item m="1" x="7867"/>
        <item m="1" x="7868"/>
        <item m="1" x="7869"/>
        <item m="1" x="7870"/>
        <item m="1" x="7871"/>
        <item m="1" x="7872"/>
        <item m="1" x="7873"/>
        <item m="1" x="7874"/>
        <item m="1" x="7875"/>
        <item m="1" x="7876"/>
        <item m="1" x="7877"/>
        <item m="1" x="7878"/>
        <item m="1" x="7879"/>
        <item m="1" x="7880"/>
        <item m="1" x="7881"/>
        <item m="1" x="7882"/>
        <item m="1" x="7883"/>
        <item m="1" x="7884"/>
        <item m="1" x="7885"/>
        <item m="1" x="7886"/>
        <item m="1" x="7887"/>
        <item m="1" x="7888"/>
        <item m="1" x="7889"/>
        <item m="1" x="7890"/>
        <item m="1" x="7891"/>
        <item m="1" x="7892"/>
        <item m="1" x="7893"/>
        <item m="1" x="7894"/>
        <item m="1" x="7895"/>
        <item m="1" x="7896"/>
        <item m="1" x="7897"/>
        <item m="1" x="7898"/>
        <item m="1" x="7899"/>
        <item m="1" x="7900"/>
        <item m="1" x="7901"/>
        <item m="1" x="7902"/>
        <item m="1" x="7903"/>
        <item m="1" x="7904"/>
        <item m="1" x="7905"/>
        <item m="1" x="7906"/>
        <item m="1" x="7907"/>
        <item m="1" x="7908"/>
        <item m="1" x="7909"/>
        <item m="1" x="7910"/>
        <item m="1" x="7911"/>
        <item m="1" x="7912"/>
        <item m="1" x="7913"/>
        <item m="1" x="7914"/>
        <item m="1" x="7915"/>
        <item m="1" x="7916"/>
        <item m="1" x="7917"/>
        <item m="1" x="7918"/>
        <item m="1" x="7919"/>
        <item m="1" x="7920"/>
        <item m="1" x="7921"/>
        <item m="1" x="7922"/>
        <item m="1" x="7923"/>
        <item m="1" x="7924"/>
        <item m="1" x="7925"/>
        <item m="1" x="7926"/>
        <item m="1" x="7927"/>
        <item m="1" x="7928"/>
        <item m="1" x="7929"/>
        <item m="1" x="7930"/>
        <item m="1" x="7931"/>
        <item m="1" x="7932"/>
        <item m="1" x="7933"/>
        <item m="1" x="7934"/>
        <item m="1" x="7935"/>
        <item m="1" x="7936"/>
        <item m="1" x="7937"/>
        <item m="1" x="7938"/>
        <item m="1" x="7939"/>
        <item m="1" x="7940"/>
        <item m="1" x="7941"/>
        <item m="1" x="7942"/>
        <item m="1" x="7943"/>
        <item m="1" x="7944"/>
        <item m="1" x="7945"/>
        <item m="1" x="7946"/>
        <item m="1" x="7947"/>
        <item m="1" x="7948"/>
        <item m="1" x="7949"/>
        <item m="1" x="7950"/>
        <item m="1" x="7951"/>
        <item m="1" x="7952"/>
        <item m="1" x="7953"/>
        <item m="1" x="7954"/>
        <item m="1" x="7955"/>
        <item m="1" x="7956"/>
        <item m="1" x="7957"/>
        <item m="1" x="7958"/>
        <item m="1" x="7959"/>
        <item m="1" x="7960"/>
        <item m="1" x="7961"/>
        <item m="1" x="7962"/>
        <item m="1" x="7963"/>
        <item m="1" x="7964"/>
        <item m="1" x="7965"/>
        <item m="1" x="7966"/>
        <item m="1" x="7967"/>
        <item m="1" x="7968"/>
        <item m="1" x="7969"/>
        <item m="1" x="7970"/>
        <item m="1" x="7971"/>
        <item m="1" x="7972"/>
        <item m="1" x="7973"/>
        <item m="1" x="7974"/>
        <item m="1" x="7975"/>
        <item m="1" x="7976"/>
        <item m="1" x="7977"/>
        <item m="1" x="7978"/>
        <item m="1" x="7979"/>
        <item m="1" x="7980"/>
        <item m="1" x="7981"/>
        <item m="1" x="7982"/>
        <item m="1" x="7983"/>
        <item m="1" x="7984"/>
        <item m="1" x="7985"/>
        <item m="1" x="7986"/>
        <item m="1" x="7988"/>
        <item m="1" x="7989"/>
        <item m="1" x="7987"/>
        <item m="1" x="7990"/>
        <item m="1" x="7991"/>
        <item m="1" x="7992"/>
        <item m="1" x="7993"/>
        <item m="1" x="7994"/>
        <item m="1" x="7995"/>
        <item m="1" x="7996"/>
        <item m="1" x="7997"/>
        <item m="1" x="7998"/>
        <item m="1" x="7999"/>
        <item m="1" x="6308"/>
        <item x="0"/>
        <item x="1"/>
        <item x="2"/>
        <item x="3"/>
        <item x="4"/>
        <item x="5"/>
        <item x="6"/>
        <item x="7"/>
        <item x="8"/>
        <item x="9"/>
        <item x="10"/>
        <item x="11"/>
        <item x="12"/>
        <item x="13"/>
        <item x="14"/>
        <item x="26"/>
        <item x="15"/>
        <item x="16"/>
        <item x="17"/>
        <item x="18"/>
        <item x="19"/>
        <item x="20"/>
        <item x="21"/>
        <item x="22"/>
        <item x="23"/>
        <item x="24"/>
        <item x="25"/>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x="151"/>
        <item x="152"/>
        <item x="153"/>
        <item x="154"/>
        <item x="155"/>
        <item x="157"/>
        <item x="158"/>
        <item x="159"/>
        <item x="160"/>
        <item x="161"/>
        <item x="162"/>
        <item x="163"/>
        <item x="164"/>
        <item x="165"/>
        <item x="166"/>
        <item x="167"/>
        <item x="168"/>
        <item x="169"/>
        <item x="170"/>
        <item x="171"/>
        <item x="172"/>
        <item x="173"/>
        <item x="174"/>
        <item x="175"/>
        <item x="176"/>
        <item x="177"/>
        <item x="178"/>
        <item x="179"/>
        <item x="180"/>
        <item x="181"/>
        <item x="182"/>
        <item x="183"/>
        <item x="184"/>
        <item x="185"/>
        <item x="186"/>
        <item x="187"/>
        <item x="188"/>
        <item x="189"/>
        <item x="190"/>
        <item x="191"/>
        <item x="192"/>
        <item x="193"/>
        <item x="194"/>
        <item x="195"/>
        <item x="196"/>
        <item x="197"/>
        <item x="198"/>
        <item x="199"/>
        <item x="200"/>
        <item x="201"/>
        <item x="202"/>
        <item x="203"/>
        <item x="204"/>
        <item x="205"/>
        <item x="206"/>
        <item x="207"/>
        <item x="208"/>
        <item x="209"/>
        <item x="210"/>
        <item x="211"/>
        <item x="212"/>
        <item x="213"/>
        <item x="214"/>
        <item x="215"/>
        <item x="216"/>
        <item x="217"/>
        <item x="218"/>
        <item x="219"/>
        <item x="220"/>
        <item x="221"/>
        <item x="222"/>
        <item x="223"/>
        <item x="224"/>
        <item x="225"/>
        <item x="226"/>
        <item x="227"/>
        <item x="228"/>
        <item x="229"/>
        <item x="230"/>
        <item x="272"/>
        <item x="231"/>
        <item x="232"/>
        <item x="233"/>
        <item x="234"/>
        <item x="235"/>
        <item x="236"/>
        <item x="237"/>
        <item x="238"/>
        <item x="239"/>
        <item x="240"/>
        <item x="241"/>
        <item x="242"/>
        <item x="243"/>
        <item x="244"/>
        <item x="245"/>
        <item x="246"/>
        <item x="247"/>
        <item x="248"/>
        <item x="249"/>
        <item x="250"/>
        <item x="251"/>
        <item x="252"/>
        <item x="253"/>
        <item x="254"/>
        <item x="255"/>
        <item x="256"/>
        <item x="257"/>
        <item x="258"/>
        <item x="259"/>
        <item x="260"/>
        <item x="261"/>
        <item x="262"/>
        <item x="263"/>
        <item x="264"/>
        <item x="265"/>
        <item x="266"/>
        <item x="267"/>
        <item x="268"/>
        <item x="269"/>
        <item x="270"/>
        <item x="271"/>
        <item x="273"/>
        <item x="274"/>
        <item x="275"/>
        <item x="276"/>
        <item x="277"/>
        <item x="278"/>
        <item x="279"/>
        <item x="280"/>
        <item x="281"/>
        <item x="282"/>
        <item x="283"/>
        <item x="284"/>
        <item x="285"/>
        <item x="286"/>
        <item x="287"/>
        <item x="288"/>
        <item x="289"/>
        <item x="290"/>
        <item x="291"/>
        <item x="292"/>
        <item x="293"/>
        <item x="294"/>
        <item x="295"/>
        <item x="296"/>
        <item x="297"/>
        <item x="298"/>
        <item x="299"/>
        <item x="300"/>
        <item x="301"/>
        <item x="302"/>
        <item x="303"/>
        <item x="304"/>
        <item x="305"/>
        <item x="306"/>
        <item x="307"/>
        <item x="308"/>
        <item x="309"/>
        <item x="310"/>
        <item x="311"/>
        <item x="312"/>
        <item x="313"/>
        <item x="314"/>
        <item x="315"/>
        <item x="316"/>
        <item x="317"/>
        <item x="318"/>
        <item x="319"/>
        <item x="320"/>
        <item x="321"/>
        <item x="322"/>
        <item x="323"/>
        <item x="324"/>
        <item x="325"/>
        <item x="326"/>
        <item x="327"/>
        <item x="328"/>
        <item x="329"/>
        <item x="330"/>
        <item x="331"/>
        <item x="332"/>
        <item x="333"/>
        <item x="334"/>
        <item x="335"/>
        <item x="336"/>
        <item x="337"/>
        <item x="338"/>
        <item x="339"/>
        <item x="340"/>
        <item x="341"/>
        <item x="342"/>
        <item x="343"/>
        <item x="344"/>
        <item x="345"/>
        <item x="346"/>
        <item x="347"/>
        <item x="348"/>
        <item x="349"/>
        <item x="350"/>
        <item x="351"/>
        <item x="352"/>
        <item x="353"/>
        <item x="354"/>
        <item x="355"/>
        <item x="356"/>
        <item x="357"/>
        <item x="358"/>
        <item x="359"/>
        <item x="360"/>
        <item x="361"/>
        <item x="362"/>
        <item x="363"/>
        <item x="364"/>
        <item x="365"/>
        <item x="366"/>
        <item x="367"/>
        <item x="368"/>
        <item x="369"/>
        <item x="370"/>
        <item x="371"/>
        <item x="372"/>
        <item x="373"/>
        <item x="374"/>
        <item x="375"/>
        <item x="376"/>
        <item x="377"/>
        <item x="378"/>
        <item x="379"/>
        <item x="380"/>
        <item x="381"/>
        <item x="382"/>
        <item x="383"/>
        <item x="384"/>
        <item x="385"/>
        <item x="386"/>
        <item x="387"/>
        <item x="388"/>
        <item x="389"/>
        <item x="390"/>
        <item x="391"/>
        <item x="392"/>
        <item x="393"/>
        <item x="394"/>
        <item x="395"/>
        <item x="396"/>
        <item x="397"/>
        <item x="398"/>
        <item x="399"/>
        <item x="400"/>
        <item x="401"/>
        <item x="402"/>
        <item x="403"/>
        <item x="404"/>
        <item x="405"/>
        <item x="406"/>
        <item x="407"/>
        <item x="408"/>
        <item x="409"/>
        <item x="410"/>
        <item x="411"/>
        <item x="412"/>
        <item x="413"/>
        <item x="414"/>
        <item x="415"/>
        <item x="416"/>
        <item x="417"/>
        <item x="418"/>
        <item x="419"/>
        <item x="420"/>
        <item x="421"/>
        <item x="422"/>
        <item x="423"/>
        <item x="424"/>
        <item x="425"/>
        <item x="426"/>
        <item x="427"/>
        <item x="428"/>
        <item x="429"/>
        <item x="430"/>
        <item x="431"/>
        <item x="432"/>
        <item x="433"/>
        <item x="434"/>
        <item x="435"/>
        <item x="436"/>
        <item x="437"/>
        <item x="438"/>
        <item x="439"/>
        <item x="440"/>
        <item x="441"/>
        <item x="442"/>
        <item x="443"/>
        <item x="444"/>
        <item x="445"/>
        <item x="446"/>
        <item x="447"/>
        <item x="448"/>
        <item x="449"/>
        <item x="450"/>
        <item x="451"/>
        <item x="452"/>
        <item x="453"/>
        <item x="454"/>
        <item x="455"/>
        <item x="456"/>
        <item x="457"/>
        <item x="458"/>
        <item x="459"/>
        <item x="460"/>
        <item x="461"/>
        <item x="462"/>
        <item x="463"/>
        <item x="464"/>
        <item x="465"/>
        <item x="466"/>
        <item x="467"/>
        <item x="468"/>
        <item x="469"/>
        <item x="470"/>
        <item x="471"/>
        <item x="472"/>
        <item x="473"/>
        <item x="474"/>
        <item x="475"/>
        <item x="476"/>
        <item x="477"/>
        <item x="478"/>
        <item x="479"/>
        <item x="480"/>
        <item x="481"/>
        <item x="482"/>
        <item x="483"/>
        <item x="484"/>
        <item x="485"/>
        <item x="486"/>
        <item x="487"/>
        <item x="488"/>
        <item x="489"/>
        <item x="490"/>
        <item x="491"/>
        <item x="492"/>
        <item x="493"/>
        <item x="494"/>
        <item x="495"/>
        <item x="496"/>
        <item x="497"/>
        <item x="498"/>
        <item x="499"/>
        <item x="500"/>
        <item x="501"/>
        <item x="502"/>
        <item x="503"/>
        <item x="504"/>
        <item x="505"/>
        <item x="506"/>
        <item x="507"/>
        <item x="508"/>
        <item x="509"/>
        <item x="510"/>
        <item x="511"/>
        <item x="512"/>
        <item x="513"/>
        <item x="514"/>
        <item x="515"/>
        <item x="516"/>
        <item x="517"/>
        <item x="518"/>
        <item x="519"/>
        <item x="520"/>
        <item x="521"/>
        <item x="522"/>
        <item x="523"/>
        <item x="524"/>
        <item x="525"/>
        <item x="526"/>
        <item x="527"/>
        <item x="528"/>
        <item x="529"/>
        <item x="530"/>
        <item x="531"/>
        <item x="532"/>
        <item x="533"/>
        <item x="534"/>
        <item x="535"/>
        <item x="536"/>
        <item x="537"/>
        <item x="538"/>
        <item x="539"/>
        <item x="540"/>
        <item x="541"/>
        <item x="542"/>
        <item x="543"/>
        <item x="544"/>
        <item x="545"/>
        <item x="546"/>
        <item x="547"/>
        <item x="548"/>
        <item x="549"/>
        <item x="550"/>
        <item x="551"/>
        <item x="552"/>
        <item x="553"/>
        <item x="554"/>
        <item x="555"/>
        <item x="556"/>
        <item x="557"/>
        <item x="558"/>
        <item x="559"/>
        <item x="560"/>
        <item x="561"/>
        <item x="562"/>
        <item x="563"/>
        <item x="564"/>
        <item x="565"/>
        <item x="566"/>
        <item x="567"/>
        <item x="568"/>
        <item x="569"/>
        <item x="570"/>
        <item x="571"/>
        <item x="572"/>
        <item x="573"/>
        <item x="574"/>
        <item x="575"/>
        <item x="576"/>
        <item x="577"/>
        <item x="578"/>
        <item x="579"/>
        <item x="580"/>
        <item x="581"/>
        <item x="582"/>
        <item x="583"/>
        <item x="584"/>
        <item x="585"/>
        <item x="586"/>
        <item x="587"/>
        <item x="588"/>
        <item x="589"/>
        <item x="590"/>
        <item x="591"/>
        <item x="592"/>
        <item x="593"/>
        <item x="594"/>
        <item x="595"/>
        <item x="596"/>
        <item x="597"/>
        <item x="598"/>
        <item x="599"/>
        <item x="600"/>
        <item x="601"/>
        <item x="602"/>
        <item x="603"/>
        <item x="604"/>
        <item x="605"/>
        <item x="606"/>
        <item x="607"/>
        <item x="609"/>
        <item x="610"/>
        <item x="611"/>
        <item x="612"/>
        <item x="613"/>
        <item x="614"/>
        <item x="615"/>
        <item x="616"/>
        <item x="617"/>
        <item x="618"/>
        <item x="619"/>
        <item x="620"/>
        <item x="621"/>
        <item x="622"/>
        <item x="623"/>
        <item x="624"/>
        <item x="625"/>
        <item x="626"/>
        <item x="627"/>
        <item x="628"/>
        <item x="629"/>
        <item x="630"/>
        <item x="631"/>
        <item x="632"/>
        <item x="633"/>
        <item x="634"/>
        <item x="635"/>
        <item x="636"/>
        <item x="637"/>
        <item x="638"/>
        <item x="639"/>
        <item x="640"/>
        <item x="641"/>
        <item x="642"/>
        <item x="643"/>
        <item x="644"/>
        <item x="645"/>
        <item x="646"/>
        <item x="647"/>
        <item x="648"/>
        <item x="649"/>
        <item x="650"/>
        <item x="651"/>
        <item x="653"/>
        <item x="654"/>
        <item x="655"/>
        <item x="656"/>
        <item x="657"/>
        <item x="658"/>
        <item x="659"/>
        <item x="660"/>
        <item x="661"/>
        <item x="662"/>
        <item x="663"/>
        <item x="664"/>
        <item x="665"/>
        <item x="666"/>
        <item x="667"/>
        <item x="668"/>
        <item x="669"/>
        <item x="670"/>
        <item x="671"/>
        <item x="672"/>
        <item x="673"/>
        <item x="674"/>
        <item x="675"/>
        <item x="676"/>
        <item x="677"/>
        <item x="678"/>
        <item x="679"/>
        <item x="680"/>
        <item x="681"/>
        <item x="682"/>
        <item x="683"/>
        <item x="684"/>
        <item x="685"/>
        <item x="686"/>
        <item x="687"/>
        <item x="688"/>
        <item x="689"/>
        <item x="690"/>
        <item x="691"/>
        <item x="692"/>
        <item x="693"/>
        <item x="694"/>
        <item x="695"/>
        <item x="696"/>
        <item x="697"/>
        <item x="698"/>
        <item x="699"/>
        <item x="700"/>
        <item x="701"/>
        <item x="702"/>
        <item x="703"/>
        <item x="704"/>
        <item x="705"/>
        <item x="706"/>
        <item x="707"/>
        <item x="708"/>
        <item x="709"/>
        <item x="710"/>
        <item x="711"/>
        <item x="712"/>
        <item x="713"/>
        <item x="714"/>
        <item x="715"/>
        <item x="716"/>
        <item x="717"/>
        <item x="718"/>
        <item x="719"/>
        <item x="720"/>
        <item x="721"/>
        <item x="722"/>
        <item x="723"/>
        <item x="724"/>
        <item x="725"/>
        <item x="726"/>
        <item x="727"/>
        <item x="728"/>
        <item x="729"/>
        <item x="730"/>
        <item x="731"/>
        <item x="732"/>
        <item x="733"/>
        <item x="734"/>
        <item x="766"/>
        <item x="735"/>
        <item x="736"/>
        <item x="737"/>
        <item x="738"/>
        <item x="739"/>
        <item x="740"/>
        <item x="741"/>
        <item x="742"/>
        <item x="743"/>
        <item x="744"/>
        <item x="745"/>
        <item x="746"/>
        <item x="747"/>
        <item x="748"/>
        <item x="749"/>
        <item x="750"/>
        <item x="751"/>
        <item x="752"/>
        <item x="753"/>
        <item x="754"/>
        <item x="755"/>
        <item x="756"/>
        <item x="757"/>
        <item x="758"/>
        <item x="759"/>
        <item x="760"/>
        <item x="761"/>
        <item x="762"/>
        <item x="763"/>
        <item x="764"/>
        <item x="765"/>
        <item x="767"/>
        <item x="768"/>
        <item x="769"/>
        <item x="770"/>
        <item x="771"/>
        <item x="772"/>
        <item x="773"/>
        <item x="774"/>
        <item x="775"/>
        <item x="776"/>
        <item x="777"/>
        <item x="778"/>
        <item x="779"/>
        <item x="780"/>
        <item x="781"/>
        <item x="782"/>
        <item x="783"/>
        <item x="784"/>
        <item x="785"/>
        <item x="786"/>
        <item x="787"/>
        <item x="788"/>
        <item x="789"/>
        <item x="790"/>
        <item x="791"/>
        <item x="792"/>
        <item x="793"/>
        <item x="794"/>
        <item x="795"/>
        <item x="796"/>
        <item x="797"/>
        <item x="798"/>
        <item x="799"/>
        <item x="800"/>
        <item x="801"/>
        <item x="802"/>
        <item x="803"/>
        <item x="804"/>
        <item x="805"/>
        <item x="806"/>
        <item x="807"/>
        <item x="808"/>
        <item x="809"/>
        <item x="810"/>
        <item x="811"/>
        <item x="812"/>
        <item x="813"/>
        <item x="814"/>
        <item x="815"/>
        <item x="816"/>
        <item x="817"/>
        <item x="818"/>
        <item x="819"/>
        <item x="820"/>
        <item x="821"/>
        <item x="822"/>
        <item x="823"/>
        <item x="824"/>
        <item x="825"/>
        <item x="826"/>
        <item x="827"/>
        <item x="828"/>
        <item x="829"/>
        <item x="830"/>
        <item x="831"/>
        <item x="832"/>
        <item x="833"/>
        <item x="834"/>
        <item x="835"/>
        <item x="836"/>
        <item x="837"/>
        <item x="838"/>
        <item x="839"/>
        <item x="840"/>
        <item x="841"/>
        <item x="842"/>
        <item x="843"/>
        <item x="844"/>
        <item x="845"/>
        <item x="846"/>
        <item x="847"/>
        <item x="848"/>
        <item x="849"/>
        <item x="850"/>
        <item x="851"/>
        <item x="852"/>
        <item x="853"/>
        <item x="854"/>
        <item x="855"/>
        <item x="856"/>
        <item x="857"/>
        <item x="858"/>
        <item x="859"/>
        <item x="860"/>
        <item x="861"/>
        <item x="862"/>
        <item x="863"/>
        <item x="864"/>
        <item x="865"/>
        <item x="866"/>
        <item x="867"/>
        <item x="868"/>
        <item x="869"/>
        <item x="870"/>
        <item x="871"/>
        <item x="872"/>
        <item x="873"/>
        <item x="874"/>
        <item x="875"/>
        <item x="876"/>
        <item x="877"/>
        <item x="878"/>
        <item x="879"/>
        <item x="880"/>
        <item x="881"/>
        <item x="882"/>
        <item x="883"/>
        <item x="884"/>
        <item x="885"/>
        <item x="886"/>
        <item x="887"/>
        <item x="888"/>
        <item x="889"/>
        <item x="890"/>
        <item x="891"/>
        <item x="892"/>
        <item x="893"/>
        <item x="894"/>
        <item x="895"/>
        <item x="896"/>
        <item x="897"/>
        <item x="898"/>
        <item x="899"/>
        <item x="900"/>
        <item x="901"/>
        <item x="902"/>
        <item x="903"/>
        <item x="904"/>
        <item x="905"/>
        <item x="906"/>
        <item x="907"/>
        <item x="908"/>
        <item x="909"/>
        <item x="910"/>
        <item x="911"/>
        <item x="912"/>
        <item x="913"/>
        <item x="914"/>
        <item x="915"/>
        <item x="916"/>
        <item x="917"/>
        <item x="918"/>
        <item x="919"/>
        <item x="920"/>
        <item x="921"/>
        <item x="922"/>
        <item x="923"/>
        <item x="924"/>
        <item x="925"/>
        <item x="926"/>
        <item x="927"/>
        <item x="928"/>
        <item x="929"/>
        <item x="930"/>
        <item x="931"/>
        <item x="932"/>
        <item x="933"/>
        <item x="934"/>
        <item x="935"/>
        <item x="936"/>
        <item x="937"/>
        <item x="938"/>
        <item x="939"/>
        <item x="940"/>
        <item x="941"/>
        <item x="942"/>
        <item x="943"/>
        <item x="944"/>
        <item x="945"/>
        <item x="946"/>
        <item x="947"/>
        <item x="948"/>
        <item x="949"/>
        <item x="950"/>
        <item x="951"/>
        <item x="952"/>
        <item x="953"/>
        <item x="954"/>
        <item x="955"/>
        <item x="956"/>
        <item x="957"/>
        <item x="958"/>
        <item x="959"/>
        <item x="960"/>
        <item x="961"/>
        <item x="962"/>
        <item x="963"/>
        <item x="964"/>
        <item x="965"/>
        <item x="966"/>
        <item x="967"/>
        <item x="968"/>
        <item x="969"/>
        <item x="970"/>
        <item x="971"/>
        <item x="972"/>
        <item x="973"/>
        <item x="974"/>
        <item x="975"/>
        <item x="976"/>
        <item x="977"/>
        <item x="978"/>
        <item x="979"/>
        <item x="980"/>
        <item x="981"/>
        <item x="982"/>
        <item x="983"/>
        <item x="984"/>
        <item x="985"/>
        <item x="986"/>
        <item x="987"/>
        <item x="988"/>
        <item x="989"/>
        <item x="990"/>
        <item x="991"/>
        <item x="992"/>
        <item x="993"/>
        <item x="994"/>
        <item x="995"/>
        <item x="996"/>
        <item x="997"/>
        <item x="998"/>
        <item x="999"/>
        <item x="1000"/>
        <item x="1001"/>
        <item x="1002"/>
        <item x="1003"/>
        <item x="1004"/>
        <item x="1005"/>
        <item x="1006"/>
        <item x="1007"/>
        <item x="1008"/>
        <item x="1009"/>
        <item x="1010"/>
        <item x="1011"/>
        <item x="1012"/>
        <item x="1013"/>
        <item x="1014"/>
        <item x="1015"/>
        <item x="1016"/>
        <item x="1017"/>
        <item x="1018"/>
        <item x="1019"/>
        <item x="1020"/>
        <item x="1021"/>
        <item x="1022"/>
        <item x="1023"/>
        <item x="1024"/>
        <item x="1025"/>
        <item x="1026"/>
        <item x="1027"/>
        <item x="1028"/>
        <item x="1029"/>
        <item x="1030"/>
        <item x="1031"/>
        <item x="1032"/>
        <item x="1033"/>
        <item x="1034"/>
        <item x="1035"/>
        <item x="1036"/>
        <item x="1037"/>
        <item x="1038"/>
        <item x="1039"/>
        <item x="1040"/>
        <item x="1041"/>
        <item x="1042"/>
        <item x="1043"/>
        <item x="1044"/>
        <item x="1045"/>
        <item x="1046"/>
        <item x="1047"/>
        <item x="1048"/>
        <item x="1049"/>
        <item x="1050"/>
        <item x="1051"/>
        <item x="1052"/>
        <item x="1053"/>
        <item x="1054"/>
        <item x="1055"/>
        <item x="1056"/>
        <item x="1057"/>
        <item x="1058"/>
        <item x="1059"/>
        <item x="1060"/>
        <item x="1061"/>
        <item x="1062"/>
        <item x="1063"/>
        <item x="1064"/>
        <item x="1065"/>
        <item x="1066"/>
        <item x="1067"/>
        <item x="1068"/>
        <item x="1069"/>
        <item x="1070"/>
        <item x="1071"/>
        <item x="1072"/>
        <item x="1073"/>
        <item x="1074"/>
        <item x="1075"/>
        <item x="1076"/>
        <item x="1077"/>
        <item x="1078"/>
        <item x="1079"/>
        <item x="1080"/>
        <item x="1081"/>
        <item x="1082"/>
        <item x="1083"/>
        <item x="1084"/>
        <item x="1085"/>
        <item x="1086"/>
        <item x="1087"/>
        <item x="1088"/>
        <item x="1089"/>
        <item x="1090"/>
        <item x="1091"/>
        <item x="1092"/>
        <item x="1093"/>
        <item x="1094"/>
        <item x="1095"/>
        <item x="1096"/>
        <item x="1097"/>
        <item x="1098"/>
        <item x="1099"/>
        <item x="1100"/>
        <item x="1101"/>
        <item x="1102"/>
        <item x="1103"/>
        <item x="1104"/>
        <item x="1105"/>
        <item x="1106"/>
        <item x="1107"/>
        <item x="1108"/>
        <item x="1109"/>
        <item x="1110"/>
        <item x="1111"/>
        <item x="1112"/>
        <item x="1113"/>
        <item x="1114"/>
        <item x="1115"/>
        <item x="1116"/>
        <item x="1117"/>
        <item x="1118"/>
        <item x="1119"/>
        <item x="1120"/>
        <item x="1121"/>
        <item x="1122"/>
        <item x="1123"/>
        <item x="1124"/>
        <item x="1125"/>
        <item x="1126"/>
        <item x="1127"/>
        <item x="1128"/>
        <item x="1129"/>
        <item x="1130"/>
        <item x="1131"/>
        <item x="1132"/>
        <item x="1133"/>
        <item x="1134"/>
        <item x="1135"/>
        <item x="1136"/>
        <item x="1137"/>
        <item x="1138"/>
        <item x="1139"/>
        <item x="1140"/>
        <item x="1141"/>
        <item x="1142"/>
        <item x="1143"/>
        <item x="1144"/>
        <item x="1145"/>
        <item x="1146"/>
        <item x="1147"/>
        <item x="1148"/>
        <item x="1149"/>
        <item x="1150"/>
        <item x="1151"/>
        <item x="1152"/>
        <item x="1153"/>
        <item x="1154"/>
        <item x="1155"/>
        <item x="1156"/>
        <item x="1157"/>
        <item x="1158"/>
        <item x="1159"/>
        <item x="1160"/>
        <item x="1161"/>
        <item x="1162"/>
        <item x="1163"/>
        <item x="1164"/>
        <item x="1165"/>
        <item x="1166"/>
        <item x="1167"/>
        <item x="1168"/>
        <item x="1169"/>
        <item x="1170"/>
        <item x="1171"/>
        <item x="1172"/>
        <item x="1173"/>
        <item x="1174"/>
        <item x="1175"/>
        <item x="1176"/>
        <item x="1177"/>
        <item x="1178"/>
        <item x="1179"/>
        <item x="1180"/>
        <item x="1181"/>
        <item x="1182"/>
        <item x="1183"/>
        <item x="1184"/>
        <item x="1185"/>
        <item x="1186"/>
        <item x="1187"/>
        <item x="1188"/>
        <item x="1189"/>
        <item x="1190"/>
        <item x="1191"/>
        <item x="1192"/>
        <item x="1193"/>
        <item x="1194"/>
        <item x="1195"/>
        <item x="1196"/>
        <item x="1197"/>
        <item x="1198"/>
        <item x="1199"/>
        <item x="1200"/>
        <item x="1201"/>
        <item x="1202"/>
        <item x="1203"/>
        <item x="1204"/>
        <item x="1205"/>
        <item x="1206"/>
        <item x="1207"/>
        <item x="1208"/>
        <item x="1209"/>
        <item x="1210"/>
        <item x="1211"/>
        <item x="1212"/>
        <item x="1213"/>
        <item x="1214"/>
        <item x="1215"/>
        <item x="1216"/>
        <item x="1217"/>
        <item x="1218"/>
        <item x="1219"/>
        <item x="1220"/>
        <item x="1221"/>
        <item x="1222"/>
        <item x="1223"/>
        <item x="1224"/>
        <item x="1225"/>
        <item x="1226"/>
        <item x="1227"/>
        <item x="1228"/>
        <item x="1229"/>
        <item x="1230"/>
        <item x="1231"/>
        <item x="1232"/>
        <item x="1233"/>
        <item x="1234"/>
        <item x="1235"/>
        <item x="1236"/>
        <item x="1237"/>
        <item x="1238"/>
        <item x="1239"/>
        <item x="1240"/>
        <item x="1241"/>
        <item x="1242"/>
        <item x="1243"/>
        <item x="1244"/>
        <item x="1245"/>
        <item x="1246"/>
        <item x="1247"/>
        <item x="1248"/>
        <item x="1249"/>
        <item x="1250"/>
        <item x="1251"/>
        <item x="1252"/>
        <item x="1253"/>
        <item x="1254"/>
        <item x="1255"/>
        <item x="1256"/>
        <item x="1257"/>
        <item x="1258"/>
        <item x="1259"/>
        <item x="1260"/>
        <item x="1261"/>
        <item x="1262"/>
        <item x="1263"/>
        <item x="1264"/>
        <item x="1265"/>
        <item x="1266"/>
        <item x="1267"/>
        <item x="1268"/>
        <item x="1269"/>
        <item x="1270"/>
        <item x="1271"/>
        <item x="1272"/>
        <item x="1273"/>
        <item x="1274"/>
        <item x="1275"/>
        <item x="1276"/>
        <item x="1277"/>
        <item x="1278"/>
        <item x="1279"/>
        <item x="1280"/>
        <item x="1281"/>
        <item x="1282"/>
        <item x="1283"/>
        <item x="1284"/>
        <item x="1285"/>
        <item x="1286"/>
        <item x="1287"/>
        <item x="1288"/>
        <item x="1289"/>
        <item x="1290"/>
        <item x="1291"/>
        <item x="1292"/>
        <item x="1293"/>
        <item x="1294"/>
        <item x="1295"/>
        <item x="1296"/>
        <item x="1297"/>
        <item x="1298"/>
        <item x="1299"/>
        <item x="1300"/>
        <item x="1301"/>
        <item x="1302"/>
        <item x="1303"/>
        <item x="1304"/>
        <item x="1305"/>
        <item x="1306"/>
        <item x="1307"/>
        <item x="1308"/>
        <item x="1309"/>
        <item x="1310"/>
        <item x="1311"/>
        <item x="1312"/>
        <item x="1313"/>
        <item x="1314"/>
        <item x="1315"/>
        <item x="1316"/>
        <item x="1317"/>
        <item x="1318"/>
        <item x="1319"/>
        <item x="1320"/>
        <item x="1321"/>
        <item x="1322"/>
        <item x="1323"/>
        <item x="1324"/>
        <item x="1325"/>
        <item x="1326"/>
        <item x="1327"/>
        <item x="1328"/>
        <item x="1329"/>
        <item x="1330"/>
        <item x="1331"/>
        <item x="1332"/>
        <item x="1333"/>
        <item x="1334"/>
        <item x="1335"/>
        <item x="1336"/>
        <item x="1337"/>
        <item x="1338"/>
        <item x="1339"/>
        <item x="1340"/>
        <item x="1341"/>
        <item x="1342"/>
        <item x="1343"/>
        <item x="1344"/>
        <item x="1345"/>
        <item x="1346"/>
        <item x="1347"/>
        <item x="1348"/>
        <item x="1349"/>
        <item x="1350"/>
        <item x="1351"/>
        <item x="1352"/>
        <item x="1353"/>
        <item x="1354"/>
        <item x="1355"/>
        <item x="1356"/>
        <item x="1357"/>
        <item x="1358"/>
        <item x="1359"/>
        <item x="1360"/>
        <item x="1361"/>
        <item x="1362"/>
        <item x="1363"/>
        <item x="1364"/>
        <item x="1365"/>
        <item x="1366"/>
        <item x="1367"/>
        <item x="1368"/>
        <item x="1369"/>
        <item x="1370"/>
        <item x="1371"/>
        <item x="1372"/>
        <item x="1373"/>
        <item x="1374"/>
        <item x="1375"/>
        <item x="1376"/>
        <item x="1377"/>
        <item x="1378"/>
        <item x="1379"/>
        <item x="1380"/>
        <item x="1381"/>
        <item x="1382"/>
        <item x="1383"/>
        <item x="1384"/>
        <item x="1385"/>
        <item x="1386"/>
        <item x="1387"/>
        <item x="1388"/>
        <item x="1389"/>
        <item x="1390"/>
        <item x="1391"/>
        <item x="1392"/>
        <item x="1393"/>
        <item x="1394"/>
        <item x="1395"/>
        <item x="1396"/>
        <item x="1397"/>
        <item x="1398"/>
        <item x="1399"/>
        <item x="1400"/>
        <item x="1401"/>
        <item x="1402"/>
        <item x="1403"/>
        <item x="1404"/>
        <item x="1405"/>
        <item x="1406"/>
        <item x="1407"/>
        <item x="1408"/>
        <item x="1409"/>
        <item x="1410"/>
        <item x="1411"/>
        <item x="1412"/>
        <item x="1413"/>
        <item x="1414"/>
        <item x="1415"/>
        <item x="1416"/>
        <item x="1417"/>
        <item x="1418"/>
        <item x="1419"/>
        <item x="1420"/>
        <item x="1421"/>
        <item x="1422"/>
        <item x="1423"/>
        <item x="1424"/>
        <item x="1425"/>
        <item x="1426"/>
        <item x="1427"/>
        <item x="1428"/>
        <item x="1429"/>
        <item x="1430"/>
        <item x="1431"/>
        <item x="1432"/>
        <item x="1433"/>
        <item x="1434"/>
        <item x="1435"/>
        <item x="1436"/>
        <item x="1437"/>
        <item x="1438"/>
        <item x="1439"/>
        <item x="1440"/>
        <item x="1441"/>
        <item x="1442"/>
        <item x="1443"/>
        <item x="1444"/>
        <item x="1445"/>
        <item x="1446"/>
        <item x="1447"/>
        <item x="1448"/>
        <item x="1449"/>
        <item x="1450"/>
        <item x="1451"/>
        <item x="1452"/>
        <item x="1453"/>
        <item x="1454"/>
        <item x="1455"/>
        <item x="1456"/>
        <item x="1457"/>
        <item x="1458"/>
        <item x="1459"/>
        <item x="1460"/>
        <item x="1461"/>
        <item x="1462"/>
        <item x="1463"/>
        <item x="1464"/>
        <item x="1465"/>
        <item x="1466"/>
        <item x="1467"/>
        <item x="1468"/>
        <item x="1469"/>
        <item x="1470"/>
        <item x="1471"/>
        <item x="1472"/>
        <item x="1473"/>
        <item x="1474"/>
        <item x="1475"/>
        <item x="1476"/>
        <item x="1477"/>
        <item x="1478"/>
        <item x="1479"/>
        <item x="1480"/>
        <item x="1481"/>
        <item x="1482"/>
        <item x="1483"/>
        <item x="1484"/>
        <item x="1485"/>
        <item x="1486"/>
        <item x="1487"/>
        <item x="1488"/>
        <item x="1489"/>
        <item x="1490"/>
        <item x="1491"/>
        <item x="1492"/>
        <item x="1493"/>
        <item x="1494"/>
        <item x="1495"/>
        <item x="1496"/>
        <item x="1497"/>
        <item x="1498"/>
        <item x="1499"/>
        <item x="1500"/>
        <item x="1501"/>
        <item x="1502"/>
        <item x="1503"/>
        <item x="1504"/>
        <item x="1505"/>
        <item x="1506"/>
        <item x="1507"/>
        <item x="1508"/>
        <item x="1509"/>
        <item x="1510"/>
        <item x="1511"/>
        <item x="1512"/>
        <item x="1513"/>
        <item x="1514"/>
        <item x="1515"/>
        <item x="1516"/>
        <item x="1517"/>
        <item x="1518"/>
        <item x="1519"/>
        <item x="1520"/>
        <item x="1521"/>
        <item x="1522"/>
        <item x="1523"/>
        <item x="1524"/>
        <item x="1525"/>
        <item x="1526"/>
        <item x="1527"/>
        <item x="1528"/>
        <item x="1529"/>
        <item x="1530"/>
        <item x="1531"/>
        <item x="1532"/>
        <item x="1533"/>
        <item x="1534"/>
        <item x="1535"/>
        <item x="1536"/>
        <item x="1537"/>
        <item x="1538"/>
        <item x="1539"/>
        <item x="1540"/>
        <item x="1541"/>
        <item x="1542"/>
        <item x="1543"/>
        <item x="1544"/>
        <item x="1545"/>
        <item x="1546"/>
        <item x="1547"/>
        <item x="1548"/>
        <item x="1549"/>
        <item x="1550"/>
        <item x="1551"/>
        <item x="1552"/>
        <item x="1553"/>
        <item x="1554"/>
        <item x="1555"/>
        <item x="1556"/>
        <item x="1557"/>
        <item x="1558"/>
        <item x="1559"/>
        <item x="1560"/>
        <item x="1561"/>
        <item x="1562"/>
        <item x="1563"/>
        <item x="1564"/>
        <item x="1565"/>
        <item x="1566"/>
        <item x="1567"/>
        <item x="1568"/>
        <item x="1569"/>
        <item x="1570"/>
        <item x="1571"/>
        <item x="1572"/>
        <item x="1573"/>
        <item x="1574"/>
        <item x="1575"/>
        <item x="1576"/>
        <item x="1577"/>
        <item x="1578"/>
        <item x="1579"/>
        <item x="1580"/>
        <item x="1581"/>
        <item x="1582"/>
        <item x="1583"/>
        <item x="1584"/>
        <item x="1585"/>
        <item x="1586"/>
        <item x="1587"/>
        <item x="1588"/>
        <item x="1589"/>
        <item x="1590"/>
        <item x="1591"/>
        <item x="1592"/>
        <item x="1593"/>
        <item x="1594"/>
        <item x="1595"/>
        <item x="1596"/>
        <item x="1597"/>
        <item x="1598"/>
        <item x="1599"/>
        <item x="1600"/>
        <item x="1601"/>
        <item x="1602"/>
        <item x="1603"/>
        <item x="1604"/>
        <item x="1605"/>
        <item x="1606"/>
        <item x="1607"/>
        <item x="1608"/>
        <item x="1609"/>
        <item x="1610"/>
        <item x="1611"/>
        <item x="1612"/>
        <item x="1613"/>
        <item x="1614"/>
        <item x="1615"/>
        <item x="1616"/>
        <item x="1617"/>
        <item x="1618"/>
        <item x="1619"/>
        <item x="1620"/>
        <item x="1621"/>
        <item x="1622"/>
        <item x="1623"/>
        <item x="1624"/>
        <item x="1625"/>
        <item x="1626"/>
        <item x="1627"/>
        <item x="1628"/>
        <item x="1629"/>
        <item x="1630"/>
        <item x="1631"/>
        <item x="1632"/>
        <item x="1633"/>
        <item x="1634"/>
        <item x="1635"/>
        <item x="1636"/>
        <item x="1637"/>
        <item x="1638"/>
        <item x="1639"/>
        <item x="1640"/>
        <item x="1641"/>
        <item x="1642"/>
        <item x="1643"/>
        <item x="1644"/>
        <item x="1645"/>
        <item x="1646"/>
        <item x="1647"/>
        <item x="1648"/>
        <item x="1649"/>
        <item x="1650"/>
        <item x="1651"/>
        <item x="1652"/>
        <item x="1653"/>
        <item x="1654"/>
        <item x="1655"/>
        <item x="1656"/>
        <item x="1657"/>
        <item x="1658"/>
        <item x="1659"/>
        <item x="1660"/>
        <item x="1661"/>
        <item x="1662"/>
        <item x="1663"/>
        <item x="1664"/>
        <item x="1665"/>
        <item x="1666"/>
        <item x="1667"/>
        <item x="1668"/>
        <item x="1669"/>
        <item x="1670"/>
        <item x="1671"/>
        <item x="1672"/>
        <item x="1673"/>
        <item x="1674"/>
        <item x="1675"/>
        <item x="1676"/>
        <item x="1677"/>
        <item x="1678"/>
        <item x="1679"/>
        <item x="1680"/>
        <item x="1681"/>
        <item x="1682"/>
        <item x="1683"/>
        <item x="1684"/>
        <item x="1685"/>
        <item x="1686"/>
        <item x="1687"/>
        <item x="1688"/>
        <item x="1689"/>
        <item x="1690"/>
        <item x="1691"/>
        <item x="1692"/>
        <item x="1693"/>
        <item x="1694"/>
        <item x="1695"/>
        <item x="1696"/>
        <item x="1697"/>
        <item x="1698"/>
        <item x="1699"/>
        <item x="1700"/>
        <item x="1706"/>
        <item x="1707"/>
        <item x="1708"/>
        <item x="1709"/>
        <item x="1710"/>
        <item x="1711"/>
        <item x="1712"/>
        <item x="1713"/>
        <item x="1714"/>
        <item x="1715"/>
        <item x="1716"/>
        <item x="1717"/>
        <item x="1718"/>
        <item x="1719"/>
        <item x="1720"/>
        <item x="1705"/>
        <item x="1721"/>
        <item x="1701"/>
        <item x="1702"/>
        <item x="1703"/>
        <item x="1704"/>
        <item x="1722"/>
        <item x="1723"/>
        <item x="1724"/>
        <item x="1725"/>
        <item x="1726"/>
        <item x="1727"/>
        <item x="1728"/>
        <item x="1729"/>
        <item x="1730"/>
        <item x="1731"/>
        <item x="1732"/>
        <item x="1733"/>
        <item x="1734"/>
        <item x="1735"/>
        <item x="1736"/>
        <item x="1737"/>
        <item x="1738"/>
        <item x="1739"/>
        <item x="1740"/>
        <item x="1741"/>
        <item x="1742"/>
        <item x="1743"/>
        <item x="1744"/>
        <item x="1745"/>
        <item x="1746"/>
        <item x="1747"/>
        <item x="1748"/>
        <item x="1749"/>
        <item x="1750"/>
        <item x="1751"/>
        <item x="1752"/>
        <item x="1753"/>
        <item x="1754"/>
        <item x="1755"/>
        <item x="1756"/>
        <item x="1757"/>
        <item x="1758"/>
        <item x="1759"/>
        <item x="1760"/>
        <item x="1761"/>
        <item x="1762"/>
        <item x="1763"/>
        <item x="1764"/>
        <item x="1765"/>
        <item x="1766"/>
        <item x="1767"/>
        <item x="1768"/>
        <item x="1769"/>
        <item x="1770"/>
        <item x="1771"/>
        <item x="1772"/>
        <item x="1773"/>
        <item x="1774"/>
        <item x="1775"/>
        <item x="1776"/>
        <item x="1777"/>
        <item x="1778"/>
        <item x="1779"/>
        <item x="1780"/>
        <item x="1781"/>
        <item x="1782"/>
        <item x="1783"/>
        <item x="1784"/>
        <item x="1785"/>
        <item x="1786"/>
        <item x="1787"/>
        <item x="1788"/>
        <item x="1789"/>
        <item x="1790"/>
        <item x="1791"/>
        <item x="1792"/>
        <item x="1793"/>
        <item x="1794"/>
        <item x="1795"/>
        <item x="1796"/>
        <item x="1797"/>
        <item x="1799"/>
        <item x="1800"/>
        <item x="1801"/>
        <item x="1802"/>
        <item x="1803"/>
        <item x="1804"/>
        <item x="1805"/>
        <item x="1806"/>
        <item x="1807"/>
        <item x="1808"/>
        <item x="1809"/>
        <item x="1810"/>
        <item x="1798"/>
        <item x="1811"/>
        <item x="1812"/>
        <item x="1813"/>
        <item x="1814"/>
        <item x="1815"/>
        <item x="1816"/>
        <item x="1817"/>
        <item x="1818"/>
        <item x="1819"/>
        <item x="1820"/>
        <item x="1821"/>
        <item x="1822"/>
        <item x="1823"/>
        <item x="1824"/>
        <item x="1825"/>
        <item x="1826"/>
        <item x="1827"/>
        <item x="1828"/>
        <item x="1829"/>
        <item x="1830"/>
        <item x="1831"/>
        <item x="1832"/>
        <item x="1833"/>
        <item x="1834"/>
        <item x="1835"/>
        <item x="1836"/>
        <item x="1837"/>
        <item x="1838"/>
        <item x="1839"/>
        <item x="1840"/>
        <item x="1841"/>
        <item x="1842"/>
        <item x="1843"/>
        <item x="1844"/>
        <item x="1845"/>
        <item x="1846"/>
        <item x="1847"/>
        <item x="1848"/>
        <item x="1849"/>
        <item x="1850"/>
        <item x="1851"/>
        <item x="1852"/>
        <item x="1853"/>
        <item x="1854"/>
        <item x="1855"/>
        <item x="1856"/>
        <item x="1857"/>
        <item x="1858"/>
        <item x="1859"/>
        <item x="1860"/>
        <item x="1861"/>
        <item x="1862"/>
        <item x="1863"/>
        <item x="1864"/>
        <item x="1865"/>
        <item x="1866"/>
        <item x="1867"/>
        <item x="1868"/>
        <item x="1869"/>
        <item x="1870"/>
        <item x="1871"/>
        <item x="1872"/>
        <item x="1873"/>
        <item x="1874"/>
        <item x="1875"/>
        <item x="1876"/>
        <item x="1877"/>
        <item x="1878"/>
        <item x="1879"/>
        <item x="1880"/>
        <item x="1881"/>
        <item x="1882"/>
        <item x="1883"/>
        <item x="1884"/>
        <item x="1885"/>
        <item x="1886"/>
        <item x="1887"/>
        <item x="1888"/>
        <item x="1889"/>
        <item x="1890"/>
        <item x="1891"/>
        <item x="1892"/>
        <item x="1893"/>
        <item x="1894"/>
        <item x="1895"/>
        <item x="1896"/>
        <item x="1897"/>
        <item x="1898"/>
        <item x="1899"/>
        <item x="1900"/>
        <item x="1901"/>
        <item x="1902"/>
        <item x="1903"/>
        <item x="1904"/>
        <item x="1905"/>
        <item x="1906"/>
        <item x="1907"/>
        <item x="1908"/>
        <item x="1909"/>
        <item x="1910"/>
        <item x="1911"/>
        <item x="1912"/>
        <item x="1913"/>
        <item x="1914"/>
        <item x="1915"/>
        <item x="1916"/>
        <item x="1917"/>
        <item x="1918"/>
        <item x="1919"/>
        <item x="1920"/>
        <item x="1921"/>
        <item x="1922"/>
        <item x="1923"/>
        <item x="1924"/>
        <item x="1925"/>
        <item x="1926"/>
        <item x="1927"/>
        <item x="1928"/>
        <item x="1929"/>
        <item x="1930"/>
        <item x="1931"/>
        <item x="1932"/>
        <item x="1933"/>
        <item x="1934"/>
        <item x="1935"/>
        <item x="1936"/>
        <item x="1937"/>
        <item x="1938"/>
        <item x="1939"/>
        <item x="1940"/>
        <item x="1941"/>
        <item x="1942"/>
        <item x="1943"/>
        <item x="1944"/>
        <item x="1945"/>
        <item x="1946"/>
        <item x="1947"/>
        <item x="1948"/>
        <item x="1949"/>
        <item x="1950"/>
        <item x="1951"/>
        <item x="1952"/>
        <item x="1953"/>
        <item x="1954"/>
        <item x="1955"/>
        <item x="1956"/>
        <item x="1957"/>
        <item x="1958"/>
        <item x="1959"/>
        <item x="1960"/>
        <item x="1961"/>
        <item x="1962"/>
        <item x="1963"/>
        <item x="1964"/>
        <item x="1965"/>
        <item x="1966"/>
        <item x="1967"/>
        <item x="1968"/>
        <item x="1969"/>
        <item x="1970"/>
        <item x="1971"/>
        <item x="1972"/>
        <item x="1973"/>
        <item x="1974"/>
        <item x="1975"/>
        <item x="1976"/>
        <item x="1977"/>
        <item x="1978"/>
        <item x="1979"/>
        <item x="1980"/>
        <item x="1981"/>
        <item x="1982"/>
        <item x="1983"/>
        <item x="1984"/>
        <item x="1985"/>
        <item x="1986"/>
        <item x="1987"/>
        <item x="1988"/>
        <item x="1989"/>
        <item x="1990"/>
        <item x="1991"/>
        <item x="1992"/>
        <item x="1993"/>
        <item x="1994"/>
        <item x="1995"/>
        <item x="1996"/>
        <item x="1997"/>
        <item x="1998"/>
        <item x="1999"/>
        <item x="2000"/>
        <item x="2001"/>
        <item x="2002"/>
        <item x="2003"/>
        <item x="2004"/>
        <item x="2005"/>
        <item x="2006"/>
        <item x="2007"/>
        <item x="2008"/>
        <item x="2009"/>
        <item x="2010"/>
        <item x="2011"/>
        <item x="2012"/>
        <item x="2013"/>
        <item x="2014"/>
        <item x="2015"/>
        <item x="2016"/>
        <item x="2017"/>
        <item x="2018"/>
        <item x="2019"/>
        <item x="2020"/>
        <item x="2021"/>
        <item x="2022"/>
        <item x="2024"/>
        <item x="2025"/>
        <item x="2026"/>
        <item x="2027"/>
        <item x="2028"/>
        <item x="2029"/>
        <item x="2030"/>
        <item x="2031"/>
        <item x="2032"/>
        <item x="2033"/>
        <item x="2034"/>
        <item x="2035"/>
        <item x="2036"/>
        <item x="2037"/>
        <item x="2038"/>
        <item x="2039"/>
        <item x="2040"/>
        <item x="2041"/>
        <item x="2042"/>
        <item x="2043"/>
        <item x="2044"/>
        <item x="2045"/>
        <item x="2046"/>
        <item x="2047"/>
        <item x="2048"/>
        <item x="2049"/>
        <item x="2050"/>
        <item x="2051"/>
        <item x="2052"/>
        <item x="2053"/>
        <item x="2054"/>
        <item x="2055"/>
        <item x="2056"/>
        <item x="2057"/>
        <item x="2058"/>
        <item x="2059"/>
        <item x="2060"/>
        <item x="2061"/>
        <item x="2062"/>
        <item x="2063"/>
        <item x="2064"/>
        <item x="2065"/>
        <item x="2066"/>
        <item x="2067"/>
        <item x="2068"/>
        <item x="2069"/>
        <item x="2070"/>
        <item x="2071"/>
        <item x="2072"/>
        <item x="2073"/>
        <item x="2074"/>
        <item x="2075"/>
        <item x="2076"/>
        <item x="2077"/>
        <item x="2078"/>
        <item x="2079"/>
        <item x="2080"/>
        <item x="2081"/>
        <item x="2082"/>
        <item x="2083"/>
        <item x="2084"/>
        <item x="2085"/>
        <item x="2086"/>
        <item x="2087"/>
        <item x="2088"/>
        <item x="2089"/>
        <item x="2090"/>
        <item x="2091"/>
        <item x="2092"/>
        <item x="2093"/>
        <item x="2094"/>
        <item x="2095"/>
        <item x="2096"/>
        <item x="2097"/>
        <item x="2098"/>
        <item x="2099"/>
        <item x="2100"/>
        <item x="2101"/>
        <item x="2102"/>
        <item x="2103"/>
        <item x="2104"/>
        <item x="2105"/>
        <item x="2106"/>
        <item x="2107"/>
        <item x="2108"/>
        <item x="2109"/>
        <item x="2110"/>
        <item x="2111"/>
        <item x="2112"/>
        <item x="2113"/>
        <item x="2114"/>
        <item x="2115"/>
        <item x="2116"/>
        <item x="2117"/>
        <item x="2118"/>
        <item x="2119"/>
        <item x="2120"/>
        <item x="2121"/>
        <item x="2122"/>
        <item x="2123"/>
        <item x="2124"/>
        <item x="2125"/>
        <item x="2126"/>
        <item x="2127"/>
        <item x="2128"/>
        <item x="2129"/>
        <item x="2130"/>
        <item x="2131"/>
        <item x="2132"/>
        <item x="2133"/>
        <item x="2134"/>
        <item x="2135"/>
        <item x="2136"/>
        <item x="2137"/>
        <item x="2138"/>
        <item x="2139"/>
        <item x="2140"/>
        <item x="2141"/>
        <item x="2142"/>
        <item x="2143"/>
        <item x="2144"/>
        <item x="2145"/>
        <item x="2146"/>
        <item x="2147"/>
        <item x="2148"/>
        <item x="2149"/>
        <item x="2150"/>
        <item x="2151"/>
        <item x="2152"/>
        <item x="2153"/>
        <item x="2154"/>
        <item x="2155"/>
        <item x="2156"/>
        <item x="2157"/>
        <item x="2158"/>
        <item x="2159"/>
        <item x="2160"/>
        <item x="2161"/>
        <item x="2162"/>
        <item x="2163"/>
        <item x="2164"/>
        <item x="2165"/>
        <item x="2166"/>
        <item x="2167"/>
        <item x="2168"/>
        <item x="2169"/>
        <item x="2170"/>
        <item x="2171"/>
        <item x="2172"/>
        <item x="2173"/>
        <item x="2174"/>
        <item x="2175"/>
        <item x="2176"/>
        <item x="2177"/>
        <item x="2178"/>
        <item x="2179"/>
        <item x="2180"/>
        <item x="2181"/>
        <item x="2182"/>
        <item x="2183"/>
        <item x="2184"/>
        <item x="2185"/>
        <item x="2186"/>
        <item x="2187"/>
        <item x="2188"/>
        <item x="2189"/>
        <item x="2190"/>
        <item x="2191"/>
        <item x="2192"/>
        <item x="2193"/>
        <item x="2194"/>
        <item x="2195"/>
        <item x="2196"/>
        <item x="2197"/>
        <item x="2198"/>
        <item x="2199"/>
        <item x="2200"/>
        <item x="2201"/>
        <item x="2202"/>
        <item x="2203"/>
        <item x="2204"/>
        <item x="2205"/>
        <item x="2206"/>
        <item x="2207"/>
        <item x="2208"/>
        <item x="2209"/>
        <item x="2210"/>
        <item x="2211"/>
        <item x="2212"/>
        <item x="2213"/>
        <item x="2214"/>
        <item x="2215"/>
        <item x="2216"/>
        <item x="2217"/>
        <item x="2218"/>
        <item x="2219"/>
        <item x="2220"/>
        <item x="2221"/>
        <item x="2222"/>
        <item x="2223"/>
        <item x="2224"/>
        <item x="2225"/>
        <item x="2226"/>
        <item x="2227"/>
        <item x="2228"/>
        <item x="2229"/>
        <item x="2230"/>
        <item x="2231"/>
        <item x="2232"/>
        <item x="2233"/>
        <item x="2234"/>
        <item x="2235"/>
        <item x="2236"/>
        <item x="2237"/>
        <item x="2238"/>
        <item x="2239"/>
        <item x="2240"/>
        <item x="2241"/>
        <item x="2242"/>
        <item x="2243"/>
        <item x="2244"/>
        <item x="2245"/>
        <item x="2246"/>
        <item x="2247"/>
        <item x="2248"/>
        <item x="2249"/>
        <item x="2250"/>
        <item x="2251"/>
        <item x="2252"/>
        <item x="2253"/>
        <item x="2254"/>
        <item x="2255"/>
        <item x="2256"/>
        <item x="2257"/>
        <item x="2258"/>
        <item x="2259"/>
        <item x="2260"/>
        <item x="2261"/>
        <item x="2262"/>
        <item x="2263"/>
        <item x="2264"/>
        <item x="2265"/>
        <item x="2266"/>
        <item x="2267"/>
        <item x="2268"/>
        <item x="2269"/>
        <item x="2270"/>
        <item x="2271"/>
        <item x="2272"/>
        <item x="2273"/>
        <item x="2274"/>
        <item x="2275"/>
        <item x="2276"/>
        <item x="2277"/>
        <item x="2278"/>
        <item x="2279"/>
        <item x="2280"/>
        <item x="2281"/>
        <item x="2282"/>
        <item x="2283"/>
        <item x="2284"/>
        <item x="2285"/>
        <item x="2286"/>
        <item x="2287"/>
        <item x="2288"/>
        <item x="2289"/>
        <item x="2290"/>
        <item x="2291"/>
        <item x="2292"/>
        <item x="2293"/>
        <item x="2294"/>
        <item x="2295"/>
        <item x="2296"/>
        <item x="2297"/>
        <item x="2298"/>
        <item x="2299"/>
        <item x="2300"/>
        <item x="2301"/>
        <item x="2302"/>
        <item x="2303"/>
        <item x="2304"/>
        <item x="2305"/>
        <item x="2306"/>
        <item x="2307"/>
        <item x="2308"/>
        <item x="2309"/>
        <item x="2310"/>
        <item x="2311"/>
        <item x="2312"/>
        <item x="2313"/>
        <item x="2314"/>
        <item x="2315"/>
        <item x="2316"/>
        <item x="2317"/>
        <item x="2318"/>
        <item x="2319"/>
        <item x="2320"/>
        <item x="2321"/>
        <item x="2322"/>
        <item x="2323"/>
        <item x="2324"/>
        <item x="2325"/>
        <item x="2326"/>
        <item x="2327"/>
        <item x="2328"/>
        <item x="2329"/>
        <item x="2330"/>
        <item x="2331"/>
        <item x="2332"/>
        <item x="2333"/>
        <item x="2334"/>
        <item x="2335"/>
        <item x="2336"/>
        <item x="2337"/>
        <item x="2338"/>
        <item x="2339"/>
        <item x="2340"/>
        <item x="2341"/>
        <item x="2342"/>
        <item x="2343"/>
        <item x="2344"/>
        <item x="2345"/>
        <item x="2346"/>
        <item x="2347"/>
        <item x="2348"/>
        <item x="2349"/>
        <item x="2350"/>
        <item x="2351"/>
        <item x="2352"/>
        <item x="2353"/>
        <item x="2354"/>
        <item x="2355"/>
        <item x="2356"/>
        <item x="2357"/>
        <item x="2358"/>
        <item x="2359"/>
        <item x="2360"/>
        <item x="2361"/>
        <item x="2362"/>
        <item x="2363"/>
        <item x="2364"/>
        <item x="2365"/>
        <item x="2366"/>
        <item x="2367"/>
        <item x="2368"/>
        <item x="2369"/>
        <item x="2370"/>
        <item x="2371"/>
        <item x="2372"/>
        <item x="2373"/>
        <item x="2374"/>
        <item x="2375"/>
        <item x="2376"/>
        <item x="2377"/>
        <item x="2378"/>
        <item x="2379"/>
        <item x="2380"/>
        <item x="2381"/>
        <item x="2382"/>
        <item x="2383"/>
        <item x="2384"/>
        <item x="2385"/>
        <item x="2386"/>
        <item x="2387"/>
        <item x="2388"/>
        <item x="2389"/>
        <item x="2390"/>
        <item x="2391"/>
        <item x="2392"/>
        <item x="2393"/>
        <item x="2394"/>
        <item x="2395"/>
        <item x="2396"/>
        <item x="2397"/>
        <item x="2398"/>
        <item x="2399"/>
        <item x="2400"/>
        <item x="2401"/>
        <item x="2402"/>
        <item x="2403"/>
        <item x="2404"/>
        <item x="2405"/>
        <item x="2406"/>
        <item x="2407"/>
        <item x="2408"/>
        <item x="2409"/>
        <item x="2410"/>
        <item x="2411"/>
        <item x="2412"/>
        <item x="2413"/>
        <item x="2414"/>
        <item x="2415"/>
        <item x="2416"/>
        <item x="2417"/>
        <item x="2418"/>
        <item x="2419"/>
        <item x="2420"/>
        <item x="2421"/>
        <item x="2422"/>
        <item x="2423"/>
        <item x="2424"/>
        <item x="2425"/>
        <item x="2426"/>
        <item x="2427"/>
        <item x="2428"/>
        <item x="2429"/>
        <item x="2430"/>
        <item x="2431"/>
        <item x="2432"/>
        <item x="2433"/>
        <item x="2434"/>
        <item x="2435"/>
        <item x="2436"/>
        <item x="2437"/>
        <item x="2438"/>
        <item x="2439"/>
        <item x="2440"/>
        <item x="2441"/>
        <item x="2442"/>
        <item x="2443"/>
        <item x="2444"/>
        <item x="2445"/>
        <item x="2446"/>
        <item x="2447"/>
        <item x="2448"/>
        <item x="2449"/>
        <item x="2450"/>
        <item x="2451"/>
        <item x="2452"/>
        <item x="2453"/>
        <item x="2454"/>
        <item x="2455"/>
        <item x="2456"/>
        <item x="2457"/>
        <item x="2458"/>
        <item x="2459"/>
        <item x="2460"/>
        <item x="2461"/>
        <item x="2462"/>
        <item x="2463"/>
        <item x="2464"/>
        <item x="2465"/>
        <item x="2466"/>
        <item x="2467"/>
        <item x="2468"/>
        <item x="2469"/>
        <item x="2470"/>
        <item x="2471"/>
        <item x="2472"/>
        <item x="2473"/>
        <item x="2474"/>
        <item x="2475"/>
        <item x="2476"/>
        <item x="2477"/>
        <item x="2478"/>
        <item x="2479"/>
        <item x="2480"/>
        <item x="2481"/>
        <item x="2482"/>
        <item x="2483"/>
        <item x="2484"/>
        <item x="2485"/>
        <item x="2486"/>
        <item x="2487"/>
        <item x="2488"/>
        <item x="2489"/>
        <item x="2490"/>
        <item x="2491"/>
        <item x="2492"/>
        <item x="2493"/>
        <item x="2494"/>
        <item x="2495"/>
        <item x="2496"/>
        <item x="2497"/>
        <item x="2498"/>
        <item x="2499"/>
        <item x="2500"/>
        <item x="2501"/>
        <item x="2502"/>
        <item x="2503"/>
        <item x="2504"/>
        <item x="2505"/>
        <item x="2506"/>
        <item x="2507"/>
        <item x="2508"/>
        <item x="2509"/>
        <item x="2510"/>
        <item x="2511"/>
        <item x="2512"/>
        <item x="2513"/>
        <item x="2514"/>
        <item x="2515"/>
        <item x="2516"/>
        <item x="2517"/>
        <item x="2518"/>
        <item x="2519"/>
        <item x="2520"/>
        <item x="2521"/>
        <item x="2522"/>
        <item x="2523"/>
        <item x="2524"/>
        <item x="2525"/>
        <item x="2526"/>
        <item x="2527"/>
        <item x="2528"/>
        <item x="2529"/>
        <item x="2530"/>
        <item x="2531"/>
        <item x="2532"/>
        <item x="2533"/>
        <item x="2534"/>
        <item x="2535"/>
        <item x="2536"/>
        <item x="2537"/>
        <item x="2538"/>
        <item x="2539"/>
        <item x="2540"/>
        <item x="2541"/>
        <item x="2542"/>
        <item x="2543"/>
        <item x="2544"/>
        <item x="2545"/>
        <item x="2546"/>
        <item x="2547"/>
        <item x="2548"/>
        <item x="2549"/>
        <item x="2550"/>
        <item x="2551"/>
        <item x="2552"/>
        <item x="2553"/>
        <item x="2554"/>
        <item x="2555"/>
        <item x="2556"/>
        <item x="2557"/>
        <item x="2558"/>
        <item x="2559"/>
        <item x="2560"/>
        <item x="2561"/>
        <item x="2562"/>
        <item x="2563"/>
        <item x="2564"/>
        <item x="2565"/>
        <item x="2566"/>
        <item x="2567"/>
        <item x="2568"/>
        <item x="2569"/>
        <item x="2570"/>
        <item x="2571"/>
        <item x="2572"/>
        <item x="2573"/>
        <item x="2574"/>
        <item x="2575"/>
        <item x="2576"/>
        <item x="2577"/>
        <item x="2578"/>
        <item x="2579"/>
        <item x="2580"/>
        <item x="2581"/>
        <item x="2582"/>
        <item x="2583"/>
        <item x="2584"/>
        <item x="2585"/>
        <item x="2586"/>
        <item x="2587"/>
        <item x="2588"/>
        <item x="2589"/>
        <item x="2590"/>
        <item x="2591"/>
        <item x="2592"/>
        <item x="2593"/>
        <item x="2594"/>
        <item x="2595"/>
        <item x="2596"/>
        <item x="2597"/>
        <item x="2598"/>
        <item x="2599"/>
        <item x="2600"/>
        <item x="2601"/>
        <item x="2602"/>
        <item x="2603"/>
        <item x="2604"/>
        <item x="2605"/>
        <item x="2606"/>
        <item x="2607"/>
        <item x="2608"/>
        <item x="2609"/>
        <item x="2610"/>
        <item x="2611"/>
        <item x="2612"/>
        <item x="2613"/>
        <item x="2614"/>
        <item x="2615"/>
        <item x="2616"/>
        <item x="2617"/>
        <item x="2618"/>
        <item x="2619"/>
        <item x="2620"/>
        <item x="2621"/>
        <item x="2622"/>
        <item x="2623"/>
        <item x="2624"/>
        <item x="2625"/>
        <item x="2626"/>
        <item x="2627"/>
        <item x="2628"/>
        <item x="2629"/>
        <item x="2630"/>
        <item x="2631"/>
        <item x="2632"/>
        <item x="2633"/>
        <item x="2634"/>
        <item x="2635"/>
        <item x="2636"/>
        <item x="2637"/>
        <item x="2638"/>
        <item x="2639"/>
        <item x="2640"/>
        <item x="2641"/>
        <item x="2642"/>
        <item x="2643"/>
        <item x="2644"/>
        <item x="2645"/>
        <item x="2646"/>
        <item x="2647"/>
        <item x="2648"/>
        <item x="2649"/>
        <item x="2650"/>
        <item x="2651"/>
        <item x="2652"/>
        <item x="2653"/>
        <item x="2654"/>
        <item x="2655"/>
        <item x="2656"/>
        <item x="2657"/>
        <item x="2658"/>
        <item x="2659"/>
        <item x="2660"/>
        <item x="2661"/>
        <item x="2662"/>
        <item x="2663"/>
        <item x="2664"/>
        <item x="2665"/>
        <item x="2666"/>
        <item x="2667"/>
        <item x="2668"/>
        <item x="2669"/>
        <item x="2670"/>
        <item x="2671"/>
        <item x="2672"/>
        <item x="2673"/>
        <item x="2674"/>
        <item x="2675"/>
        <item x="2676"/>
        <item x="2677"/>
        <item x="2678"/>
        <item x="2679"/>
        <item x="2680"/>
        <item x="2681"/>
        <item x="2682"/>
        <item x="2683"/>
        <item x="2684"/>
        <item x="2685"/>
        <item x="2686"/>
        <item x="2687"/>
        <item x="2688"/>
        <item x="2689"/>
        <item x="2690"/>
        <item x="2691"/>
        <item x="2692"/>
        <item x="2693"/>
        <item x="2694"/>
        <item x="2695"/>
        <item x="2696"/>
        <item x="2697"/>
        <item x="2698"/>
        <item x="2699"/>
        <item x="2700"/>
        <item x="2701"/>
        <item x="2702"/>
        <item x="2703"/>
        <item x="2704"/>
        <item x="2705"/>
        <item x="2706"/>
        <item x="2707"/>
        <item x="2708"/>
        <item x="2709"/>
        <item x="2710"/>
        <item x="2711"/>
        <item x="2712"/>
        <item x="2713"/>
        <item x="2714"/>
        <item x="2715"/>
        <item x="2716"/>
        <item x="2717"/>
        <item x="2718"/>
        <item x="2719"/>
        <item x="2720"/>
        <item x="2721"/>
        <item x="2722"/>
        <item x="2723"/>
        <item x="2724"/>
        <item x="2725"/>
        <item x="2726"/>
        <item x="2727"/>
        <item x="2728"/>
        <item x="2729"/>
        <item x="2730"/>
        <item x="2731"/>
        <item x="2732"/>
        <item x="2733"/>
        <item x="2734"/>
        <item x="2735"/>
        <item x="2736"/>
        <item x="2737"/>
        <item x="2738"/>
        <item x="2739"/>
        <item x="2740"/>
        <item x="2741"/>
        <item x="2742"/>
        <item x="2743"/>
        <item x="2744"/>
        <item x="2745"/>
        <item x="2746"/>
        <item x="2747"/>
        <item x="2748"/>
        <item x="2749"/>
        <item x="2750"/>
        <item x="2751"/>
        <item x="2752"/>
        <item x="2753"/>
        <item x="2754"/>
        <item x="2755"/>
        <item x="2756"/>
        <item x="2757"/>
        <item x="2758"/>
        <item x="2759"/>
        <item x="2760"/>
        <item x="2761"/>
        <item x="2762"/>
        <item x="2763"/>
        <item x="2764"/>
        <item x="2765"/>
        <item x="2766"/>
        <item x="2767"/>
        <item x="2768"/>
        <item x="2769"/>
        <item x="2770"/>
        <item x="2771"/>
        <item x="2772"/>
        <item x="2773"/>
        <item x="2774"/>
        <item x="2775"/>
        <item x="2776"/>
        <item x="2777"/>
        <item x="2778"/>
        <item x="2779"/>
        <item x="2780"/>
        <item x="2781"/>
        <item x="2782"/>
        <item x="2783"/>
        <item x="2784"/>
        <item x="2785"/>
        <item x="2786"/>
        <item x="2787"/>
        <item x="2788"/>
        <item x="2789"/>
        <item x="2790"/>
        <item x="2791"/>
        <item x="2792"/>
        <item x="2793"/>
        <item x="2794"/>
        <item x="2795"/>
        <item x="2796"/>
        <item x="2797"/>
        <item x="2798"/>
        <item x="2799"/>
        <item x="2800"/>
        <item x="2801"/>
        <item x="2802"/>
        <item x="2803"/>
        <item x="2804"/>
        <item x="2805"/>
        <item x="2806"/>
        <item x="2807"/>
        <item x="2808"/>
        <item x="2809"/>
        <item x="2810"/>
        <item x="2811"/>
        <item x="2812"/>
        <item x="2813"/>
        <item x="2814"/>
        <item x="2815"/>
        <item x="2816"/>
        <item x="2817"/>
        <item x="2818"/>
        <item x="2819"/>
        <item x="2820"/>
        <item x="2821"/>
        <item x="2822"/>
        <item x="2823"/>
        <item x="2824"/>
        <item x="2825"/>
        <item x="2826"/>
        <item x="2827"/>
        <item x="2828"/>
        <item x="2829"/>
        <item x="2830"/>
        <item x="2831"/>
        <item x="2832"/>
        <item x="2833"/>
        <item x="2834"/>
        <item x="2835"/>
        <item x="2836"/>
        <item x="2837"/>
        <item x="2838"/>
        <item x="2839"/>
        <item x="2840"/>
        <item x="2841"/>
        <item x="2842"/>
        <item x="2843"/>
        <item x="2844"/>
        <item x="2845"/>
        <item x="2846"/>
        <item x="2847"/>
        <item x="2848"/>
        <item x="2849"/>
        <item x="2850"/>
        <item x="2851"/>
        <item x="2852"/>
        <item x="2853"/>
        <item x="2854"/>
        <item x="2855"/>
        <item x="2856"/>
        <item x="2857"/>
        <item x="2858"/>
        <item x="2859"/>
        <item x="2860"/>
        <item x="2861"/>
        <item x="2862"/>
        <item x="2863"/>
        <item x="2864"/>
        <item x="2865"/>
        <item x="2866"/>
        <item x="2867"/>
        <item x="2868"/>
        <item x="2869"/>
        <item x="2870"/>
        <item x="2871"/>
        <item x="2872"/>
        <item x="2873"/>
        <item x="2874"/>
        <item x="2875"/>
        <item x="2876"/>
        <item x="2877"/>
        <item x="2878"/>
        <item x="2879"/>
        <item x="2880"/>
        <item x="2881"/>
        <item x="2882"/>
        <item x="2883"/>
        <item x="2884"/>
        <item x="2885"/>
        <item x="2886"/>
        <item x="2887"/>
        <item x="2888"/>
        <item x="2889"/>
        <item x="2890"/>
        <item x="2891"/>
        <item x="2892"/>
        <item x="2893"/>
        <item x="2894"/>
        <item x="2895"/>
        <item x="2896"/>
        <item x="2897"/>
        <item x="2898"/>
        <item x="2899"/>
        <item x="2900"/>
        <item x="2901"/>
        <item x="2902"/>
        <item x="2903"/>
        <item x="2904"/>
        <item x="2905"/>
        <item x="2906"/>
        <item x="2907"/>
        <item x="2908"/>
        <item x="2909"/>
        <item x="2910"/>
        <item x="2911"/>
        <item x="2912"/>
        <item x="2913"/>
        <item x="2914"/>
        <item x="2915"/>
        <item x="2916"/>
        <item x="2917"/>
        <item x="2918"/>
        <item x="2919"/>
        <item x="2920"/>
        <item x="2921"/>
        <item x="2922"/>
        <item x="2923"/>
        <item x="2924"/>
        <item x="2925"/>
        <item x="2926"/>
        <item x="2927"/>
        <item x="2928"/>
        <item x="2929"/>
        <item x="2930"/>
        <item x="2931"/>
        <item x="2932"/>
        <item x="2933"/>
        <item x="2934"/>
        <item x="2935"/>
        <item x="2936"/>
        <item x="2937"/>
        <item x="2938"/>
        <item x="2939"/>
        <item x="2940"/>
        <item x="2941"/>
        <item x="2942"/>
        <item x="2943"/>
        <item x="2944"/>
        <item x="2945"/>
        <item x="2946"/>
        <item x="2947"/>
        <item x="2948"/>
        <item x="2949"/>
        <item x="2950"/>
        <item x="2951"/>
        <item x="2952"/>
        <item x="2953"/>
        <item x="2954"/>
        <item x="2955"/>
        <item x="2956"/>
        <item x="2957"/>
        <item x="2958"/>
        <item x="2959"/>
        <item x="2960"/>
        <item x="2961"/>
        <item x="2962"/>
        <item x="2963"/>
        <item x="2964"/>
        <item x="2965"/>
        <item x="2966"/>
        <item x="2967"/>
        <item x="2968"/>
        <item x="2969"/>
        <item x="2970"/>
        <item x="2971"/>
        <item x="2972"/>
        <item x="2973"/>
        <item x="2974"/>
        <item x="2975"/>
        <item x="2976"/>
        <item x="2977"/>
        <item x="2978"/>
        <item x="2979"/>
        <item x="2980"/>
        <item x="2981"/>
        <item x="2982"/>
        <item x="2983"/>
        <item x="2984"/>
        <item x="2985"/>
        <item x="2986"/>
        <item x="2987"/>
        <item x="2988"/>
        <item x="2989"/>
        <item x="2990"/>
        <item x="2991"/>
        <item x="2992"/>
        <item x="2993"/>
        <item x="2994"/>
        <item x="2995"/>
        <item x="2996"/>
        <item x="2997"/>
        <item x="2998"/>
        <item x="2999"/>
        <item x="3000"/>
        <item x="3001"/>
        <item x="3002"/>
        <item x="3003"/>
        <item x="3004"/>
        <item x="3005"/>
        <item x="3006"/>
        <item x="3007"/>
        <item x="3008"/>
        <item x="3009"/>
        <item x="3010"/>
        <item x="3011"/>
        <item x="3012"/>
        <item x="3013"/>
        <item x="3014"/>
        <item x="3015"/>
        <item x="3016"/>
        <item x="3017"/>
        <item x="3018"/>
        <item x="3019"/>
        <item x="3020"/>
        <item x="3021"/>
        <item x="3022"/>
        <item x="3023"/>
        <item x="3024"/>
        <item x="3025"/>
        <item x="3026"/>
        <item x="3027"/>
        <item x="3028"/>
        <item x="3029"/>
        <item x="3030"/>
        <item x="3031"/>
        <item x="3032"/>
        <item x="3033"/>
        <item x="3034"/>
        <item x="3035"/>
        <item x="3036"/>
        <item x="3037"/>
        <item x="3038"/>
        <item x="3039"/>
        <item x="3040"/>
        <item x="3041"/>
        <item x="3042"/>
        <item x="3043"/>
        <item x="3044"/>
        <item x="3045"/>
        <item x="3046"/>
        <item x="3047"/>
        <item x="3048"/>
        <item x="3049"/>
        <item x="3050"/>
        <item x="3051"/>
        <item x="3052"/>
        <item x="3053"/>
        <item x="3054"/>
        <item x="3055"/>
        <item x="3056"/>
        <item x="3057"/>
        <item x="3058"/>
        <item x="3059"/>
        <item x="3060"/>
        <item x="3061"/>
        <item x="3062"/>
        <item x="3063"/>
        <item x="3064"/>
        <item x="3065"/>
        <item x="3066"/>
        <item x="3067"/>
        <item x="3068"/>
        <item x="3069"/>
        <item x="3070"/>
        <item x="3071"/>
        <item x="3072"/>
        <item x="3073"/>
        <item x="3074"/>
        <item x="3075"/>
        <item x="3076"/>
        <item x="3077"/>
        <item x="3078"/>
        <item x="3079"/>
        <item x="3080"/>
        <item x="3081"/>
        <item x="3082"/>
        <item x="3083"/>
        <item x="3084"/>
        <item x="3085"/>
        <item x="3086"/>
        <item x="3087"/>
        <item x="3088"/>
        <item x="3089"/>
        <item x="3090"/>
        <item x="3091"/>
        <item x="3092"/>
        <item x="3093"/>
        <item x="3094"/>
        <item x="3095"/>
        <item x="3096"/>
        <item x="3097"/>
        <item x="3098"/>
        <item x="3099"/>
        <item x="3100"/>
        <item x="3101"/>
        <item x="3102"/>
        <item x="3103"/>
        <item x="3104"/>
        <item x="3105"/>
        <item x="3106"/>
        <item x="3107"/>
        <item x="3108"/>
        <item x="3109"/>
        <item x="3110"/>
        <item x="3111"/>
        <item x="3112"/>
        <item x="3113"/>
        <item x="3114"/>
        <item x="3115"/>
        <item x="3116"/>
        <item x="3117"/>
        <item x="3118"/>
        <item x="3119"/>
        <item x="3120"/>
        <item x="3121"/>
        <item x="3122"/>
        <item x="3123"/>
        <item x="3124"/>
        <item x="3125"/>
        <item x="3126"/>
        <item x="3127"/>
        <item x="3128"/>
        <item x="3129"/>
        <item x="3130"/>
        <item x="3131"/>
        <item x="3132"/>
        <item x="3133"/>
        <item x="3134"/>
        <item x="3135"/>
        <item x="3136"/>
        <item x="3137"/>
        <item x="3138"/>
        <item x="3139"/>
        <item x="3140"/>
        <item x="3141"/>
        <item x="3142"/>
        <item x="3143"/>
        <item x="3144"/>
        <item x="3145"/>
        <item x="3146"/>
        <item x="3147"/>
        <item x="3148"/>
        <item x="3149"/>
        <item x="3150"/>
        <item x="3151"/>
        <item x="3152"/>
        <item x="3153"/>
        <item x="3154"/>
        <item x="3155"/>
        <item x="3156"/>
        <item x="3157"/>
        <item x="3158"/>
        <item x="3159"/>
        <item x="3160"/>
        <item x="3161"/>
        <item x="3162"/>
        <item x="3163"/>
        <item x="3164"/>
        <item x="3165"/>
        <item x="3166"/>
        <item x="3167"/>
        <item x="3168"/>
        <item x="3169"/>
        <item x="3170"/>
        <item x="3171"/>
        <item x="3172"/>
        <item x="3173"/>
        <item x="3174"/>
        <item x="3175"/>
        <item x="3176"/>
        <item x="3178"/>
        <item x="3179"/>
        <item x="3180"/>
        <item x="3181"/>
        <item x="3182"/>
        <item x="3183"/>
        <item x="3184"/>
        <item x="3185"/>
        <item x="3186"/>
        <item x="3187"/>
        <item x="3188"/>
        <item x="3189"/>
        <item x="3190"/>
        <item x="3191"/>
        <item x="3192"/>
        <item x="3193"/>
        <item x="3194"/>
        <item x="3195"/>
        <item x="3196"/>
        <item x="3197"/>
        <item x="3198"/>
        <item x="3199"/>
        <item x="3200"/>
        <item x="3201"/>
        <item x="3202"/>
        <item x="3203"/>
        <item x="3204"/>
        <item x="3205"/>
        <item x="3206"/>
        <item x="3207"/>
        <item x="3208"/>
        <item x="3209"/>
        <item x="3210"/>
        <item x="3211"/>
        <item x="3212"/>
        <item x="3213"/>
        <item x="3214"/>
        <item x="3215"/>
        <item x="3216"/>
        <item x="3217"/>
        <item x="3218"/>
        <item x="3219"/>
        <item x="3220"/>
        <item x="3221"/>
        <item x="3222"/>
        <item x="3223"/>
        <item x="3224"/>
        <item x="3225"/>
        <item x="3226"/>
        <item x="3227"/>
        <item x="3228"/>
        <item x="3229"/>
        <item x="3230"/>
        <item x="3231"/>
        <item x="3232"/>
        <item x="3233"/>
        <item x="3234"/>
        <item x="3235"/>
        <item x="3236"/>
        <item x="3237"/>
        <item x="3238"/>
        <item x="3239"/>
        <item x="3240"/>
        <item x="3241"/>
        <item x="3242"/>
        <item x="3243"/>
        <item x="3244"/>
        <item x="3245"/>
        <item x="3246"/>
        <item x="3247"/>
        <item x="3248"/>
        <item x="3249"/>
        <item x="3250"/>
        <item x="3251"/>
        <item x="3252"/>
        <item x="3253"/>
        <item x="3254"/>
        <item x="3255"/>
        <item x="3256"/>
        <item x="3257"/>
        <item x="3258"/>
        <item x="3259"/>
        <item x="3260"/>
        <item x="3261"/>
        <item x="3262"/>
        <item x="3263"/>
        <item x="3264"/>
        <item x="3265"/>
        <item x="3266"/>
        <item x="3267"/>
        <item x="3268"/>
        <item x="3269"/>
        <item x="3270"/>
        <item x="3271"/>
        <item x="3272"/>
        <item x="3273"/>
        <item x="3274"/>
        <item x="3275"/>
        <item x="3276"/>
        <item x="3277"/>
        <item x="3278"/>
        <item x="3279"/>
        <item x="3280"/>
        <item x="3281"/>
        <item x="3282"/>
        <item x="3283"/>
        <item x="3284"/>
        <item x="3285"/>
        <item x="3286"/>
        <item x="3287"/>
        <item x="3288"/>
        <item x="3289"/>
        <item x="3290"/>
        <item x="3291"/>
        <item x="3292"/>
        <item x="3293"/>
        <item x="3294"/>
        <item x="3295"/>
        <item x="3296"/>
        <item x="3297"/>
        <item x="3298"/>
        <item x="3299"/>
        <item x="3300"/>
        <item x="3301"/>
        <item x="3302"/>
        <item x="3303"/>
        <item x="3304"/>
        <item x="3305"/>
        <item x="3306"/>
        <item x="3307"/>
        <item x="3308"/>
        <item x="3309"/>
        <item x="3310"/>
        <item x="3311"/>
        <item x="3312"/>
        <item x="3313"/>
        <item x="3314"/>
        <item x="3315"/>
        <item x="3316"/>
        <item x="3317"/>
        <item x="3318"/>
        <item x="3319"/>
        <item x="3320"/>
        <item x="3321"/>
        <item x="3322"/>
        <item x="3323"/>
        <item x="3324"/>
        <item x="3325"/>
        <item x="3326"/>
        <item x="3327"/>
        <item x="3328"/>
        <item x="3329"/>
        <item x="3330"/>
        <item x="3331"/>
        <item x="3332"/>
        <item x="3333"/>
        <item x="3334"/>
        <item x="3335"/>
        <item x="3336"/>
        <item x="3337"/>
        <item x="3338"/>
        <item x="3339"/>
        <item x="3340"/>
        <item x="3341"/>
        <item x="3342"/>
        <item x="3343"/>
        <item x="3344"/>
        <item x="3345"/>
        <item x="3346"/>
        <item x="3347"/>
        <item x="3348"/>
        <item x="3349"/>
        <item x="3350"/>
        <item x="3351"/>
        <item x="3352"/>
        <item x="3353"/>
        <item x="3354"/>
        <item x="3355"/>
        <item x="3356"/>
        <item x="3357"/>
        <item x="3358"/>
        <item x="3359"/>
        <item x="3360"/>
        <item x="3361"/>
        <item x="3362"/>
        <item x="3363"/>
        <item x="3364"/>
        <item x="3365"/>
        <item x="3366"/>
        <item x="3367"/>
        <item x="3368"/>
        <item x="3369"/>
        <item x="3370"/>
        <item x="3371"/>
        <item x="3372"/>
        <item x="3373"/>
        <item x="3374"/>
        <item x="3375"/>
        <item x="3376"/>
        <item x="3377"/>
        <item x="3378"/>
        <item x="3379"/>
        <item x="3380"/>
        <item x="3381"/>
        <item x="3382"/>
        <item x="3383"/>
        <item x="3384"/>
        <item x="3385"/>
        <item x="3386"/>
        <item x="3387"/>
        <item x="3388"/>
        <item x="3389"/>
        <item x="3390"/>
        <item x="3391"/>
        <item x="3392"/>
        <item x="3393"/>
        <item x="3394"/>
        <item x="3395"/>
        <item x="3396"/>
        <item x="3397"/>
        <item x="3398"/>
        <item x="3399"/>
        <item x="3400"/>
        <item x="3401"/>
        <item x="3402"/>
        <item x="3403"/>
        <item x="3404"/>
        <item x="3405"/>
        <item x="3406"/>
        <item x="3407"/>
        <item x="3408"/>
        <item x="3409"/>
        <item x="3410"/>
        <item x="3411"/>
        <item x="3412"/>
        <item x="3413"/>
        <item x="3414"/>
        <item x="3415"/>
        <item x="3416"/>
        <item x="3417"/>
        <item x="3418"/>
        <item x="3419"/>
        <item x="3420"/>
        <item x="3421"/>
        <item x="3422"/>
        <item x="3423"/>
        <item x="3424"/>
        <item x="3425"/>
        <item x="3426"/>
        <item x="3427"/>
        <item x="3428"/>
        <item x="3429"/>
        <item x="3430"/>
        <item x="3431"/>
        <item x="3432"/>
        <item x="3433"/>
        <item x="3434"/>
        <item x="3435"/>
        <item x="3436"/>
        <item x="3437"/>
        <item x="3438"/>
        <item x="3439"/>
        <item x="3440"/>
        <item x="3441"/>
        <item x="3442"/>
        <item x="3443"/>
        <item x="3444"/>
        <item x="3445"/>
        <item x="3446"/>
        <item x="3447"/>
        <item x="3448"/>
        <item x="3449"/>
        <item x="3450"/>
        <item x="3451"/>
        <item x="3452"/>
        <item x="3453"/>
        <item x="3454"/>
        <item x="3455"/>
        <item x="3456"/>
        <item x="3457"/>
        <item x="3458"/>
        <item x="3459"/>
        <item x="3460"/>
        <item x="3461"/>
        <item x="3462"/>
        <item x="3463"/>
        <item x="3464"/>
        <item x="3465"/>
        <item x="3466"/>
        <item x="3467"/>
        <item x="3468"/>
        <item x="3469"/>
        <item x="3470"/>
        <item x="3471"/>
        <item x="3472"/>
        <item x="3473"/>
        <item x="3474"/>
        <item x="3475"/>
        <item x="3476"/>
        <item x="3477"/>
        <item x="3478"/>
        <item x="3479"/>
        <item x="3480"/>
        <item x="3481"/>
        <item x="3482"/>
        <item x="3483"/>
        <item x="3484"/>
        <item x="3485"/>
        <item x="3486"/>
        <item x="3487"/>
        <item x="3488"/>
        <item x="3489"/>
        <item x="3490"/>
        <item x="3491"/>
        <item x="3492"/>
        <item x="3493"/>
        <item x="3494"/>
        <item x="3495"/>
        <item x="3496"/>
        <item x="3497"/>
        <item x="3498"/>
        <item x="3499"/>
        <item x="3500"/>
        <item x="3501"/>
        <item x="3502"/>
        <item x="3503"/>
        <item x="3504"/>
        <item x="3505"/>
        <item x="3506"/>
        <item x="3507"/>
        <item x="3508"/>
        <item x="3509"/>
        <item x="3510"/>
        <item x="3511"/>
        <item x="3512"/>
        <item x="3513"/>
        <item x="3514"/>
        <item x="3515"/>
        <item x="3516"/>
        <item x="3517"/>
        <item x="3518"/>
        <item x="3519"/>
        <item x="3520"/>
        <item x="3521"/>
        <item x="3522"/>
        <item x="3523"/>
        <item x="3524"/>
        <item x="3525"/>
        <item x="3526"/>
        <item x="3527"/>
        <item x="3528"/>
        <item x="3529"/>
        <item x="3530"/>
        <item x="3531"/>
        <item x="3532"/>
        <item x="3533"/>
        <item x="3534"/>
        <item x="3535"/>
        <item x="3536"/>
        <item x="3537"/>
        <item x="3538"/>
        <item x="3539"/>
        <item x="3540"/>
        <item x="3541"/>
        <item x="3542"/>
        <item x="3543"/>
        <item x="3544"/>
        <item x="3545"/>
        <item x="3546"/>
        <item x="3547"/>
        <item x="3548"/>
        <item x="3549"/>
        <item x="3550"/>
        <item x="3551"/>
        <item x="3552"/>
        <item x="3553"/>
        <item x="3554"/>
        <item x="3555"/>
        <item x="3556"/>
        <item x="3557"/>
        <item x="3558"/>
        <item x="3559"/>
        <item x="3560"/>
        <item x="3561"/>
        <item x="3562"/>
        <item x="3563"/>
        <item x="3564"/>
        <item x="3565"/>
        <item x="3566"/>
        <item x="3567"/>
        <item x="3568"/>
        <item x="3569"/>
        <item x="3570"/>
        <item x="3571"/>
        <item x="3572"/>
        <item x="3573"/>
        <item x="3574"/>
        <item x="3575"/>
        <item x="3576"/>
        <item x="3577"/>
        <item x="3578"/>
        <item x="3579"/>
        <item x="3580"/>
        <item x="3581"/>
        <item x="3582"/>
        <item x="3583"/>
        <item x="3584"/>
        <item x="3585"/>
        <item x="3586"/>
        <item x="3587"/>
        <item x="3588"/>
        <item x="3589"/>
        <item x="3590"/>
        <item x="3591"/>
        <item x="3592"/>
        <item x="3593"/>
        <item x="3594"/>
        <item x="3595"/>
        <item x="3596"/>
        <item x="3597"/>
        <item x="3598"/>
        <item x="3599"/>
        <item x="3600"/>
        <item x="3601"/>
        <item x="3602"/>
        <item x="3603"/>
        <item x="3604"/>
        <item x="3605"/>
        <item x="3606"/>
        <item x="3607"/>
        <item x="3608"/>
        <item x="3609"/>
        <item x="3610"/>
        <item x="3611"/>
        <item x="3612"/>
        <item x="3613"/>
        <item x="3614"/>
        <item x="3615"/>
        <item x="3616"/>
        <item x="3617"/>
        <item x="3618"/>
        <item x="3619"/>
        <item x="3620"/>
        <item x="3621"/>
        <item x="3622"/>
        <item x="3623"/>
        <item x="3624"/>
        <item x="3625"/>
        <item x="3626"/>
        <item x="3627"/>
        <item x="3628"/>
        <item x="3629"/>
        <item x="3630"/>
        <item x="3631"/>
        <item x="3632"/>
        <item x="3633"/>
        <item x="3634"/>
        <item x="3635"/>
        <item x="3636"/>
        <item x="3637"/>
        <item x="3638"/>
        <item x="3639"/>
        <item x="3640"/>
        <item x="3641"/>
        <item x="3642"/>
        <item x="3643"/>
        <item x="3644"/>
        <item x="3645"/>
        <item x="3646"/>
        <item x="3647"/>
        <item x="3648"/>
        <item x="3649"/>
        <item x="3650"/>
        <item x="3651"/>
        <item x="3652"/>
        <item x="3653"/>
        <item x="3654"/>
        <item x="3655"/>
        <item x="3656"/>
        <item x="3657"/>
        <item x="3658"/>
        <item x="3659"/>
        <item x="3660"/>
        <item x="3661"/>
        <item x="3662"/>
        <item x="3663"/>
        <item x="3664"/>
        <item x="3665"/>
        <item x="3666"/>
        <item x="3667"/>
        <item x="3668"/>
        <item x="3669"/>
        <item x="3670"/>
        <item x="3671"/>
        <item x="3672"/>
        <item x="3673"/>
        <item x="3674"/>
        <item x="3675"/>
        <item x="3676"/>
        <item x="3677"/>
        <item x="3678"/>
        <item x="3679"/>
        <item x="3680"/>
        <item x="3681"/>
        <item x="3682"/>
        <item x="3683"/>
        <item x="3684"/>
        <item x="3685"/>
        <item x="3686"/>
        <item x="3687"/>
        <item x="3688"/>
        <item x="3689"/>
        <item x="3690"/>
        <item x="3691"/>
        <item x="3692"/>
        <item x="3693"/>
        <item x="3694"/>
        <item x="3695"/>
        <item x="3696"/>
        <item x="3697"/>
        <item x="3698"/>
        <item x="3699"/>
        <item x="3700"/>
        <item x="3701"/>
        <item x="3702"/>
        <item x="3703"/>
        <item x="3704"/>
        <item x="3705"/>
        <item x="3706"/>
        <item x="3707"/>
        <item x="3708"/>
        <item x="3709"/>
        <item x="3710"/>
        <item x="3711"/>
        <item x="3712"/>
        <item x="3713"/>
        <item x="3714"/>
        <item x="3715"/>
        <item x="3716"/>
        <item x="3717"/>
        <item x="3718"/>
        <item x="3719"/>
        <item x="3720"/>
        <item x="3721"/>
        <item x="3722"/>
        <item x="3723"/>
        <item x="3724"/>
        <item x="3725"/>
        <item x="3726"/>
        <item x="3727"/>
        <item x="3728"/>
        <item x="3729"/>
        <item x="3730"/>
        <item x="3731"/>
        <item x="3732"/>
        <item x="3733"/>
        <item x="3734"/>
        <item x="3735"/>
        <item x="3736"/>
        <item x="3737"/>
        <item x="3738"/>
        <item x="3739"/>
        <item x="3740"/>
        <item x="3741"/>
        <item x="3742"/>
        <item x="3743"/>
        <item x="3744"/>
        <item x="3745"/>
        <item x="3746"/>
        <item x="3747"/>
        <item x="3748"/>
        <item x="3749"/>
        <item x="3750"/>
        <item x="3751"/>
        <item x="3752"/>
        <item x="3753"/>
        <item x="3754"/>
        <item x="3755"/>
        <item x="3756"/>
        <item x="3757"/>
        <item x="3758"/>
        <item x="3759"/>
        <item x="3760"/>
        <item x="3761"/>
        <item x="3762"/>
        <item x="3763"/>
        <item x="3764"/>
        <item x="3765"/>
        <item x="3766"/>
        <item x="3767"/>
        <item x="3768"/>
        <item x="3769"/>
        <item x="3770"/>
        <item x="3771"/>
        <item x="3773"/>
        <item x="3774"/>
        <item x="3775"/>
        <item x="3776"/>
        <item x="3777"/>
        <item x="3778"/>
        <item x="3779"/>
        <item x="3780"/>
        <item x="3781"/>
        <item x="3782"/>
        <item x="3783"/>
        <item x="3784"/>
        <item x="3785"/>
        <item x="3786"/>
        <item x="3787"/>
        <item x="3788"/>
        <item x="3789"/>
        <item x="3790"/>
        <item x="3791"/>
        <item x="3792"/>
        <item x="3793"/>
        <item x="3794"/>
        <item x="3795"/>
        <item x="3796"/>
        <item x="3797"/>
        <item x="3798"/>
        <item x="3799"/>
        <item x="3800"/>
        <item x="3801"/>
        <item x="3802"/>
        <item x="3803"/>
        <item x="3804"/>
        <item x="3805"/>
        <item x="3806"/>
        <item x="3809"/>
        <item x="3807"/>
        <item x="3808"/>
        <item x="3810"/>
        <item x="3811"/>
        <item x="3812"/>
        <item x="3813"/>
        <item x="3814"/>
        <item x="3815"/>
        <item x="3816"/>
        <item x="3817"/>
        <item x="3818"/>
        <item x="3819"/>
        <item x="3820"/>
        <item x="3821"/>
        <item x="3822"/>
        <item x="3823"/>
        <item x="3824"/>
        <item x="3825"/>
        <item x="3826"/>
        <item x="3827"/>
        <item x="3828"/>
        <item x="3829"/>
        <item x="3830"/>
        <item x="3831"/>
        <item x="3832"/>
        <item x="3833"/>
        <item x="3834"/>
        <item x="3835"/>
        <item x="3836"/>
        <item x="3837"/>
        <item x="3838"/>
        <item x="3839"/>
        <item x="3840"/>
        <item x="3841"/>
        <item x="3842"/>
        <item x="3843"/>
        <item x="3844"/>
        <item x="3845"/>
        <item x="3846"/>
        <item x="3847"/>
        <item x="3848"/>
        <item x="3849"/>
        <item x="3850"/>
        <item x="3851"/>
        <item x="3852"/>
        <item x="3853"/>
        <item x="3854"/>
        <item x="3855"/>
        <item x="3856"/>
        <item x="3857"/>
        <item x="3858"/>
        <item x="3859"/>
        <item x="3860"/>
        <item x="3861"/>
        <item x="3862"/>
        <item x="3863"/>
        <item x="3864"/>
        <item x="3865"/>
        <item x="3866"/>
        <item x="3867"/>
        <item x="3868"/>
        <item x="3869"/>
        <item x="3870"/>
        <item x="3871"/>
        <item x="3872"/>
        <item x="3873"/>
        <item x="3874"/>
        <item x="3875"/>
        <item x="3876"/>
        <item x="3877"/>
        <item x="3878"/>
        <item x="3879"/>
        <item x="3880"/>
        <item x="3881"/>
        <item x="3882"/>
        <item x="3883"/>
        <item x="3884"/>
        <item x="3885"/>
        <item x="3886"/>
        <item x="3887"/>
        <item x="3888"/>
        <item x="3889"/>
        <item x="3890"/>
        <item x="3891"/>
        <item x="3892"/>
        <item x="3893"/>
        <item x="3894"/>
        <item x="3895"/>
        <item x="3896"/>
        <item x="3897"/>
        <item x="3898"/>
        <item x="3899"/>
        <item x="3900"/>
        <item x="3901"/>
        <item x="3902"/>
        <item x="3903"/>
        <item x="3904"/>
        <item x="3905"/>
        <item x="3906"/>
        <item x="3907"/>
        <item x="3908"/>
        <item x="3909"/>
        <item x="3910"/>
        <item x="3911"/>
        <item x="3912"/>
        <item x="3913"/>
        <item x="3914"/>
        <item x="3915"/>
        <item x="3916"/>
        <item x="3917"/>
        <item x="3918"/>
        <item x="3919"/>
        <item x="3920"/>
        <item x="3921"/>
        <item x="3922"/>
        <item x="3923"/>
        <item x="3924"/>
        <item x="3925"/>
        <item x="3926"/>
        <item x="3927"/>
        <item x="3928"/>
        <item x="3929"/>
        <item x="3930"/>
        <item x="3931"/>
        <item x="3932"/>
        <item x="3933"/>
        <item x="3934"/>
        <item x="3935"/>
        <item x="3936"/>
        <item x="3937"/>
        <item x="3938"/>
        <item x="3939"/>
        <item x="3940"/>
        <item x="3941"/>
        <item x="3942"/>
        <item x="3943"/>
        <item x="3944"/>
        <item x="3945"/>
        <item x="3946"/>
        <item x="3947"/>
        <item x="3948"/>
        <item x="3949"/>
        <item x="3950"/>
        <item x="3951"/>
        <item x="3952"/>
        <item x="3953"/>
        <item x="3954"/>
        <item x="3955"/>
        <item x="3956"/>
        <item x="3957"/>
        <item x="3958"/>
        <item x="3959"/>
        <item x="3960"/>
        <item x="3961"/>
        <item x="3962"/>
        <item x="3963"/>
        <item x="3964"/>
        <item x="3965"/>
        <item x="3966"/>
        <item x="3967"/>
        <item x="3968"/>
        <item x="3969"/>
        <item x="3970"/>
        <item x="3971"/>
        <item x="3972"/>
        <item x="3973"/>
        <item x="3974"/>
        <item x="3975"/>
        <item x="3976"/>
        <item x="3977"/>
        <item x="3978"/>
        <item x="3979"/>
        <item x="3980"/>
        <item x="3981"/>
        <item x="3982"/>
        <item x="3983"/>
        <item x="3984"/>
        <item x="3985"/>
        <item x="3986"/>
        <item x="3987"/>
        <item x="3988"/>
        <item x="3989"/>
        <item x="3990"/>
        <item x="3991"/>
        <item x="3992"/>
        <item x="3993"/>
        <item x="3994"/>
        <item x="3995"/>
        <item x="3996"/>
        <item x="3997"/>
        <item x="3998"/>
        <item x="3999"/>
        <item x="4000"/>
        <item x="4001"/>
        <item x="4002"/>
        <item x="4003"/>
        <item x="4004"/>
        <item x="4005"/>
        <item x="4006"/>
        <item x="4007"/>
        <item x="4008"/>
        <item x="4009"/>
        <item x="4010"/>
        <item x="4011"/>
        <item x="4012"/>
        <item x="4013"/>
        <item x="4014"/>
        <item x="4015"/>
        <item x="4016"/>
        <item x="4017"/>
        <item x="4018"/>
        <item x="4019"/>
        <item x="4020"/>
        <item x="4021"/>
        <item x="4022"/>
        <item x="4023"/>
        <item x="4024"/>
        <item x="4025"/>
        <item x="4026"/>
        <item x="4027"/>
        <item x="4028"/>
        <item x="4029"/>
        <item x="4030"/>
        <item x="4031"/>
        <item x="4032"/>
        <item x="4033"/>
        <item x="4034"/>
        <item x="4035"/>
        <item x="4036"/>
        <item x="4037"/>
        <item x="4038"/>
        <item x="4039"/>
        <item x="4040"/>
        <item x="4041"/>
        <item x="4042"/>
        <item x="4043"/>
        <item x="4044"/>
        <item x="4045"/>
        <item x="4046"/>
        <item x="4047"/>
        <item x="4048"/>
        <item x="4049"/>
        <item x="4050"/>
        <item x="4051"/>
        <item x="4052"/>
        <item x="4053"/>
        <item x="4054"/>
        <item x="4055"/>
        <item x="4056"/>
        <item x="4057"/>
        <item x="4058"/>
        <item x="4059"/>
        <item x="4060"/>
        <item x="4061"/>
        <item x="4062"/>
        <item x="4063"/>
        <item x="4064"/>
        <item x="4065"/>
        <item x="4066"/>
        <item x="4067"/>
        <item x="4068"/>
        <item x="4069"/>
        <item x="4070"/>
        <item x="4071"/>
        <item x="4072"/>
        <item x="4073"/>
        <item x="4074"/>
        <item x="4075"/>
        <item x="4076"/>
        <item x="4077"/>
        <item x="4078"/>
        <item x="4079"/>
        <item x="4080"/>
        <item x="4081"/>
        <item x="4082"/>
        <item x="4083"/>
        <item x="4084"/>
        <item x="4085"/>
        <item x="4086"/>
        <item x="4087"/>
        <item x="4088"/>
        <item x="4089"/>
        <item x="4090"/>
        <item x="4091"/>
        <item x="4092"/>
        <item x="4093"/>
        <item x="4094"/>
        <item x="4095"/>
        <item x="4096"/>
        <item x="4097"/>
        <item x="4098"/>
        <item x="4099"/>
        <item x="4100"/>
        <item x="4101"/>
        <item x="4102"/>
        <item x="4103"/>
        <item x="4104"/>
        <item x="4105"/>
        <item x="4106"/>
        <item x="4107"/>
        <item x="4108"/>
        <item x="4109"/>
        <item x="4110"/>
        <item x="4111"/>
        <item x="4112"/>
        <item x="4113"/>
        <item x="4114"/>
        <item x="4115"/>
        <item x="4116"/>
        <item x="4117"/>
        <item x="4118"/>
        <item x="4119"/>
        <item x="4120"/>
        <item x="4121"/>
        <item x="4122"/>
        <item x="4123"/>
        <item x="4124"/>
        <item x="4125"/>
        <item x="4126"/>
        <item x="4127"/>
        <item x="4128"/>
        <item x="4129"/>
        <item x="4130"/>
        <item x="4131"/>
        <item x="4132"/>
        <item x="4133"/>
        <item x="4134"/>
        <item x="4135"/>
        <item x="4136"/>
        <item x="4137"/>
        <item x="4138"/>
        <item x="4139"/>
        <item x="4140"/>
        <item x="4141"/>
        <item x="4142"/>
        <item x="4143"/>
        <item x="4144"/>
        <item x="4145"/>
        <item x="4146"/>
        <item x="4147"/>
        <item x="4148"/>
        <item x="4149"/>
        <item x="4150"/>
        <item x="4151"/>
        <item x="4152"/>
        <item x="4153"/>
        <item x="4154"/>
        <item x="4155"/>
        <item x="4156"/>
        <item x="4157"/>
        <item x="4158"/>
        <item x="4159"/>
        <item x="4160"/>
        <item x="4161"/>
        <item x="4162"/>
        <item x="4163"/>
        <item x="4164"/>
        <item x="4165"/>
        <item x="4166"/>
        <item x="4167"/>
        <item x="4168"/>
        <item x="4169"/>
        <item x="4170"/>
        <item x="4171"/>
        <item x="4172"/>
        <item x="4173"/>
        <item x="4174"/>
        <item x="4175"/>
        <item x="4176"/>
        <item x="4177"/>
        <item x="4178"/>
        <item x="4179"/>
        <item x="4180"/>
        <item x="4181"/>
        <item x="4182"/>
        <item x="4183"/>
        <item x="4184"/>
        <item x="4185"/>
        <item x="4186"/>
        <item x="4187"/>
        <item x="4188"/>
        <item x="4189"/>
        <item x="4190"/>
        <item x="4191"/>
        <item x="4192"/>
        <item x="4193"/>
        <item x="4194"/>
        <item x="4195"/>
        <item x="4196"/>
        <item x="4197"/>
        <item x="4198"/>
        <item x="4199"/>
        <item x="4200"/>
        <item x="4201"/>
        <item x="4202"/>
        <item x="4203"/>
        <item x="4204"/>
        <item x="4205"/>
        <item x="4206"/>
        <item x="4207"/>
        <item x="4208"/>
        <item x="4209"/>
        <item x="4210"/>
        <item x="4211"/>
        <item x="4212"/>
        <item x="4213"/>
        <item x="4214"/>
        <item x="4215"/>
        <item x="4216"/>
        <item x="4217"/>
        <item x="4218"/>
        <item x="4219"/>
        <item x="4220"/>
        <item x="4221"/>
        <item x="4222"/>
        <item x="4223"/>
        <item x="4224"/>
        <item x="4225"/>
        <item x="4226"/>
        <item x="4227"/>
        <item x="4228"/>
        <item x="4229"/>
        <item x="4230"/>
        <item x="4231"/>
        <item x="4232"/>
        <item x="4233"/>
        <item x="4234"/>
        <item x="4235"/>
        <item x="4236"/>
        <item x="4237"/>
        <item x="4238"/>
        <item x="4239"/>
        <item x="4240"/>
        <item x="4241"/>
        <item x="4242"/>
        <item x="4243"/>
        <item x="4244"/>
        <item x="4245"/>
        <item x="4246"/>
        <item x="4247"/>
        <item x="4248"/>
        <item x="4249"/>
        <item x="4250"/>
        <item x="4251"/>
        <item x="4252"/>
        <item x="4253"/>
        <item x="4254"/>
        <item x="4255"/>
        <item x="4256"/>
        <item x="4257"/>
        <item x="4258"/>
        <item x="4259"/>
        <item x="4260"/>
        <item x="4261"/>
        <item x="4262"/>
        <item x="4263"/>
        <item x="4264"/>
        <item x="4265"/>
        <item x="4266"/>
        <item x="4267"/>
        <item x="4268"/>
        <item x="4269"/>
        <item x="4270"/>
        <item x="4271"/>
        <item x="4272"/>
        <item x="4273"/>
        <item x="4274"/>
        <item x="4275"/>
        <item x="4276"/>
        <item x="4277"/>
        <item x="4278"/>
        <item x="4279"/>
        <item x="4280"/>
        <item x="4281"/>
        <item x="4282"/>
        <item x="4283"/>
        <item x="4284"/>
        <item x="4285"/>
        <item x="4286"/>
        <item x="4287"/>
        <item x="4288"/>
        <item x="4289"/>
        <item x="4290"/>
        <item x="4291"/>
        <item x="4292"/>
        <item x="4293"/>
        <item x="4294"/>
        <item x="4295"/>
        <item x="4296"/>
        <item x="4297"/>
        <item x="4298"/>
        <item x="4299"/>
        <item x="4300"/>
        <item x="4301"/>
        <item x="4302"/>
        <item x="4303"/>
        <item x="4304"/>
        <item x="4305"/>
        <item x="4306"/>
        <item x="4307"/>
        <item x="4308"/>
        <item x="4309"/>
        <item x="4310"/>
        <item x="4311"/>
        <item x="4312"/>
        <item x="4313"/>
        <item x="4314"/>
        <item x="4315"/>
        <item x="4316"/>
        <item x="4317"/>
        <item x="4318"/>
        <item x="4319"/>
        <item x="4320"/>
        <item x="4321"/>
        <item x="4322"/>
        <item x="4323"/>
        <item x="4324"/>
        <item x="4325"/>
        <item x="4326"/>
        <item x="4327"/>
        <item x="4328"/>
        <item x="4329"/>
        <item x="4330"/>
        <item x="4331"/>
        <item x="4332"/>
        <item x="4333"/>
        <item x="4334"/>
        <item x="4335"/>
        <item x="4336"/>
        <item x="4337"/>
        <item x="4338"/>
        <item x="4339"/>
        <item x="4340"/>
        <item x="4341"/>
        <item x="4342"/>
        <item x="4343"/>
        <item x="4344"/>
        <item x="4345"/>
        <item x="4346"/>
        <item x="4347"/>
        <item x="4348"/>
        <item x="4349"/>
        <item x="4350"/>
        <item x="4351"/>
        <item x="4352"/>
        <item x="4353"/>
        <item x="4354"/>
        <item x="4355"/>
        <item x="4356"/>
        <item x="4357"/>
        <item x="4358"/>
        <item x="4359"/>
        <item x="4360"/>
        <item x="4361"/>
        <item x="4362"/>
        <item x="4363"/>
        <item x="4364"/>
        <item x="4365"/>
        <item x="4366"/>
        <item x="4367"/>
        <item x="4368"/>
        <item x="4369"/>
        <item x="4370"/>
        <item x="4371"/>
        <item x="4372"/>
        <item x="4373"/>
        <item x="4374"/>
        <item x="4375"/>
        <item x="4376"/>
        <item x="4377"/>
        <item x="4378"/>
        <item x="4379"/>
        <item x="4380"/>
        <item x="4381"/>
        <item x="4382"/>
        <item x="4383"/>
        <item x="4384"/>
        <item x="4385"/>
        <item x="4386"/>
        <item x="4387"/>
        <item x="4388"/>
        <item x="4389"/>
        <item x="4390"/>
        <item x="4391"/>
        <item x="4392"/>
        <item x="4393"/>
        <item x="4394"/>
        <item x="4395"/>
        <item x="4396"/>
        <item x="4397"/>
        <item x="4398"/>
        <item x="4399"/>
        <item x="4400"/>
        <item x="4401"/>
        <item x="4402"/>
        <item x="4403"/>
        <item x="4404"/>
        <item x="4405"/>
        <item x="4406"/>
        <item x="4407"/>
        <item x="4408"/>
        <item x="4409"/>
        <item x="4410"/>
        <item x="4411"/>
        <item x="4412"/>
        <item x="4413"/>
        <item x="4414"/>
        <item x="4415"/>
        <item x="4416"/>
        <item x="4417"/>
        <item x="4418"/>
        <item x="4419"/>
        <item x="4420"/>
        <item x="4421"/>
        <item x="4422"/>
        <item x="4423"/>
        <item x="4424"/>
        <item x="4425"/>
        <item x="4426"/>
        <item x="4427"/>
        <item x="4428"/>
        <item x="4429"/>
        <item x="4430"/>
        <item x="4431"/>
        <item x="4432"/>
        <item x="4433"/>
        <item x="4434"/>
        <item x="4435"/>
        <item x="4436"/>
        <item x="4437"/>
        <item x="4438"/>
        <item x="4439"/>
        <item x="4440"/>
        <item x="4441"/>
        <item x="4442"/>
        <item x="4443"/>
        <item x="4444"/>
        <item x="4445"/>
        <item x="4446"/>
        <item x="4447"/>
        <item x="4448"/>
        <item x="4449"/>
        <item x="4450"/>
        <item x="4451"/>
        <item x="4452"/>
        <item x="4453"/>
        <item x="4454"/>
        <item x="4455"/>
        <item x="4456"/>
        <item x="4457"/>
        <item x="4458"/>
        <item x="4459"/>
        <item x="4460"/>
        <item x="4461"/>
        <item x="4462"/>
        <item x="156"/>
        <item x="4463"/>
        <item x="4464"/>
        <item x="4465"/>
        <item x="4466"/>
        <item x="4467"/>
        <item x="4468"/>
        <item x="4469"/>
        <item x="4470"/>
        <item x="4471"/>
        <item x="4472"/>
        <item x="4473"/>
        <item x="4474"/>
        <item x="4475"/>
        <item x="4476"/>
        <item x="4477"/>
        <item x="4478"/>
        <item x="4479"/>
        <item x="4480"/>
        <item x="4481"/>
        <item x="4482"/>
        <item x="4483"/>
        <item x="4484"/>
        <item x="4485"/>
        <item x="4486"/>
        <item x="4487"/>
        <item x="4488"/>
        <item x="4489"/>
        <item x="4490"/>
        <item x="4491"/>
        <item x="4492"/>
        <item x="4493"/>
        <item x="4494"/>
        <item x="4495"/>
        <item x="4496"/>
        <item x="4497"/>
        <item x="4498"/>
        <item x="4499"/>
        <item x="4500"/>
        <item x="4501"/>
        <item x="4502"/>
        <item x="4503"/>
        <item x="4504"/>
        <item x="4505"/>
        <item x="4506"/>
        <item x="4507"/>
        <item x="4508"/>
        <item x="4509"/>
        <item x="4510"/>
        <item x="4511"/>
        <item x="4512"/>
        <item x="4513"/>
        <item x="4514"/>
        <item x="4515"/>
        <item x="4516"/>
        <item x="4517"/>
        <item x="4518"/>
        <item x="4519"/>
        <item x="4520"/>
        <item x="4521"/>
        <item x="4522"/>
        <item x="4523"/>
        <item x="4524"/>
        <item x="4525"/>
        <item x="4526"/>
        <item x="4527"/>
        <item x="4528"/>
        <item x="4529"/>
        <item x="4530"/>
        <item x="4531"/>
        <item x="4532"/>
        <item x="4533"/>
        <item x="4534"/>
        <item x="4535"/>
        <item x="4536"/>
        <item x="4537"/>
        <item x="4538"/>
        <item x="4539"/>
        <item x="4540"/>
        <item x="4541"/>
        <item x="4542"/>
        <item x="4543"/>
        <item x="4544"/>
        <item x="4545"/>
        <item x="4546"/>
        <item x="4547"/>
        <item x="4548"/>
        <item x="4549"/>
        <item x="4550"/>
        <item x="4551"/>
        <item x="4552"/>
        <item x="4553"/>
        <item x="4554"/>
        <item x="4555"/>
        <item x="4556"/>
        <item x="4557"/>
        <item x="4558"/>
        <item x="4559"/>
        <item x="4560"/>
        <item x="4561"/>
        <item x="4562"/>
        <item x="4563"/>
        <item x="4564"/>
        <item x="4565"/>
        <item x="4566"/>
        <item x="4567"/>
        <item x="4568"/>
        <item x="4569"/>
        <item x="4570"/>
        <item x="4571"/>
        <item x="4572"/>
        <item x="4573"/>
        <item x="4574"/>
        <item x="4575"/>
        <item x="4576"/>
        <item x="4577"/>
        <item x="4578"/>
        <item x="4579"/>
        <item x="4580"/>
        <item x="4581"/>
        <item x="4582"/>
        <item x="4583"/>
        <item x="4584"/>
        <item x="4585"/>
        <item x="4586"/>
        <item x="4587"/>
        <item x="4588"/>
        <item x="4589"/>
        <item x="4590"/>
        <item x="4591"/>
        <item x="4592"/>
        <item x="4593"/>
        <item x="4594"/>
        <item x="4595"/>
        <item x="4596"/>
        <item x="4597"/>
        <item x="4598"/>
        <item x="4599"/>
        <item x="4600"/>
        <item x="4601"/>
        <item x="4602"/>
        <item x="4603"/>
        <item x="4604"/>
        <item x="4605"/>
        <item x="4606"/>
        <item x="4607"/>
        <item x="4608"/>
        <item x="4609"/>
        <item x="4610"/>
        <item x="4611"/>
        <item x="4612"/>
        <item x="4613"/>
        <item x="4614"/>
        <item x="4615"/>
        <item x="4616"/>
        <item x="4617"/>
        <item x="4618"/>
        <item x="4619"/>
        <item x="4620"/>
        <item x="4621"/>
        <item x="4622"/>
        <item x="4623"/>
        <item x="4624"/>
        <item x="4625"/>
        <item x="4626"/>
        <item x="4627"/>
        <item x="4628"/>
        <item x="4629"/>
        <item x="4630"/>
        <item x="4631"/>
        <item x="4632"/>
        <item x="4633"/>
        <item x="4634"/>
        <item x="4635"/>
        <item x="4636"/>
        <item x="4637"/>
        <item x="4638"/>
        <item x="4639"/>
        <item x="4640"/>
        <item x="4641"/>
        <item x="4642"/>
        <item x="4643"/>
        <item x="4644"/>
        <item x="4645"/>
        <item x="4646"/>
        <item x="4647"/>
        <item x="4648"/>
        <item x="4649"/>
        <item x="4650"/>
        <item x="4651"/>
        <item x="4652"/>
        <item x="4653"/>
        <item x="4654"/>
        <item x="4655"/>
        <item x="4656"/>
        <item x="4657"/>
        <item x="4658"/>
        <item x="4659"/>
        <item x="4660"/>
        <item x="4661"/>
        <item x="4662"/>
        <item x="4663"/>
        <item x="4664"/>
        <item x="4665"/>
        <item x="4666"/>
        <item x="4667"/>
        <item x="4668"/>
        <item x="4669"/>
        <item x="4670"/>
        <item x="4671"/>
        <item x="4672"/>
        <item x="4673"/>
        <item x="4674"/>
        <item x="4675"/>
        <item x="4676"/>
        <item x="4677"/>
        <item x="4678"/>
        <item x="4679"/>
        <item x="4680"/>
        <item x="4681"/>
        <item x="4682"/>
        <item x="4683"/>
        <item x="4684"/>
        <item x="4685"/>
        <item x="4686"/>
        <item x="4687"/>
        <item x="4688"/>
        <item x="4689"/>
        <item x="4690"/>
        <item x="4691"/>
        <item x="4692"/>
        <item x="4693"/>
        <item x="4694"/>
        <item x="4695"/>
        <item x="4696"/>
        <item x="4697"/>
        <item x="4698"/>
        <item x="4699"/>
        <item x="4700"/>
        <item x="4701"/>
        <item x="4702"/>
        <item x="4703"/>
        <item x="4704"/>
        <item x="4705"/>
        <item x="4706"/>
        <item x="4707"/>
        <item x="4708"/>
        <item x="4709"/>
        <item x="4710"/>
        <item x="4711"/>
        <item x="4712"/>
        <item x="4713"/>
        <item x="4714"/>
        <item x="4715"/>
        <item x="4716"/>
        <item x="4717"/>
        <item x="4718"/>
        <item x="4719"/>
        <item x="4720"/>
        <item x="4721"/>
        <item x="4722"/>
        <item x="4723"/>
        <item x="4724"/>
        <item x="4725"/>
        <item x="4726"/>
        <item x="4727"/>
        <item x="4728"/>
        <item x="4729"/>
        <item x="4730"/>
        <item x="4731"/>
        <item x="4732"/>
        <item x="4733"/>
        <item x="4734"/>
        <item x="4735"/>
        <item x="4736"/>
        <item x="4737"/>
        <item x="4738"/>
        <item x="4739"/>
        <item x="4740"/>
        <item x="4741"/>
        <item x="4742"/>
        <item x="4743"/>
        <item x="4744"/>
        <item x="4745"/>
        <item x="4746"/>
        <item x="4747"/>
        <item x="4748"/>
        <item x="4749"/>
        <item x="4750"/>
        <item x="4751"/>
        <item x="4752"/>
        <item x="4753"/>
        <item x="4754"/>
        <item x="4755"/>
        <item x="4756"/>
        <item x="4757"/>
        <item x="4758"/>
        <item x="4759"/>
        <item x="4760"/>
        <item x="4761"/>
        <item x="4762"/>
        <item x="4763"/>
        <item x="4764"/>
        <item x="4765"/>
        <item x="4766"/>
        <item x="4767"/>
        <item x="4768"/>
        <item x="4769"/>
        <item x="4770"/>
        <item x="4771"/>
        <item x="4772"/>
        <item x="4773"/>
        <item x="4774"/>
        <item x="4775"/>
        <item x="4776"/>
        <item x="4777"/>
        <item x="4778"/>
        <item x="4779"/>
        <item x="4780"/>
        <item x="4781"/>
        <item x="4782"/>
        <item x="4783"/>
        <item x="4784"/>
        <item x="4785"/>
        <item x="4786"/>
        <item x="4787"/>
        <item x="4788"/>
        <item x="4789"/>
        <item x="4790"/>
        <item x="4791"/>
        <item x="4792"/>
        <item x="4793"/>
        <item x="4794"/>
        <item x="4795"/>
        <item x="4796"/>
        <item x="4797"/>
        <item x="4798"/>
        <item x="4799"/>
        <item x="4800"/>
        <item x="4801"/>
        <item x="4802"/>
        <item x="4803"/>
        <item x="4804"/>
        <item x="4805"/>
        <item x="4806"/>
        <item x="4807"/>
        <item x="4808"/>
        <item x="4809"/>
        <item x="4810"/>
        <item x="4811"/>
        <item x="4812"/>
        <item x="4813"/>
        <item x="4814"/>
        <item x="4815"/>
        <item x="4816"/>
        <item x="4817"/>
        <item x="4818"/>
        <item x="4819"/>
        <item x="4820"/>
        <item x="4821"/>
        <item x="4822"/>
        <item x="4823"/>
        <item x="4824"/>
        <item x="4825"/>
        <item x="4826"/>
        <item x="4827"/>
        <item x="4828"/>
        <item x="4829"/>
        <item x="4830"/>
        <item x="4831"/>
        <item x="4832"/>
        <item x="4833"/>
        <item x="4834"/>
        <item x="4835"/>
        <item x="4836"/>
        <item x="4837"/>
        <item x="4838"/>
        <item x="4839"/>
        <item x="4840"/>
        <item x="4841"/>
        <item x="4842"/>
        <item x="4843"/>
        <item x="4844"/>
        <item x="4845"/>
        <item x="4846"/>
        <item x="4847"/>
        <item x="4848"/>
        <item x="4849"/>
        <item x="4850"/>
        <item x="4851"/>
        <item x="4852"/>
        <item x="4853"/>
        <item x="4854"/>
        <item x="4855"/>
        <item x="4856"/>
        <item x="4857"/>
        <item x="4858"/>
        <item x="4859"/>
        <item x="4860"/>
        <item x="4861"/>
        <item x="4862"/>
        <item x="4863"/>
        <item x="4864"/>
        <item x="4865"/>
        <item x="4866"/>
        <item x="4867"/>
        <item x="4868"/>
        <item x="4869"/>
        <item x="4870"/>
        <item x="4871"/>
        <item x="4872"/>
        <item x="4873"/>
        <item x="4874"/>
        <item x="4875"/>
        <item x="4876"/>
        <item x="4877"/>
        <item x="4878"/>
        <item x="4879"/>
        <item x="4880"/>
        <item x="4881"/>
        <item x="4882"/>
        <item x="4883"/>
        <item x="4884"/>
        <item x="4885"/>
        <item x="4886"/>
        <item x="4887"/>
        <item x="4888"/>
        <item x="4889"/>
        <item x="4890"/>
        <item x="4891"/>
        <item x="4892"/>
        <item x="4893"/>
        <item x="4894"/>
        <item x="4895"/>
        <item x="4896"/>
        <item x="4897"/>
        <item x="4898"/>
        <item x="4899"/>
        <item x="4900"/>
        <item x="4901"/>
        <item x="4902"/>
        <item x="4903"/>
        <item x="4904"/>
        <item x="4905"/>
        <item x="4906"/>
        <item x="4907"/>
        <item x="4908"/>
        <item x="4909"/>
        <item x="4910"/>
        <item x="4911"/>
        <item x="4912"/>
        <item x="4913"/>
        <item x="4914"/>
        <item x="4915"/>
        <item x="4916"/>
        <item x="4917"/>
        <item x="4918"/>
        <item x="4919"/>
        <item x="4920"/>
        <item x="4921"/>
        <item x="4922"/>
        <item x="4923"/>
        <item x="4924"/>
        <item x="4925"/>
        <item x="4926"/>
        <item x="4927"/>
        <item x="4928"/>
        <item x="4929"/>
        <item x="4930"/>
        <item x="4931"/>
        <item x="4932"/>
        <item x="4933"/>
        <item x="4934"/>
        <item x="4935"/>
        <item x="4936"/>
        <item x="4937"/>
        <item x="4938"/>
        <item x="4939"/>
        <item x="4940"/>
        <item x="4941"/>
        <item x="4942"/>
        <item x="4943"/>
        <item x="4944"/>
        <item x="4945"/>
        <item x="4946"/>
        <item x="4947"/>
        <item x="4948"/>
        <item x="4949"/>
        <item x="4950"/>
        <item x="4951"/>
        <item x="4952"/>
        <item x="4953"/>
        <item x="4954"/>
        <item x="4955"/>
        <item x="4956"/>
        <item x="4957"/>
        <item x="4958"/>
        <item x="4959"/>
        <item x="4960"/>
        <item x="4961"/>
        <item x="4962"/>
        <item x="4963"/>
        <item x="4964"/>
        <item x="4965"/>
        <item x="4966"/>
        <item x="4967"/>
        <item x="4968"/>
        <item x="4969"/>
        <item x="4970"/>
        <item x="4971"/>
        <item x="4972"/>
        <item x="4973"/>
        <item x="4974"/>
        <item x="4975"/>
        <item x="4976"/>
        <item x="4977"/>
        <item x="4978"/>
        <item x="4979"/>
        <item x="4980"/>
        <item x="4981"/>
        <item x="4982"/>
        <item x="4983"/>
        <item x="4984"/>
        <item x="4985"/>
        <item x="4986"/>
        <item x="4987"/>
        <item x="4988"/>
        <item x="4989"/>
        <item x="4990"/>
        <item x="4991"/>
        <item x="4992"/>
        <item x="4993"/>
        <item x="4994"/>
        <item x="4995"/>
        <item x="4996"/>
        <item x="4997"/>
        <item x="4998"/>
        <item x="4999"/>
        <item x="5000"/>
        <item x="5001"/>
        <item x="5002"/>
        <item x="5003"/>
        <item x="5004"/>
        <item x="5005"/>
        <item x="5006"/>
        <item x="5007"/>
        <item x="5008"/>
        <item x="5009"/>
        <item x="5010"/>
        <item x="5011"/>
        <item x="5012"/>
        <item x="5013"/>
        <item x="5014"/>
        <item x="5015"/>
        <item x="5016"/>
        <item x="5017"/>
        <item x="5018"/>
        <item x="5019"/>
        <item x="5020"/>
        <item x="5021"/>
        <item x="5022"/>
        <item x="5023"/>
        <item x="5024"/>
        <item x="5025"/>
        <item x="5026"/>
        <item x="5027"/>
        <item x="5028"/>
        <item x="5029"/>
        <item x="5030"/>
        <item x="5031"/>
        <item x="5032"/>
        <item x="5033"/>
        <item x="5034"/>
        <item x="5035"/>
        <item x="5036"/>
        <item x="5037"/>
        <item x="5038"/>
        <item x="5039"/>
        <item x="5040"/>
        <item x="5041"/>
        <item x="5042"/>
        <item x="5043"/>
        <item x="5044"/>
        <item x="5045"/>
        <item x="5046"/>
        <item x="5047"/>
        <item x="5048"/>
        <item x="5049"/>
        <item x="5050"/>
        <item x="5051"/>
        <item x="5052"/>
        <item x="5053"/>
        <item x="5054"/>
        <item x="5055"/>
        <item x="5056"/>
        <item x="5057"/>
        <item x="5058"/>
        <item x="5059"/>
        <item x="5060"/>
        <item x="5061"/>
        <item x="5062"/>
        <item x="5063"/>
        <item x="5064"/>
        <item x="5065"/>
        <item x="5066"/>
        <item x="5067"/>
        <item x="5068"/>
        <item x="5069"/>
        <item x="5070"/>
        <item x="5071"/>
        <item x="5072"/>
        <item x="5073"/>
        <item x="5074"/>
        <item x="5075"/>
        <item x="5076"/>
        <item x="5077"/>
        <item x="5078"/>
        <item x="5079"/>
        <item x="5080"/>
        <item x="5081"/>
        <item x="5082"/>
        <item x="5083"/>
        <item x="5084"/>
        <item x="5085"/>
        <item x="5086"/>
        <item x="5087"/>
        <item x="5088"/>
        <item x="5089"/>
        <item x="5090"/>
        <item x="5091"/>
        <item x="5092"/>
        <item x="5093"/>
        <item x="5094"/>
        <item x="5095"/>
        <item x="5096"/>
        <item x="5097"/>
        <item x="5098"/>
        <item x="5099"/>
        <item x="5100"/>
        <item x="5101"/>
        <item x="5102"/>
        <item x="5103"/>
        <item x="5104"/>
        <item x="5105"/>
        <item x="5106"/>
        <item x="5107"/>
        <item x="5108"/>
        <item x="5109"/>
        <item x="5110"/>
        <item x="5111"/>
        <item x="5112"/>
        <item x="5113"/>
        <item x="5114"/>
        <item x="5115"/>
        <item x="5116"/>
        <item x="5117"/>
        <item x="5118"/>
        <item x="5119"/>
        <item x="5120"/>
        <item x="5121"/>
        <item x="5122"/>
        <item x="5123"/>
        <item x="5124"/>
        <item x="5125"/>
        <item x="5126"/>
        <item x="5127"/>
        <item x="5128"/>
        <item x="5129"/>
        <item x="5130"/>
        <item x="5131"/>
        <item x="5132"/>
        <item x="5133"/>
        <item x="5134"/>
        <item x="5135"/>
        <item x="5136"/>
        <item x="5137"/>
        <item x="5138"/>
        <item x="5139"/>
        <item x="5140"/>
        <item x="5141"/>
        <item x="5142"/>
        <item x="5143"/>
        <item x="5144"/>
        <item x="5145"/>
        <item x="5146"/>
        <item x="5147"/>
        <item x="5148"/>
        <item x="5149"/>
        <item x="5150"/>
        <item x="5151"/>
        <item x="5152"/>
        <item x="5153"/>
        <item x="5154"/>
        <item x="5155"/>
        <item x="5156"/>
        <item x="5157"/>
        <item x="5158"/>
        <item x="5159"/>
        <item x="5160"/>
        <item x="5161"/>
        <item x="5162"/>
        <item x="5163"/>
        <item x="5164"/>
        <item x="5165"/>
        <item x="5166"/>
        <item x="5167"/>
        <item x="5168"/>
        <item x="5169"/>
        <item x="5170"/>
        <item x="5171"/>
        <item x="5172"/>
        <item x="5314"/>
        <item x="5173"/>
        <item x="5174"/>
        <item x="5175"/>
        <item x="5176"/>
        <item x="5177"/>
        <item x="5178"/>
        <item x="5179"/>
        <item x="5180"/>
        <item x="5181"/>
        <item x="5182"/>
        <item x="5183"/>
        <item x="5184"/>
        <item x="5185"/>
        <item x="5186"/>
        <item x="5187"/>
        <item x="5188"/>
        <item x="5189"/>
        <item x="5190"/>
        <item x="5191"/>
        <item x="5192"/>
        <item x="5193"/>
        <item x="5194"/>
        <item x="5195"/>
        <item x="5196"/>
        <item x="5197"/>
        <item x="5198"/>
        <item x="5199"/>
        <item x="5200"/>
        <item x="5201"/>
        <item x="5202"/>
        <item x="5203"/>
        <item x="5204"/>
        <item x="5205"/>
        <item x="5206"/>
        <item x="5207"/>
        <item x="5208"/>
        <item x="5209"/>
        <item x="5210"/>
        <item x="5211"/>
        <item x="5212"/>
        <item x="5213"/>
        <item x="5214"/>
        <item x="5215"/>
        <item x="5216"/>
        <item x="5217"/>
        <item x="5218"/>
        <item x="5219"/>
        <item x="5220"/>
        <item x="5221"/>
        <item x="5222"/>
        <item x="5223"/>
        <item x="5224"/>
        <item x="5225"/>
        <item x="5226"/>
        <item x="5227"/>
        <item x="5228"/>
        <item x="5229"/>
        <item x="5230"/>
        <item x="5231"/>
        <item x="5232"/>
        <item x="5233"/>
        <item x="5234"/>
        <item x="5235"/>
        <item x="5236"/>
        <item x="5237"/>
        <item x="5238"/>
        <item x="5239"/>
        <item x="5240"/>
        <item x="5241"/>
        <item x="5242"/>
        <item x="5243"/>
        <item x="5244"/>
        <item x="5245"/>
        <item x="5246"/>
        <item x="5247"/>
        <item x="5248"/>
        <item x="5249"/>
        <item x="5250"/>
        <item x="5251"/>
        <item x="5252"/>
        <item x="5253"/>
        <item x="5254"/>
        <item x="5255"/>
        <item x="5256"/>
        <item x="5257"/>
        <item x="5258"/>
        <item x="5259"/>
        <item x="5260"/>
        <item x="5261"/>
        <item x="5262"/>
        <item x="5263"/>
        <item x="5264"/>
        <item x="5265"/>
        <item x="5266"/>
        <item x="5267"/>
        <item x="5268"/>
        <item x="5269"/>
        <item x="5270"/>
        <item x="5271"/>
        <item x="5272"/>
        <item x="5273"/>
        <item x="5274"/>
        <item x="5275"/>
        <item x="5276"/>
        <item x="5277"/>
        <item x="5278"/>
        <item x="5279"/>
        <item x="5280"/>
        <item x="5281"/>
        <item x="5282"/>
        <item x="5283"/>
        <item x="5284"/>
        <item x="5285"/>
        <item x="5286"/>
        <item x="5287"/>
        <item x="5288"/>
        <item x="5289"/>
        <item x="5290"/>
        <item x="5291"/>
        <item x="5292"/>
        <item x="5293"/>
        <item x="5294"/>
        <item x="5295"/>
        <item x="5296"/>
        <item x="5297"/>
        <item x="5298"/>
        <item x="5299"/>
        <item x="5300"/>
        <item x="5301"/>
        <item x="5302"/>
        <item x="5303"/>
        <item x="5304"/>
        <item x="5305"/>
        <item x="5306"/>
        <item x="5307"/>
        <item x="5308"/>
        <item x="5309"/>
        <item x="5310"/>
        <item x="5311"/>
        <item x="5312"/>
        <item x="5313"/>
        <item x="5315"/>
        <item x="5316"/>
        <item x="5317"/>
        <item x="5318"/>
        <item x="5319"/>
        <item x="5320"/>
        <item x="5321"/>
        <item x="5322"/>
        <item x="5323"/>
        <item x="5324"/>
        <item x="5325"/>
        <item x="5326"/>
        <item x="5327"/>
        <item x="5328"/>
        <item x="5329"/>
        <item x="5330"/>
        <item x="5331"/>
        <item x="5332"/>
        <item x="5333"/>
        <item x="5334"/>
        <item x="5335"/>
        <item x="5336"/>
        <item x="5337"/>
        <item x="5338"/>
        <item x="5339"/>
        <item x="5340"/>
        <item x="5341"/>
        <item x="5342"/>
        <item x="5343"/>
        <item x="5344"/>
        <item x="5345"/>
        <item x="5346"/>
        <item x="5347"/>
        <item x="5348"/>
        <item x="5349"/>
        <item x="5350"/>
        <item x="5351"/>
        <item x="5352"/>
        <item x="5353"/>
        <item x="5354"/>
        <item x="5355"/>
        <item x="5356"/>
        <item x="5357"/>
        <item x="5358"/>
        <item x="5359"/>
        <item x="5360"/>
        <item x="5361"/>
        <item x="5362"/>
        <item x="5363"/>
        <item x="5364"/>
        <item x="5365"/>
        <item x="5366"/>
        <item x="5367"/>
        <item x="5368"/>
        <item x="5369"/>
        <item x="5370"/>
        <item x="5371"/>
        <item x="5372"/>
        <item x="5373"/>
        <item x="5374"/>
        <item x="5375"/>
        <item x="5376"/>
        <item x="5377"/>
        <item x="5378"/>
        <item x="5379"/>
        <item x="5380"/>
        <item x="5381"/>
        <item x="5382"/>
        <item x="5383"/>
        <item x="5384"/>
        <item x="5385"/>
        <item x="5386"/>
        <item x="5387"/>
        <item x="5388"/>
        <item x="5389"/>
        <item x="5390"/>
        <item x="5391"/>
        <item x="5392"/>
        <item x="5393"/>
        <item x="5394"/>
        <item x="5395"/>
        <item x="5396"/>
        <item x="5397"/>
        <item x="5398"/>
        <item x="5399"/>
        <item x="5400"/>
        <item x="5401"/>
        <item x="5402"/>
        <item x="5403"/>
        <item x="5404"/>
        <item x="5405"/>
        <item x="5406"/>
        <item x="5407"/>
        <item x="5408"/>
        <item x="5409"/>
        <item x="5410"/>
        <item x="5411"/>
        <item x="5412"/>
        <item x="5413"/>
        <item x="5414"/>
        <item x="5415"/>
        <item x="5416"/>
        <item x="5417"/>
        <item x="5418"/>
        <item x="5419"/>
        <item x="5420"/>
        <item x="5421"/>
        <item x="5422"/>
        <item x="5423"/>
        <item x="5424"/>
        <item x="5425"/>
        <item x="5426"/>
        <item x="5427"/>
        <item x="5428"/>
        <item x="5429"/>
        <item x="5430"/>
        <item x="5431"/>
        <item x="5432"/>
        <item x="5433"/>
        <item x="5434"/>
        <item x="5435"/>
        <item x="5436"/>
        <item x="5437"/>
        <item x="5438"/>
        <item x="5439"/>
        <item x="5440"/>
        <item x="5441"/>
        <item x="5442"/>
        <item x="5443"/>
        <item x="5444"/>
        <item x="5445"/>
        <item x="5446"/>
        <item x="5447"/>
        <item x="5448"/>
        <item x="5449"/>
        <item x="5450"/>
        <item x="5451"/>
        <item x="5452"/>
        <item x="5453"/>
        <item x="5454"/>
        <item x="5455"/>
        <item x="5456"/>
        <item x="5457"/>
        <item x="5458"/>
        <item x="5459"/>
        <item x="5460"/>
        <item x="5461"/>
        <item x="5462"/>
        <item x="5463"/>
        <item x="5464"/>
        <item x="5465"/>
        <item x="5466"/>
        <item x="5467"/>
        <item x="5468"/>
        <item x="5469"/>
        <item x="5470"/>
        <item x="5471"/>
        <item x="5472"/>
        <item x="5473"/>
        <item x="5474"/>
        <item x="5475"/>
        <item x="5476"/>
        <item x="5477"/>
        <item x="5478"/>
        <item x="5479"/>
        <item x="5480"/>
        <item x="5481"/>
        <item x="5482"/>
        <item x="5483"/>
        <item x="5484"/>
        <item x="5485"/>
        <item x="5486"/>
        <item x="5487"/>
        <item x="5488"/>
        <item x="5489"/>
        <item x="5490"/>
        <item x="5491"/>
        <item x="5492"/>
        <item x="5493"/>
        <item x="5494"/>
        <item x="5495"/>
        <item x="5496"/>
        <item x="5497"/>
        <item x="5498"/>
        <item x="5499"/>
        <item x="5500"/>
        <item x="5501"/>
        <item x="5502"/>
        <item x="5503"/>
        <item x="5504"/>
        <item x="5505"/>
        <item x="5506"/>
        <item x="5507"/>
        <item x="5508"/>
        <item x="5509"/>
        <item x="5510"/>
        <item x="5511"/>
        <item x="5512"/>
        <item x="5513"/>
        <item x="5514"/>
        <item x="5515"/>
        <item x="5516"/>
        <item x="5517"/>
        <item x="5518"/>
        <item x="5519"/>
        <item x="5520"/>
        <item x="5521"/>
        <item x="5522"/>
        <item x="5523"/>
        <item x="5524"/>
        <item x="5525"/>
        <item x="5526"/>
        <item x="5527"/>
        <item x="5528"/>
        <item x="5529"/>
        <item x="5530"/>
        <item x="5531"/>
        <item x="5532"/>
        <item x="5533"/>
        <item x="5534"/>
        <item x="5535"/>
        <item x="5536"/>
        <item x="5537"/>
        <item x="5538"/>
        <item x="5539"/>
        <item x="5540"/>
        <item x="5541"/>
        <item x="5542"/>
        <item x="5543"/>
        <item x="5544"/>
        <item x="5545"/>
        <item x="5546"/>
        <item x="5547"/>
        <item x="5548"/>
        <item x="5549"/>
        <item x="5550"/>
        <item x="5551"/>
        <item x="5552"/>
        <item x="5553"/>
        <item x="5554"/>
        <item x="5555"/>
        <item x="5556"/>
        <item x="5557"/>
        <item x="5558"/>
        <item x="5559"/>
        <item x="5560"/>
        <item x="5561"/>
        <item x="5562"/>
        <item x="5563"/>
        <item x="5564"/>
        <item x="5565"/>
        <item x="5566"/>
        <item x="5567"/>
        <item x="5568"/>
        <item x="5569"/>
        <item x="5570"/>
        <item x="5571"/>
        <item x="5572"/>
        <item x="5573"/>
        <item x="5574"/>
        <item x="5575"/>
        <item x="5576"/>
        <item x="5577"/>
        <item x="5578"/>
        <item x="5579"/>
        <item x="5580"/>
        <item x="5581"/>
        <item x="5582"/>
        <item x="5583"/>
        <item x="5584"/>
        <item x="5585"/>
        <item x="5586"/>
        <item x="5587"/>
        <item x="5588"/>
        <item x="5589"/>
        <item x="5590"/>
        <item x="5591"/>
        <item x="5592"/>
        <item x="5593"/>
        <item x="5594"/>
        <item x="5595"/>
        <item x="5596"/>
        <item x="5597"/>
        <item x="5598"/>
        <item x="5599"/>
        <item x="5600"/>
        <item x="5601"/>
        <item x="5602"/>
        <item x="5603"/>
        <item x="5604"/>
        <item x="5605"/>
        <item x="5606"/>
        <item x="5607"/>
        <item x="5608"/>
        <item x="5609"/>
        <item x="5610"/>
        <item x="5611"/>
        <item x="5612"/>
        <item x="5613"/>
        <item x="5614"/>
        <item x="5615"/>
        <item x="5616"/>
        <item x="5617"/>
        <item x="5618"/>
        <item x="5619"/>
        <item x="5620"/>
        <item x="5621"/>
        <item x="5622"/>
        <item x="5623"/>
        <item x="5624"/>
        <item x="5625"/>
        <item x="5626"/>
        <item x="5627"/>
        <item x="5628"/>
        <item x="5629"/>
        <item x="5630"/>
        <item x="5631"/>
        <item x="5632"/>
        <item x="5633"/>
        <item x="5634"/>
        <item x="5635"/>
        <item x="5636"/>
        <item x="5637"/>
        <item x="5638"/>
        <item x="5639"/>
        <item x="5640"/>
        <item x="5641"/>
        <item x="5642"/>
        <item x="5643"/>
        <item x="5644"/>
        <item x="5645"/>
        <item x="5646"/>
        <item x="5647"/>
        <item x="5648"/>
        <item x="5649"/>
        <item x="5650"/>
        <item x="5651"/>
        <item x="5652"/>
        <item x="5653"/>
        <item x="5654"/>
        <item x="5655"/>
        <item x="5656"/>
        <item x="5657"/>
        <item x="5658"/>
        <item x="5659"/>
        <item x="5660"/>
        <item x="5661"/>
        <item x="5662"/>
        <item x="5663"/>
        <item x="5664"/>
        <item x="5665"/>
        <item x="5666"/>
        <item x="5667"/>
        <item x="5668"/>
        <item x="5669"/>
        <item x="5670"/>
        <item x="5671"/>
        <item x="5672"/>
        <item x="5673"/>
        <item x="5674"/>
        <item x="5675"/>
        <item x="5676"/>
        <item x="5677"/>
        <item x="5678"/>
        <item x="5679"/>
        <item x="5680"/>
        <item x="5681"/>
        <item x="5682"/>
        <item x="5683"/>
        <item x="5684"/>
        <item x="5685"/>
        <item x="5686"/>
        <item x="5687"/>
        <item x="5688"/>
        <item x="5689"/>
        <item x="5690"/>
        <item x="5691"/>
        <item x="5692"/>
        <item x="5693"/>
        <item x="5694"/>
        <item x="5695"/>
        <item x="5696"/>
        <item x="5697"/>
        <item x="5698"/>
        <item x="5699"/>
        <item x="5700"/>
        <item x="5701"/>
        <item x="5702"/>
        <item x="5703"/>
        <item x="5704"/>
        <item x="5705"/>
        <item x="5706"/>
        <item x="5707"/>
        <item x="5708"/>
        <item x="5709"/>
        <item x="5710"/>
        <item x="5711"/>
        <item x="5712"/>
        <item x="5713"/>
        <item x="5714"/>
        <item x="5715"/>
        <item x="5716"/>
        <item x="5717"/>
        <item x="5718"/>
        <item x="5719"/>
        <item x="5720"/>
        <item x="5721"/>
        <item x="5722"/>
        <item x="5723"/>
        <item x="5724"/>
        <item x="5725"/>
        <item x="5726"/>
        <item x="5727"/>
        <item x="5728"/>
        <item x="5729"/>
        <item x="5730"/>
        <item x="5731"/>
        <item x="5732"/>
        <item x="5733"/>
        <item x="5734"/>
        <item x="5735"/>
        <item x="5736"/>
        <item x="5737"/>
        <item x="5738"/>
        <item x="5739"/>
        <item x="5740"/>
        <item x="5741"/>
        <item x="5742"/>
        <item x="5743"/>
        <item x="5744"/>
        <item x="5745"/>
        <item x="5746"/>
        <item x="5747"/>
        <item x="5748"/>
        <item x="5749"/>
        <item x="5750"/>
        <item x="5751"/>
        <item x="5752"/>
        <item x="5753"/>
        <item x="5754"/>
        <item x="5755"/>
        <item x="5756"/>
        <item x="5757"/>
        <item x="5758"/>
        <item x="5759"/>
        <item x="5760"/>
        <item x="5761"/>
        <item x="5762"/>
        <item x="5763"/>
        <item x="5764"/>
        <item x="5765"/>
        <item x="5766"/>
        <item x="5767"/>
        <item x="5768"/>
        <item x="5769"/>
        <item x="5770"/>
        <item x="5771"/>
        <item x="5772"/>
        <item x="5773"/>
        <item x="5774"/>
        <item x="5775"/>
        <item x="5776"/>
        <item x="5777"/>
        <item x="5778"/>
        <item x="5779"/>
        <item x="5780"/>
        <item x="5781"/>
        <item x="5782"/>
        <item x="5783"/>
        <item x="5784"/>
        <item x="5785"/>
        <item x="5786"/>
        <item x="5787"/>
        <item x="5788"/>
        <item x="5789"/>
        <item x="5790"/>
        <item x="5791"/>
        <item x="5792"/>
        <item x="5793"/>
        <item x="5794"/>
        <item x="5795"/>
        <item x="5796"/>
        <item x="5797"/>
        <item x="5798"/>
        <item x="5799"/>
        <item x="5800"/>
        <item x="5801"/>
        <item x="5802"/>
        <item x="5803"/>
        <item x="5804"/>
        <item x="5805"/>
        <item x="5806"/>
        <item x="5807"/>
        <item x="5808"/>
        <item x="5809"/>
        <item x="5810"/>
        <item x="5811"/>
        <item x="5812"/>
        <item x="5813"/>
        <item x="5814"/>
        <item x="5815"/>
        <item x="5816"/>
        <item x="5817"/>
        <item x="5818"/>
        <item x="5819"/>
        <item x="5820"/>
        <item x="5821"/>
        <item x="5822"/>
        <item x="5823"/>
        <item x="5824"/>
        <item x="5825"/>
        <item x="5826"/>
        <item x="5827"/>
        <item x="5828"/>
        <item x="5829"/>
        <item x="5830"/>
        <item x="5831"/>
        <item x="5832"/>
        <item x="5833"/>
        <item x="5834"/>
        <item x="5835"/>
        <item x="5836"/>
        <item x="5837"/>
        <item x="5838"/>
        <item x="5839"/>
        <item x="5840"/>
        <item x="5841"/>
        <item x="5842"/>
        <item x="5843"/>
        <item x="5844"/>
        <item x="5845"/>
        <item x="5846"/>
        <item x="5847"/>
        <item x="5848"/>
        <item x="5849"/>
        <item x="5850"/>
        <item x="5851"/>
        <item x="5852"/>
        <item x="5853"/>
        <item x="5854"/>
        <item x="5855"/>
        <item x="5856"/>
        <item x="5857"/>
        <item x="5858"/>
        <item x="5859"/>
        <item x="5860"/>
        <item x="5861"/>
        <item x="5862"/>
        <item x="5863"/>
        <item x="5864"/>
        <item x="5865"/>
        <item x="5866"/>
        <item x="5867"/>
        <item x="5868"/>
        <item x="5869"/>
        <item x="5870"/>
        <item x="5871"/>
        <item x="5872"/>
        <item x="5873"/>
        <item x="5874"/>
        <item x="5875"/>
        <item x="5876"/>
        <item x="5877"/>
        <item x="5878"/>
        <item x="5879"/>
        <item x="5880"/>
        <item x="5881"/>
        <item x="5882"/>
        <item x="5883"/>
        <item x="5884"/>
        <item x="5885"/>
        <item x="5886"/>
        <item x="5887"/>
        <item x="5888"/>
        <item x="5889"/>
        <item x="5890"/>
        <item x="5891"/>
        <item x="5892"/>
        <item x="5893"/>
        <item x="5894"/>
        <item x="5895"/>
        <item x="5896"/>
        <item x="5897"/>
        <item x="5898"/>
        <item x="5899"/>
        <item x="5900"/>
        <item x="5901"/>
        <item x="5902"/>
        <item x="5903"/>
        <item x="5904"/>
        <item x="5905"/>
        <item x="5906"/>
        <item x="5907"/>
        <item x="5908"/>
        <item x="5909"/>
        <item x="5910"/>
        <item x="5911"/>
        <item x="5912"/>
        <item x="5913"/>
        <item x="5914"/>
        <item x="5915"/>
        <item x="5916"/>
        <item x="5917"/>
        <item x="5918"/>
        <item x="5919"/>
        <item x="5920"/>
        <item x="5921"/>
        <item x="5922"/>
        <item x="5923"/>
        <item x="5924"/>
        <item x="5925"/>
        <item x="5926"/>
        <item x="5927"/>
        <item x="5928"/>
        <item x="5929"/>
        <item x="5930"/>
        <item x="5931"/>
        <item x="5932"/>
        <item x="5933"/>
        <item x="5934"/>
        <item x="5935"/>
        <item x="5936"/>
        <item x="5937"/>
        <item x="5938"/>
        <item x="5939"/>
        <item x="5940"/>
        <item x="5941"/>
        <item x="5942"/>
        <item x="5943"/>
        <item x="5944"/>
        <item x="5945"/>
        <item x="5946"/>
        <item x="5947"/>
        <item x="5948"/>
        <item x="5949"/>
        <item x="5950"/>
        <item x="5951"/>
        <item x="5952"/>
        <item x="5953"/>
        <item x="5954"/>
        <item x="5955"/>
        <item x="5956"/>
        <item x="5957"/>
        <item x="5958"/>
        <item x="5959"/>
        <item x="5960"/>
        <item x="5961"/>
        <item x="5962"/>
        <item x="5963"/>
        <item x="5964"/>
        <item x="5965"/>
        <item x="5966"/>
        <item x="5967"/>
        <item x="5968"/>
        <item x="5969"/>
        <item x="5970"/>
        <item x="5971"/>
        <item x="5972"/>
        <item x="5973"/>
        <item x="5974"/>
        <item x="5975"/>
        <item x="5976"/>
        <item x="5977"/>
        <item x="5978"/>
        <item x="5979"/>
        <item x="5980"/>
        <item x="5981"/>
        <item x="5982"/>
        <item x="5983"/>
        <item x="5984"/>
        <item x="5985"/>
        <item x="5986"/>
        <item x="5987"/>
        <item x="5988"/>
        <item x="5989"/>
        <item x="5990"/>
        <item x="5991"/>
        <item x="5992"/>
        <item x="5993"/>
        <item x="5994"/>
        <item x="5995"/>
        <item x="5996"/>
        <item x="5997"/>
        <item x="5998"/>
        <item x="5999"/>
        <item x="6000"/>
        <item x="6001"/>
        <item x="6002"/>
        <item x="6003"/>
        <item x="6004"/>
        <item x="6005"/>
        <item x="6006"/>
        <item x="6007"/>
        <item x="6008"/>
        <item x="6009"/>
        <item x="6010"/>
        <item x="6011"/>
        <item x="6012"/>
        <item x="6013"/>
        <item x="6014"/>
        <item x="6015"/>
        <item x="6016"/>
        <item x="6017"/>
        <item x="6018"/>
        <item x="6019"/>
        <item x="6020"/>
        <item x="6021"/>
        <item x="6022"/>
        <item x="6023"/>
        <item x="6024"/>
        <item x="6025"/>
        <item x="6026"/>
        <item x="6027"/>
        <item x="6028"/>
        <item x="6029"/>
        <item x="6030"/>
        <item x="6031"/>
        <item x="6032"/>
        <item x="6033"/>
        <item x="6034"/>
        <item x="6035"/>
        <item x="6036"/>
        <item x="6037"/>
        <item x="6038"/>
        <item x="6039"/>
        <item x="6040"/>
        <item x="6041"/>
        <item x="6042"/>
        <item x="6043"/>
        <item x="6044"/>
        <item x="6045"/>
        <item x="6046"/>
        <item x="6047"/>
        <item x="6048"/>
        <item x="6049"/>
        <item x="6050"/>
        <item x="6051"/>
        <item x="6052"/>
        <item x="6053"/>
        <item x="6054"/>
        <item x="6055"/>
        <item x="6056"/>
        <item x="6057"/>
        <item x="6058"/>
        <item x="6059"/>
        <item x="6060"/>
        <item x="6061"/>
        <item x="6062"/>
        <item x="6063"/>
        <item x="6064"/>
        <item x="6065"/>
        <item x="6066"/>
        <item x="6067"/>
        <item x="6068"/>
        <item x="6069"/>
        <item x="6070"/>
        <item x="6071"/>
        <item x="6072"/>
        <item x="6073"/>
        <item x="6074"/>
        <item x="6075"/>
        <item x="6076"/>
        <item x="6077"/>
        <item x="6078"/>
        <item x="6079"/>
        <item x="6080"/>
        <item x="6081"/>
        <item x="6082"/>
        <item x="6083"/>
        <item x="6084"/>
        <item x="6085"/>
        <item x="6086"/>
        <item x="6087"/>
        <item x="6088"/>
        <item x="6089"/>
        <item x="6090"/>
        <item x="6091"/>
        <item x="6092"/>
        <item x="6093"/>
        <item x="6094"/>
        <item x="6095"/>
        <item x="6096"/>
        <item x="6097"/>
        <item x="6098"/>
        <item x="6099"/>
        <item x="6100"/>
        <item x="6101"/>
        <item x="6102"/>
        <item x="6103"/>
        <item x="6104"/>
        <item x="6105"/>
        <item x="6106"/>
        <item x="6107"/>
        <item x="6108"/>
        <item x="6109"/>
        <item x="6110"/>
        <item x="6111"/>
        <item x="6112"/>
        <item x="6113"/>
        <item x="6114"/>
        <item x="6115"/>
        <item x="6116"/>
        <item x="6117"/>
        <item x="6118"/>
        <item x="6119"/>
        <item x="6120"/>
        <item x="6121"/>
        <item x="6122"/>
        <item x="6123"/>
        <item x="6124"/>
        <item x="6125"/>
        <item x="6126"/>
        <item x="6127"/>
        <item x="6128"/>
        <item x="6129"/>
        <item x="6130"/>
        <item x="6131"/>
        <item x="6132"/>
        <item x="6133"/>
        <item x="6134"/>
        <item x="6135"/>
        <item x="6136"/>
        <item x="6137"/>
        <item x="6138"/>
        <item x="6139"/>
        <item x="6140"/>
        <item x="6141"/>
        <item x="6142"/>
        <item x="6143"/>
        <item x="6144"/>
        <item x="6145"/>
        <item x="6146"/>
        <item x="6147"/>
        <item x="6148"/>
        <item x="6149"/>
        <item x="6150"/>
        <item x="6151"/>
        <item x="6152"/>
        <item x="6153"/>
        <item x="6154"/>
        <item x="6155"/>
        <item x="6156"/>
        <item x="6157"/>
        <item x="6158"/>
        <item x="6159"/>
        <item x="6160"/>
        <item x="6161"/>
        <item x="6162"/>
        <item x="6163"/>
        <item x="6164"/>
        <item x="6165"/>
        <item x="6166"/>
        <item x="6167"/>
        <item x="6168"/>
        <item x="6169"/>
        <item x="6170"/>
        <item x="6171"/>
        <item x="6172"/>
        <item x="6173"/>
        <item x="6174"/>
        <item x="6175"/>
        <item x="6176"/>
        <item x="6177"/>
        <item x="6178"/>
        <item x="6179"/>
        <item x="652"/>
        <item x="6180"/>
        <item x="6181"/>
        <item x="6182"/>
        <item x="6183"/>
        <item x="6184"/>
        <item x="6185"/>
        <item x="6186"/>
        <item x="6187"/>
        <item x="6188"/>
        <item x="118"/>
        <item x="608"/>
        <item x="2023"/>
        <item x="3177"/>
        <item x="3772"/>
        <item t="default"/>
      </items>
    </pivotField>
    <pivotField dataField="1" showAll="0"/>
    <pivotField axis="axisPage" showAll="0">
      <items count="13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 x="59"/>
        <item x="60"/>
        <item x="61"/>
        <item x="62"/>
        <item x="63"/>
        <item x="64"/>
        <item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t="default"/>
      </items>
    </pivotField>
  </pivotFields>
  <rowFields count="3">
    <field x="1"/>
    <field x="2"/>
    <field x="3"/>
  </rowFields>
  <rowItems count="178">
    <i>
      <x/>
    </i>
    <i>
      <x v="1"/>
    </i>
    <i>
      <x v="2"/>
    </i>
    <i>
      <x v="3"/>
    </i>
    <i>
      <x v="4"/>
    </i>
    <i>
      <x v="5"/>
    </i>
    <i>
      <x v="6"/>
    </i>
    <i>
      <x v="7"/>
    </i>
    <i>
      <x v="8"/>
    </i>
    <i>
      <x v="9"/>
    </i>
    <i>
      <x v="10"/>
    </i>
    <i>
      <x v="11"/>
    </i>
    <i>
      <x v="12"/>
    </i>
    <i>
      <x v="13"/>
    </i>
    <i>
      <x v="14"/>
    </i>
    <i>
      <x v="15"/>
    </i>
    <i>
      <x v="16"/>
    </i>
    <i>
      <x v="17"/>
    </i>
    <i>
      <x v="18"/>
    </i>
    <i>
      <x v="19"/>
    </i>
    <i>
      <x v="20"/>
    </i>
    <i>
      <x v="21"/>
    </i>
    <i>
      <x v="22"/>
    </i>
    <i>
      <x v="23"/>
    </i>
    <i>
      <x v="24"/>
    </i>
    <i>
      <x v="25"/>
    </i>
    <i>
      <x v="26"/>
    </i>
    <i>
      <x v="27"/>
    </i>
    <i>
      <x v="28"/>
    </i>
    <i>
      <x v="29"/>
    </i>
    <i>
      <x v="30"/>
    </i>
    <i>
      <x v="31"/>
    </i>
    <i>
      <x v="32"/>
    </i>
    <i>
      <x v="33"/>
    </i>
    <i>
      <x v="34"/>
    </i>
    <i>
      <x v="35"/>
    </i>
    <i>
      <x v="36"/>
    </i>
    <i>
      <x v="37"/>
    </i>
    <i>
      <x v="38"/>
    </i>
    <i>
      <x v="39"/>
    </i>
    <i>
      <x v="40"/>
    </i>
    <i>
      <x v="41"/>
    </i>
    <i>
      <x v="42"/>
    </i>
    <i>
      <x v="43"/>
    </i>
    <i>
      <x v="44"/>
    </i>
    <i>
      <x v="45"/>
    </i>
    <i>
      <x v="46"/>
    </i>
    <i>
      <x v="47"/>
    </i>
    <i>
      <x v="48"/>
    </i>
    <i>
      <x v="49"/>
    </i>
    <i>
      <x v="50"/>
    </i>
    <i>
      <x v="51"/>
    </i>
    <i>
      <x v="52"/>
    </i>
    <i>
      <x v="53"/>
    </i>
    <i>
      <x v="54"/>
    </i>
    <i>
      <x v="55"/>
    </i>
    <i>
      <x v="56"/>
    </i>
    <i>
      <x v="57"/>
    </i>
    <i>
      <x v="58"/>
    </i>
    <i>
      <x v="59"/>
    </i>
    <i>
      <x v="60"/>
    </i>
    <i>
      <x v="61"/>
    </i>
    <i>
      <x v="62"/>
    </i>
    <i>
      <x v="63"/>
    </i>
    <i>
      <x v="64"/>
    </i>
    <i>
      <x v="65"/>
    </i>
    <i>
      <x v="66"/>
    </i>
    <i>
      <x v="67"/>
    </i>
    <i>
      <x v="68"/>
    </i>
    <i>
      <x v="69"/>
    </i>
    <i>
      <x v="70"/>
    </i>
    <i>
      <x v="71"/>
    </i>
    <i>
      <x v="72"/>
    </i>
    <i>
      <x v="73"/>
    </i>
    <i>
      <x v="74"/>
    </i>
    <i>
      <x v="75"/>
    </i>
    <i>
      <x v="76"/>
    </i>
    <i>
      <x v="77"/>
    </i>
    <i>
      <x v="78"/>
    </i>
    <i>
      <x v="79"/>
    </i>
    <i>
      <x v="80"/>
    </i>
    <i>
      <x v="81"/>
    </i>
    <i>
      <x v="82"/>
    </i>
    <i>
      <x v="83"/>
    </i>
    <i>
      <x v="84"/>
    </i>
    <i>
      <x v="85"/>
    </i>
    <i>
      <x v="86"/>
    </i>
    <i>
      <x v="87"/>
    </i>
    <i>
      <x v="88"/>
    </i>
    <i>
      <x v="89"/>
    </i>
    <i>
      <x v="90"/>
    </i>
    <i>
      <x v="91"/>
    </i>
    <i>
      <x v="92"/>
    </i>
    <i>
      <x v="93"/>
    </i>
    <i>
      <x v="94"/>
    </i>
    <i>
      <x v="95"/>
    </i>
    <i>
      <x v="96"/>
    </i>
    <i>
      <x v="97"/>
    </i>
    <i>
      <x v="98"/>
    </i>
    <i>
      <x v="99"/>
    </i>
    <i>
      <x v="100"/>
    </i>
    <i>
      <x v="101"/>
    </i>
    <i>
      <x v="102"/>
    </i>
    <i>
      <x v="103"/>
    </i>
    <i>
      <x v="104"/>
    </i>
    <i>
      <x v="105"/>
    </i>
    <i>
      <x v="106"/>
    </i>
    <i>
      <x v="107"/>
    </i>
    <i>
      <x v="108"/>
    </i>
    <i>
      <x v="109"/>
    </i>
    <i>
      <x v="110"/>
    </i>
    <i>
      <x v="111"/>
    </i>
    <i>
      <x v="112"/>
    </i>
    <i>
      <x v="113"/>
    </i>
    <i>
      <x v="114"/>
    </i>
    <i>
      <x v="115"/>
    </i>
    <i>
      <x v="116"/>
    </i>
    <i>
      <x v="117"/>
    </i>
    <i>
      <x v="118"/>
    </i>
    <i>
      <x v="119"/>
    </i>
    <i>
      <x v="120"/>
    </i>
    <i>
      <x v="121"/>
    </i>
    <i>
      <x v="122"/>
    </i>
    <i>
      <x v="123"/>
    </i>
    <i>
      <x v="124"/>
    </i>
    <i>
      <x v="125"/>
    </i>
    <i>
      <x v="126"/>
    </i>
    <i>
      <x v="127"/>
    </i>
    <i>
      <x v="128"/>
    </i>
    <i>
      <x v="129"/>
    </i>
    <i>
      <x v="130"/>
    </i>
    <i>
      <x v="131"/>
    </i>
    <i>
      <x v="132"/>
    </i>
    <i>
      <x v="133"/>
    </i>
    <i>
      <x v="134"/>
    </i>
    <i>
      <x v="135"/>
    </i>
    <i>
      <x v="136"/>
    </i>
    <i>
      <x v="137"/>
    </i>
    <i>
      <x v="138"/>
    </i>
    <i>
      <x v="139"/>
    </i>
    <i>
      <x v="140"/>
    </i>
    <i>
      <x v="141"/>
    </i>
    <i>
      <x v="142"/>
    </i>
    <i>
      <x v="143"/>
    </i>
    <i>
      <x v="144"/>
    </i>
    <i>
      <x v="145"/>
    </i>
    <i>
      <x v="146"/>
    </i>
    <i>
      <x v="147"/>
    </i>
    <i>
      <x v="148"/>
    </i>
    <i>
      <x v="149"/>
    </i>
    <i>
      <x v="150"/>
    </i>
    <i>
      <x v="151"/>
    </i>
    <i>
      <x v="152"/>
    </i>
    <i>
      <x v="153"/>
    </i>
    <i>
      <x v="154"/>
    </i>
    <i>
      <x v="155"/>
    </i>
    <i>
      <x v="156"/>
    </i>
    <i>
      <x v="157"/>
    </i>
    <i>
      <x v="158"/>
    </i>
    <i>
      <x v="159"/>
    </i>
    <i>
      <x v="160"/>
    </i>
    <i>
      <x v="161"/>
    </i>
    <i>
      <x v="162"/>
    </i>
    <i>
      <x v="163"/>
    </i>
    <i>
      <x v="164"/>
    </i>
    <i>
      <x v="165"/>
    </i>
    <i>
      <x v="166"/>
    </i>
    <i>
      <x v="167"/>
    </i>
    <i>
      <x v="168"/>
    </i>
    <i>
      <x v="169"/>
    </i>
    <i>
      <x v="170"/>
    </i>
    <i>
      <x v="171"/>
    </i>
    <i>
      <x v="172"/>
    </i>
    <i>
      <x v="173"/>
    </i>
    <i>
      <x v="174"/>
    </i>
    <i>
      <x v="175"/>
    </i>
    <i>
      <x v="176"/>
    </i>
    <i t="grand">
      <x/>
    </i>
  </rowItems>
  <colItems count="1">
    <i/>
  </colItems>
  <pageFields count="1">
    <pageField fld="5" hier="-1"/>
  </pageFields>
  <dataFields count="1">
    <dataField name="Sum of Number of Electors" fld="4" baseField="5" baseItem="0" numFmtId="3"/>
  </dataFields>
  <formats count="1">
    <format dxfId="3">
      <pivotArea outline="0" collapsedLevelsAreSubtotals="1" fieldPosition="0"/>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1" Type="http://schemas.openxmlformats.org/officeDocument/2006/relationships/pivotTable" Target="../pivotTables/pivotTable2.xm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pivotTable" Target="../pivotTables/pivotTable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F7415"/>
  <sheetViews>
    <sheetView tabSelected="1" zoomScale="85" zoomScaleNormal="85" workbookViewId="0">
      <selection sqref="A1:E1"/>
    </sheetView>
  </sheetViews>
  <sheetFormatPr defaultRowHeight="14.25" x14ac:dyDescent="0.2"/>
  <cols>
    <col min="1" max="1" width="28.625" bestFit="1" customWidth="1"/>
    <col min="2" max="2" width="37.625" bestFit="1" customWidth="1"/>
    <col min="3" max="3" width="21.25" bestFit="1" customWidth="1"/>
    <col min="4" max="4" width="7.125" bestFit="1" customWidth="1"/>
    <col min="5" max="5" width="15.875" bestFit="1" customWidth="1"/>
    <col min="6" max="6" width="23.75" bestFit="1" customWidth="1"/>
  </cols>
  <sheetData>
    <row r="1" spans="1:6" ht="36" customHeight="1" x14ac:dyDescent="0.25">
      <c r="A1" s="11" t="s">
        <v>1785</v>
      </c>
      <c r="B1" s="11"/>
      <c r="C1" s="11"/>
      <c r="D1" s="11"/>
      <c r="E1" s="11"/>
      <c r="F1" s="1"/>
    </row>
    <row r="2" spans="1:6" ht="15" x14ac:dyDescent="0.25">
      <c r="A2" s="7" t="s">
        <v>0</v>
      </c>
      <c r="B2" s="7" t="s">
        <v>1</v>
      </c>
      <c r="C2" s="7" t="s">
        <v>2</v>
      </c>
      <c r="D2" s="7" t="s">
        <v>3</v>
      </c>
      <c r="E2" s="7" t="s">
        <v>4</v>
      </c>
      <c r="F2" s="7" t="s">
        <v>5</v>
      </c>
    </row>
    <row r="3" spans="1:6" ht="15" x14ac:dyDescent="0.25">
      <c r="A3" s="8" t="s">
        <v>6</v>
      </c>
      <c r="B3" s="8" t="s">
        <v>8</v>
      </c>
      <c r="C3" s="8" t="s">
        <v>8</v>
      </c>
      <c r="D3" s="8" t="s">
        <v>1834</v>
      </c>
      <c r="E3" s="9">
        <v>158</v>
      </c>
      <c r="F3" s="8" t="s">
        <v>8</v>
      </c>
    </row>
    <row r="4" spans="1:6" ht="15" x14ac:dyDescent="0.25">
      <c r="A4" s="8" t="s">
        <v>6</v>
      </c>
      <c r="B4" s="8" t="s">
        <v>8</v>
      </c>
      <c r="C4" s="8" t="s">
        <v>8</v>
      </c>
      <c r="D4" s="8" t="s">
        <v>1835</v>
      </c>
      <c r="E4" s="9">
        <v>413</v>
      </c>
      <c r="F4" s="8" t="s">
        <v>8</v>
      </c>
    </row>
    <row r="5" spans="1:6" ht="15" x14ac:dyDescent="0.25">
      <c r="A5" s="8" t="s">
        <v>6</v>
      </c>
      <c r="B5" s="8" t="s">
        <v>8</v>
      </c>
      <c r="C5" s="8" t="s">
        <v>8</v>
      </c>
      <c r="D5" s="8" t="s">
        <v>1836</v>
      </c>
      <c r="E5" s="9">
        <v>306</v>
      </c>
      <c r="F5" s="8" t="s">
        <v>8</v>
      </c>
    </row>
    <row r="6" spans="1:6" ht="15" x14ac:dyDescent="0.25">
      <c r="A6" s="8" t="s">
        <v>6</v>
      </c>
      <c r="B6" s="8" t="s">
        <v>8</v>
      </c>
      <c r="C6" s="8" t="s">
        <v>8</v>
      </c>
      <c r="D6" s="8" t="s">
        <v>1837</v>
      </c>
      <c r="E6" s="9">
        <v>279</v>
      </c>
      <c r="F6" s="8" t="s">
        <v>8</v>
      </c>
    </row>
    <row r="7" spans="1:6" ht="15" x14ac:dyDescent="0.25">
      <c r="A7" s="8" t="s">
        <v>6</v>
      </c>
      <c r="B7" s="8" t="s">
        <v>8</v>
      </c>
      <c r="C7" s="8" t="s">
        <v>8</v>
      </c>
      <c r="D7" s="8" t="s">
        <v>1838</v>
      </c>
      <c r="E7" s="9">
        <v>1</v>
      </c>
      <c r="F7" s="8" t="s">
        <v>8</v>
      </c>
    </row>
    <row r="8" spans="1:6" ht="15" x14ac:dyDescent="0.25">
      <c r="A8" s="8" t="s">
        <v>6</v>
      </c>
      <c r="B8" s="8" t="s">
        <v>8</v>
      </c>
      <c r="C8" s="8" t="s">
        <v>7</v>
      </c>
      <c r="D8" s="8" t="s">
        <v>1839</v>
      </c>
      <c r="E8" s="9">
        <v>193</v>
      </c>
      <c r="F8" s="8" t="s">
        <v>8</v>
      </c>
    </row>
    <row r="9" spans="1:6" ht="15" x14ac:dyDescent="0.25">
      <c r="A9" s="8" t="s">
        <v>6</v>
      </c>
      <c r="B9" s="8" t="s">
        <v>8</v>
      </c>
      <c r="C9" s="8" t="s">
        <v>7</v>
      </c>
      <c r="D9" s="8" t="s">
        <v>1840</v>
      </c>
      <c r="E9" s="9">
        <v>411</v>
      </c>
      <c r="F9" s="8" t="s">
        <v>8</v>
      </c>
    </row>
    <row r="10" spans="1:6" ht="15" x14ac:dyDescent="0.25">
      <c r="A10" s="8" t="s">
        <v>6</v>
      </c>
      <c r="B10" s="8" t="s">
        <v>8</v>
      </c>
      <c r="C10" s="8" t="s">
        <v>7</v>
      </c>
      <c r="D10" s="8" t="s">
        <v>1841</v>
      </c>
      <c r="E10" s="9">
        <v>277</v>
      </c>
      <c r="F10" s="8" t="s">
        <v>8</v>
      </c>
    </row>
    <row r="11" spans="1:6" ht="15" x14ac:dyDescent="0.25">
      <c r="A11" s="8" t="s">
        <v>6</v>
      </c>
      <c r="B11" s="8" t="s">
        <v>8</v>
      </c>
      <c r="C11" s="8" t="s">
        <v>7</v>
      </c>
      <c r="D11" s="8" t="s">
        <v>1842</v>
      </c>
      <c r="E11" s="9">
        <v>227</v>
      </c>
      <c r="F11" s="8" t="s">
        <v>8</v>
      </c>
    </row>
    <row r="12" spans="1:6" ht="15" x14ac:dyDescent="0.25">
      <c r="A12" s="8" t="s">
        <v>6</v>
      </c>
      <c r="B12" s="8" t="s">
        <v>8</v>
      </c>
      <c r="C12" s="8" t="s">
        <v>7</v>
      </c>
      <c r="D12" s="8" t="s">
        <v>1843</v>
      </c>
      <c r="E12" s="9">
        <v>263</v>
      </c>
      <c r="F12" s="8" t="s">
        <v>8</v>
      </c>
    </row>
    <row r="13" spans="1:6" ht="15" x14ac:dyDescent="0.25">
      <c r="A13" s="8" t="s">
        <v>6</v>
      </c>
      <c r="B13" s="8" t="s">
        <v>8</v>
      </c>
      <c r="C13" s="8" t="s">
        <v>7</v>
      </c>
      <c r="D13" s="8" t="s">
        <v>1844</v>
      </c>
      <c r="E13" s="9">
        <v>305</v>
      </c>
      <c r="F13" s="8" t="s">
        <v>8</v>
      </c>
    </row>
    <row r="14" spans="1:6" ht="15" x14ac:dyDescent="0.25">
      <c r="A14" s="8" t="s">
        <v>6</v>
      </c>
      <c r="B14" s="8" t="s">
        <v>8</v>
      </c>
      <c r="C14" s="8" t="s">
        <v>7</v>
      </c>
      <c r="D14" s="8" t="s">
        <v>1845</v>
      </c>
      <c r="E14" s="9">
        <v>1067</v>
      </c>
      <c r="F14" s="8" t="s">
        <v>8</v>
      </c>
    </row>
    <row r="15" spans="1:6" ht="15" x14ac:dyDescent="0.25">
      <c r="A15" s="8" t="s">
        <v>6</v>
      </c>
      <c r="B15" s="8" t="s">
        <v>8</v>
      </c>
      <c r="C15" s="8" t="s">
        <v>37</v>
      </c>
      <c r="D15" s="8" t="s">
        <v>1846</v>
      </c>
      <c r="E15" s="9">
        <v>54</v>
      </c>
      <c r="F15" s="8" t="s">
        <v>8</v>
      </c>
    </row>
    <row r="16" spans="1:6" ht="15" x14ac:dyDescent="0.25">
      <c r="A16" s="8" t="s">
        <v>6</v>
      </c>
      <c r="B16" s="8" t="s">
        <v>8</v>
      </c>
      <c r="C16" s="8" t="s">
        <v>37</v>
      </c>
      <c r="D16" s="8" t="s">
        <v>1847</v>
      </c>
      <c r="E16" s="9">
        <v>67</v>
      </c>
      <c r="F16" s="8" t="s">
        <v>8</v>
      </c>
    </row>
    <row r="17" spans="1:6" ht="15" x14ac:dyDescent="0.25">
      <c r="A17" s="8" t="s">
        <v>6</v>
      </c>
      <c r="B17" s="8" t="s">
        <v>8</v>
      </c>
      <c r="C17" s="8" t="s">
        <v>37</v>
      </c>
      <c r="D17" s="8" t="s">
        <v>1848</v>
      </c>
      <c r="E17" s="9">
        <v>75</v>
      </c>
      <c r="F17" s="8" t="s">
        <v>8</v>
      </c>
    </row>
    <row r="18" spans="1:6" ht="15" x14ac:dyDescent="0.25">
      <c r="A18" s="8" t="s">
        <v>6</v>
      </c>
      <c r="B18" s="8" t="s">
        <v>8</v>
      </c>
      <c r="C18" s="8" t="s">
        <v>47</v>
      </c>
      <c r="D18" s="8" t="s">
        <v>1850</v>
      </c>
      <c r="E18" s="9">
        <v>87</v>
      </c>
      <c r="F18" s="8" t="s">
        <v>8</v>
      </c>
    </row>
    <row r="19" spans="1:6" ht="15" x14ac:dyDescent="0.25">
      <c r="A19" s="8" t="s">
        <v>6</v>
      </c>
      <c r="B19" s="8" t="s">
        <v>8</v>
      </c>
      <c r="C19" s="8" t="s">
        <v>14</v>
      </c>
      <c r="D19" s="8" t="s">
        <v>1851</v>
      </c>
      <c r="E19" s="9">
        <v>439</v>
      </c>
      <c r="F19" s="8" t="s">
        <v>8</v>
      </c>
    </row>
    <row r="20" spans="1:6" ht="15" x14ac:dyDescent="0.25">
      <c r="A20" s="8" t="s">
        <v>6</v>
      </c>
      <c r="B20" s="8" t="s">
        <v>8</v>
      </c>
      <c r="C20" s="8" t="s">
        <v>14</v>
      </c>
      <c r="D20" s="8" t="s">
        <v>1852</v>
      </c>
      <c r="E20" s="9">
        <v>161</v>
      </c>
      <c r="F20" s="8" t="s">
        <v>8</v>
      </c>
    </row>
    <row r="21" spans="1:6" ht="15" x14ac:dyDescent="0.25">
      <c r="A21" s="8" t="s">
        <v>6</v>
      </c>
      <c r="B21" s="8" t="s">
        <v>8</v>
      </c>
      <c r="C21" s="8" t="s">
        <v>21</v>
      </c>
      <c r="D21" s="8" t="s">
        <v>1853</v>
      </c>
      <c r="E21" s="9">
        <v>20</v>
      </c>
      <c r="F21" s="8" t="s">
        <v>8</v>
      </c>
    </row>
    <row r="22" spans="1:6" ht="15" x14ac:dyDescent="0.25">
      <c r="A22" s="8" t="s">
        <v>6</v>
      </c>
      <c r="B22" s="8" t="s">
        <v>8</v>
      </c>
      <c r="C22" s="8" t="s">
        <v>9</v>
      </c>
      <c r="D22" s="8" t="s">
        <v>1854</v>
      </c>
      <c r="E22" s="9">
        <v>409</v>
      </c>
      <c r="F22" s="8" t="s">
        <v>8</v>
      </c>
    </row>
    <row r="23" spans="1:6" ht="15" x14ac:dyDescent="0.25">
      <c r="A23" s="8" t="s">
        <v>6</v>
      </c>
      <c r="B23" s="8" t="s">
        <v>8</v>
      </c>
      <c r="C23" s="8" t="s">
        <v>9</v>
      </c>
      <c r="D23" s="8" t="s">
        <v>1855</v>
      </c>
      <c r="E23" s="9">
        <v>130</v>
      </c>
      <c r="F23" s="8" t="s">
        <v>8</v>
      </c>
    </row>
    <row r="24" spans="1:6" ht="15" x14ac:dyDescent="0.25">
      <c r="A24" s="8" t="s">
        <v>6</v>
      </c>
      <c r="B24" s="8" t="s">
        <v>8</v>
      </c>
      <c r="C24" s="8" t="s">
        <v>10</v>
      </c>
      <c r="D24" s="8" t="s">
        <v>1856</v>
      </c>
      <c r="E24" s="9">
        <v>178</v>
      </c>
      <c r="F24" s="8" t="s">
        <v>8</v>
      </c>
    </row>
    <row r="25" spans="1:6" ht="15" x14ac:dyDescent="0.25">
      <c r="A25" s="8" t="s">
        <v>6</v>
      </c>
      <c r="B25" s="8" t="s">
        <v>8</v>
      </c>
      <c r="C25" s="8" t="s">
        <v>48</v>
      </c>
      <c r="D25" s="8" t="s">
        <v>1857</v>
      </c>
      <c r="E25" s="9">
        <v>5</v>
      </c>
      <c r="F25" s="8" t="s">
        <v>8</v>
      </c>
    </row>
    <row r="26" spans="1:6" ht="15" x14ac:dyDescent="0.25">
      <c r="A26" s="8" t="s">
        <v>6</v>
      </c>
      <c r="B26" s="8" t="s">
        <v>8</v>
      </c>
      <c r="C26" s="8" t="s">
        <v>48</v>
      </c>
      <c r="D26" s="8" t="s">
        <v>1858</v>
      </c>
      <c r="E26" s="9">
        <v>131</v>
      </c>
      <c r="F26" s="8" t="s">
        <v>8</v>
      </c>
    </row>
    <row r="27" spans="1:6" ht="15" x14ac:dyDescent="0.25">
      <c r="A27" s="8" t="s">
        <v>6</v>
      </c>
      <c r="B27" s="8" t="s">
        <v>8</v>
      </c>
      <c r="C27" s="8" t="s">
        <v>22</v>
      </c>
      <c r="D27" s="8" t="s">
        <v>1857</v>
      </c>
      <c r="E27" s="9">
        <v>46</v>
      </c>
      <c r="F27" s="8" t="s">
        <v>8</v>
      </c>
    </row>
    <row r="28" spans="1:6" ht="15" x14ac:dyDescent="0.25">
      <c r="A28" s="8" t="s">
        <v>6</v>
      </c>
      <c r="B28" s="8" t="s">
        <v>8</v>
      </c>
      <c r="C28" s="8" t="s">
        <v>49</v>
      </c>
      <c r="D28" s="8" t="s">
        <v>1859</v>
      </c>
      <c r="E28" s="9">
        <v>303</v>
      </c>
      <c r="F28" s="8" t="s">
        <v>8</v>
      </c>
    </row>
    <row r="29" spans="1:6" ht="15" x14ac:dyDescent="0.25">
      <c r="A29" s="8" t="s">
        <v>6</v>
      </c>
      <c r="B29" s="8" t="s">
        <v>8</v>
      </c>
      <c r="C29" s="8" t="s">
        <v>11</v>
      </c>
      <c r="D29" s="8" t="s">
        <v>1860</v>
      </c>
      <c r="E29" s="9">
        <v>222</v>
      </c>
      <c r="F29" s="8" t="s">
        <v>8</v>
      </c>
    </row>
    <row r="30" spans="1:6" ht="15" x14ac:dyDescent="0.25">
      <c r="A30" s="8" t="s">
        <v>6</v>
      </c>
      <c r="B30" s="8" t="s">
        <v>8</v>
      </c>
      <c r="C30" s="8" t="s">
        <v>1826</v>
      </c>
      <c r="D30" s="8" t="s">
        <v>1849</v>
      </c>
      <c r="E30" s="9">
        <v>1</v>
      </c>
      <c r="F30" s="8" t="s">
        <v>8</v>
      </c>
    </row>
    <row r="31" spans="1:6" ht="15" x14ac:dyDescent="0.25">
      <c r="A31" s="8" t="s">
        <v>6</v>
      </c>
      <c r="B31" s="8" t="s">
        <v>8</v>
      </c>
      <c r="C31" s="8" t="s">
        <v>38</v>
      </c>
      <c r="D31" s="8" t="s">
        <v>1861</v>
      </c>
      <c r="E31" s="9">
        <v>541</v>
      </c>
      <c r="F31" s="8" t="s">
        <v>8</v>
      </c>
    </row>
    <row r="32" spans="1:6" ht="15" x14ac:dyDescent="0.25">
      <c r="A32" s="8" t="s">
        <v>6</v>
      </c>
      <c r="B32" s="8" t="s">
        <v>8</v>
      </c>
      <c r="C32" s="8" t="s">
        <v>38</v>
      </c>
      <c r="D32" s="8" t="s">
        <v>1862</v>
      </c>
      <c r="E32" s="9">
        <v>366</v>
      </c>
      <c r="F32" s="8" t="s">
        <v>8</v>
      </c>
    </row>
    <row r="33" spans="1:6" ht="15" x14ac:dyDescent="0.25">
      <c r="A33" s="8" t="s">
        <v>6</v>
      </c>
      <c r="B33" s="8" t="s">
        <v>8</v>
      </c>
      <c r="C33" s="8" t="s">
        <v>23</v>
      </c>
      <c r="D33" s="8" t="s">
        <v>1863</v>
      </c>
      <c r="E33" s="9">
        <v>26</v>
      </c>
      <c r="F33" s="8" t="s">
        <v>8</v>
      </c>
    </row>
    <row r="34" spans="1:6" ht="15" x14ac:dyDescent="0.25">
      <c r="A34" s="8" t="s">
        <v>6</v>
      </c>
      <c r="B34" s="8" t="s">
        <v>8</v>
      </c>
      <c r="C34" s="8" t="s">
        <v>39</v>
      </c>
      <c r="D34" s="8" t="s">
        <v>1864</v>
      </c>
      <c r="E34" s="9">
        <v>237</v>
      </c>
      <c r="F34" s="8" t="s">
        <v>8</v>
      </c>
    </row>
    <row r="35" spans="1:6" ht="15" x14ac:dyDescent="0.25">
      <c r="A35" s="8" t="s">
        <v>6</v>
      </c>
      <c r="B35" s="8" t="s">
        <v>8</v>
      </c>
      <c r="C35" s="8" t="s">
        <v>24</v>
      </c>
      <c r="D35" s="8" t="s">
        <v>1853</v>
      </c>
      <c r="E35" s="9">
        <v>36</v>
      </c>
      <c r="F35" s="8" t="s">
        <v>8</v>
      </c>
    </row>
    <row r="36" spans="1:6" ht="15" x14ac:dyDescent="0.25">
      <c r="A36" s="8" t="s">
        <v>6</v>
      </c>
      <c r="B36" s="8" t="s">
        <v>8</v>
      </c>
      <c r="C36" s="8" t="s">
        <v>25</v>
      </c>
      <c r="D36" s="8" t="s">
        <v>1865</v>
      </c>
      <c r="E36" s="9">
        <v>36</v>
      </c>
      <c r="F36" s="8" t="s">
        <v>8</v>
      </c>
    </row>
    <row r="37" spans="1:6" ht="15" x14ac:dyDescent="0.25">
      <c r="A37" s="8" t="s">
        <v>6</v>
      </c>
      <c r="B37" s="8" t="s">
        <v>8</v>
      </c>
      <c r="C37" s="8" t="s">
        <v>20</v>
      </c>
      <c r="D37" s="8" t="s">
        <v>1838</v>
      </c>
      <c r="E37" s="9">
        <v>274</v>
      </c>
      <c r="F37" s="8" t="s">
        <v>8</v>
      </c>
    </row>
    <row r="38" spans="1:6" ht="15" x14ac:dyDescent="0.25">
      <c r="A38" s="8" t="s">
        <v>6</v>
      </c>
      <c r="B38" s="8" t="s">
        <v>8</v>
      </c>
      <c r="C38" s="8" t="s">
        <v>20</v>
      </c>
      <c r="D38" s="8" t="s">
        <v>1866</v>
      </c>
      <c r="E38" s="9">
        <v>425</v>
      </c>
      <c r="F38" s="8" t="s">
        <v>8</v>
      </c>
    </row>
    <row r="39" spans="1:6" ht="15" x14ac:dyDescent="0.25">
      <c r="A39" s="8" t="s">
        <v>6</v>
      </c>
      <c r="B39" s="8" t="s">
        <v>8</v>
      </c>
      <c r="C39" s="8" t="s">
        <v>20</v>
      </c>
      <c r="D39" s="8" t="s">
        <v>1867</v>
      </c>
      <c r="E39" s="9">
        <v>3</v>
      </c>
      <c r="F39" s="8" t="s">
        <v>8</v>
      </c>
    </row>
    <row r="40" spans="1:6" ht="15" x14ac:dyDescent="0.25">
      <c r="A40" s="8" t="s">
        <v>6</v>
      </c>
      <c r="B40" s="8" t="s">
        <v>8</v>
      </c>
      <c r="C40" s="8" t="s">
        <v>61</v>
      </c>
      <c r="D40" s="8" t="s">
        <v>1868</v>
      </c>
      <c r="E40" s="9">
        <v>212</v>
      </c>
      <c r="F40" s="8" t="s">
        <v>8</v>
      </c>
    </row>
    <row r="41" spans="1:6" ht="15" x14ac:dyDescent="0.25">
      <c r="A41" s="8" t="s">
        <v>6</v>
      </c>
      <c r="B41" s="8" t="s">
        <v>8</v>
      </c>
      <c r="C41" s="8" t="s">
        <v>26</v>
      </c>
      <c r="D41" s="8" t="s">
        <v>1863</v>
      </c>
      <c r="E41" s="9">
        <v>28</v>
      </c>
      <c r="F41" s="8" t="s">
        <v>8</v>
      </c>
    </row>
    <row r="42" spans="1:6" ht="15" x14ac:dyDescent="0.25">
      <c r="A42" s="8" t="s">
        <v>6</v>
      </c>
      <c r="B42" s="8" t="s">
        <v>8</v>
      </c>
      <c r="C42" s="8" t="s">
        <v>50</v>
      </c>
      <c r="D42" s="8" t="s">
        <v>1850</v>
      </c>
      <c r="E42" s="9">
        <v>229</v>
      </c>
      <c r="F42" s="8" t="s">
        <v>8</v>
      </c>
    </row>
    <row r="43" spans="1:6" ht="15" x14ac:dyDescent="0.25">
      <c r="A43" s="8" t="s">
        <v>6</v>
      </c>
      <c r="B43" s="8" t="s">
        <v>8</v>
      </c>
      <c r="C43" s="8" t="s">
        <v>62</v>
      </c>
      <c r="D43" s="8" t="s">
        <v>1869</v>
      </c>
      <c r="E43" s="9">
        <v>338</v>
      </c>
      <c r="F43" s="8" t="s">
        <v>8</v>
      </c>
    </row>
    <row r="44" spans="1:6" ht="15" x14ac:dyDescent="0.25">
      <c r="A44" s="8" t="s">
        <v>6</v>
      </c>
      <c r="B44" s="8" t="s">
        <v>8</v>
      </c>
      <c r="C44" s="8" t="s">
        <v>40</v>
      </c>
      <c r="D44" s="8" t="s">
        <v>1870</v>
      </c>
      <c r="E44" s="9">
        <v>228</v>
      </c>
      <c r="F44" s="8" t="s">
        <v>8</v>
      </c>
    </row>
    <row r="45" spans="1:6" ht="15" x14ac:dyDescent="0.25">
      <c r="A45" s="8" t="s">
        <v>6</v>
      </c>
      <c r="B45" s="8" t="s">
        <v>8</v>
      </c>
      <c r="C45" s="8" t="s">
        <v>40</v>
      </c>
      <c r="D45" s="8" t="s">
        <v>1871</v>
      </c>
      <c r="E45" s="9">
        <v>439</v>
      </c>
      <c r="F45" s="8" t="s">
        <v>8</v>
      </c>
    </row>
    <row r="46" spans="1:6" ht="15" x14ac:dyDescent="0.25">
      <c r="A46" s="8" t="s">
        <v>6</v>
      </c>
      <c r="B46" s="8" t="s">
        <v>8</v>
      </c>
      <c r="C46" s="8" t="s">
        <v>40</v>
      </c>
      <c r="D46" s="8" t="s">
        <v>1872</v>
      </c>
      <c r="E46" s="9">
        <v>279</v>
      </c>
      <c r="F46" s="8" t="s">
        <v>8</v>
      </c>
    </row>
    <row r="47" spans="1:6" ht="15" x14ac:dyDescent="0.25">
      <c r="A47" s="8" t="s">
        <v>6</v>
      </c>
      <c r="B47" s="8" t="s">
        <v>8</v>
      </c>
      <c r="C47" s="8" t="s">
        <v>40</v>
      </c>
      <c r="D47" s="8" t="s">
        <v>1846</v>
      </c>
      <c r="E47" s="9">
        <v>189</v>
      </c>
      <c r="F47" s="8" t="s">
        <v>8</v>
      </c>
    </row>
    <row r="48" spans="1:6" ht="15" x14ac:dyDescent="0.25">
      <c r="A48" s="8" t="s">
        <v>6</v>
      </c>
      <c r="B48" s="8" t="s">
        <v>8</v>
      </c>
      <c r="C48" s="8" t="s">
        <v>40</v>
      </c>
      <c r="D48" s="8" t="s">
        <v>1848</v>
      </c>
      <c r="E48" s="9">
        <v>104</v>
      </c>
      <c r="F48" s="8" t="s">
        <v>8</v>
      </c>
    </row>
    <row r="49" spans="1:6" ht="15" x14ac:dyDescent="0.25">
      <c r="A49" s="8" t="s">
        <v>6</v>
      </c>
      <c r="B49" s="8" t="s">
        <v>8</v>
      </c>
      <c r="C49" s="8" t="s">
        <v>41</v>
      </c>
      <c r="D49" s="8" t="s">
        <v>1873</v>
      </c>
      <c r="E49" s="9">
        <v>385</v>
      </c>
      <c r="F49" s="8" t="s">
        <v>8</v>
      </c>
    </row>
    <row r="50" spans="1:6" ht="15" x14ac:dyDescent="0.25">
      <c r="A50" s="8" t="s">
        <v>6</v>
      </c>
      <c r="B50" s="8" t="s">
        <v>8</v>
      </c>
      <c r="C50" s="8" t="s">
        <v>41</v>
      </c>
      <c r="D50" s="8" t="s">
        <v>1874</v>
      </c>
      <c r="E50" s="9">
        <v>313</v>
      </c>
      <c r="F50" s="8" t="s">
        <v>8</v>
      </c>
    </row>
    <row r="51" spans="1:6" ht="15" x14ac:dyDescent="0.25">
      <c r="A51" s="8" t="s">
        <v>6</v>
      </c>
      <c r="B51" s="8" t="s">
        <v>8</v>
      </c>
      <c r="C51" s="8" t="s">
        <v>41</v>
      </c>
      <c r="D51" s="8" t="s">
        <v>1875</v>
      </c>
      <c r="E51" s="9">
        <v>211</v>
      </c>
      <c r="F51" s="8" t="s">
        <v>8</v>
      </c>
    </row>
    <row r="52" spans="1:6" ht="15" x14ac:dyDescent="0.25">
      <c r="A52" s="8" t="s">
        <v>6</v>
      </c>
      <c r="B52" s="8" t="s">
        <v>8</v>
      </c>
      <c r="C52" s="8" t="s">
        <v>27</v>
      </c>
      <c r="D52" s="8" t="s">
        <v>1876</v>
      </c>
      <c r="E52" s="9">
        <v>418</v>
      </c>
      <c r="F52" s="8" t="s">
        <v>8</v>
      </c>
    </row>
    <row r="53" spans="1:6" ht="15" x14ac:dyDescent="0.25">
      <c r="A53" s="8" t="s">
        <v>6</v>
      </c>
      <c r="B53" s="8" t="s">
        <v>8</v>
      </c>
      <c r="C53" s="8" t="s">
        <v>27</v>
      </c>
      <c r="D53" s="8" t="s">
        <v>1877</v>
      </c>
      <c r="E53" s="9">
        <v>361</v>
      </c>
      <c r="F53" s="8" t="s">
        <v>8</v>
      </c>
    </row>
    <row r="54" spans="1:6" ht="15" x14ac:dyDescent="0.25">
      <c r="A54" s="8" t="s">
        <v>6</v>
      </c>
      <c r="B54" s="8" t="s">
        <v>8</v>
      </c>
      <c r="C54" s="8" t="s">
        <v>27</v>
      </c>
      <c r="D54" s="8" t="s">
        <v>1878</v>
      </c>
      <c r="E54" s="9">
        <v>502</v>
      </c>
      <c r="F54" s="8" t="s">
        <v>8</v>
      </c>
    </row>
    <row r="55" spans="1:6" ht="15" x14ac:dyDescent="0.25">
      <c r="A55" s="8" t="s">
        <v>6</v>
      </c>
      <c r="B55" s="8" t="s">
        <v>8</v>
      </c>
      <c r="C55" s="8" t="s">
        <v>27</v>
      </c>
      <c r="D55" s="8" t="s">
        <v>1879</v>
      </c>
      <c r="E55" s="9">
        <v>285</v>
      </c>
      <c r="F55" s="8" t="s">
        <v>8</v>
      </c>
    </row>
    <row r="56" spans="1:6" ht="15" x14ac:dyDescent="0.25">
      <c r="A56" s="8" t="s">
        <v>6</v>
      </c>
      <c r="B56" s="8" t="s">
        <v>8</v>
      </c>
      <c r="C56" s="8" t="s">
        <v>51</v>
      </c>
      <c r="D56" s="8" t="s">
        <v>1850</v>
      </c>
      <c r="E56" s="9">
        <v>129</v>
      </c>
      <c r="F56" s="8" t="s">
        <v>8</v>
      </c>
    </row>
    <row r="57" spans="1:6" ht="15" x14ac:dyDescent="0.25">
      <c r="A57" s="8" t="s">
        <v>6</v>
      </c>
      <c r="B57" s="8" t="s">
        <v>8</v>
      </c>
      <c r="C57" s="8" t="s">
        <v>28</v>
      </c>
      <c r="D57" s="8" t="s">
        <v>1853</v>
      </c>
      <c r="E57" s="9">
        <v>105</v>
      </c>
      <c r="F57" s="8" t="s">
        <v>8</v>
      </c>
    </row>
    <row r="58" spans="1:6" ht="15" x14ac:dyDescent="0.25">
      <c r="A58" s="8" t="s">
        <v>6</v>
      </c>
      <c r="B58" s="8" t="s">
        <v>8</v>
      </c>
      <c r="C58" s="8" t="s">
        <v>52</v>
      </c>
      <c r="D58" s="8" t="s">
        <v>1865</v>
      </c>
      <c r="E58" s="9">
        <v>2</v>
      </c>
      <c r="F58" s="8" t="s">
        <v>8</v>
      </c>
    </row>
    <row r="59" spans="1:6" ht="15" x14ac:dyDescent="0.25">
      <c r="A59" s="8" t="s">
        <v>6</v>
      </c>
      <c r="B59" s="8" t="s">
        <v>8</v>
      </c>
      <c r="C59" s="8" t="s">
        <v>52</v>
      </c>
      <c r="D59" s="8" t="s">
        <v>1857</v>
      </c>
      <c r="E59" s="9">
        <v>398</v>
      </c>
      <c r="F59" s="8" t="s">
        <v>8</v>
      </c>
    </row>
    <row r="60" spans="1:6" ht="15" x14ac:dyDescent="0.25">
      <c r="A60" s="8" t="s">
        <v>6</v>
      </c>
      <c r="B60" s="8" t="s">
        <v>8</v>
      </c>
      <c r="C60" s="8" t="s">
        <v>52</v>
      </c>
      <c r="D60" s="8" t="s">
        <v>1859</v>
      </c>
      <c r="E60" s="9">
        <v>2</v>
      </c>
      <c r="F60" s="8" t="s">
        <v>8</v>
      </c>
    </row>
    <row r="61" spans="1:6" ht="15" x14ac:dyDescent="0.25">
      <c r="A61" s="8" t="s">
        <v>6</v>
      </c>
      <c r="B61" s="8" t="s">
        <v>8</v>
      </c>
      <c r="C61" s="8" t="s">
        <v>42</v>
      </c>
      <c r="D61" s="8" t="s">
        <v>1880</v>
      </c>
      <c r="E61" s="9">
        <v>467</v>
      </c>
      <c r="F61" s="8" t="s">
        <v>8</v>
      </c>
    </row>
    <row r="62" spans="1:6" ht="15" x14ac:dyDescent="0.25">
      <c r="A62" s="8" t="s">
        <v>6</v>
      </c>
      <c r="B62" s="8" t="s">
        <v>8</v>
      </c>
      <c r="C62" s="8" t="s">
        <v>42</v>
      </c>
      <c r="D62" s="8" t="s">
        <v>1881</v>
      </c>
      <c r="E62" s="9">
        <v>283</v>
      </c>
      <c r="F62" s="8" t="s">
        <v>8</v>
      </c>
    </row>
    <row r="63" spans="1:6" ht="15" x14ac:dyDescent="0.25">
      <c r="A63" s="8" t="s">
        <v>6</v>
      </c>
      <c r="B63" s="8" t="s">
        <v>8</v>
      </c>
      <c r="C63" s="8" t="s">
        <v>42</v>
      </c>
      <c r="D63" s="8" t="s">
        <v>1882</v>
      </c>
      <c r="E63" s="9">
        <v>430</v>
      </c>
      <c r="F63" s="8" t="s">
        <v>8</v>
      </c>
    </row>
    <row r="64" spans="1:6" ht="15" x14ac:dyDescent="0.25">
      <c r="A64" s="8" t="s">
        <v>6</v>
      </c>
      <c r="B64" s="8" t="s">
        <v>8</v>
      </c>
      <c r="C64" s="8" t="s">
        <v>42</v>
      </c>
      <c r="D64" s="8" t="s">
        <v>1883</v>
      </c>
      <c r="E64" s="9">
        <v>522</v>
      </c>
      <c r="F64" s="8" t="s">
        <v>8</v>
      </c>
    </row>
    <row r="65" spans="1:6" ht="15" x14ac:dyDescent="0.25">
      <c r="A65" s="8" t="s">
        <v>6</v>
      </c>
      <c r="B65" s="8" t="s">
        <v>8</v>
      </c>
      <c r="C65" s="8" t="s">
        <v>42</v>
      </c>
      <c r="D65" s="8" t="s">
        <v>1884</v>
      </c>
      <c r="E65" s="9">
        <v>315</v>
      </c>
      <c r="F65" s="8" t="s">
        <v>8</v>
      </c>
    </row>
    <row r="66" spans="1:6" ht="15" x14ac:dyDescent="0.25">
      <c r="A66" s="8" t="s">
        <v>6</v>
      </c>
      <c r="B66" s="8" t="s">
        <v>8</v>
      </c>
      <c r="C66" s="8" t="s">
        <v>42</v>
      </c>
      <c r="D66" s="8" t="s">
        <v>1885</v>
      </c>
      <c r="E66" s="9">
        <v>188</v>
      </c>
      <c r="F66" s="8" t="s">
        <v>8</v>
      </c>
    </row>
    <row r="67" spans="1:6" ht="15" x14ac:dyDescent="0.25">
      <c r="A67" s="8" t="s">
        <v>6</v>
      </c>
      <c r="B67" s="8" t="s">
        <v>8</v>
      </c>
      <c r="C67" s="8" t="s">
        <v>42</v>
      </c>
      <c r="D67" s="8" t="s">
        <v>1886</v>
      </c>
      <c r="E67" s="9">
        <v>241</v>
      </c>
      <c r="F67" s="8" t="s">
        <v>8</v>
      </c>
    </row>
    <row r="68" spans="1:6" ht="15" x14ac:dyDescent="0.25">
      <c r="A68" s="8" t="s">
        <v>6</v>
      </c>
      <c r="B68" s="8" t="s">
        <v>8</v>
      </c>
      <c r="C68" s="8" t="s">
        <v>42</v>
      </c>
      <c r="D68" s="8" t="s">
        <v>1887</v>
      </c>
      <c r="E68" s="9">
        <v>189</v>
      </c>
      <c r="F68" s="8" t="s">
        <v>8</v>
      </c>
    </row>
    <row r="69" spans="1:6" ht="15" x14ac:dyDescent="0.25">
      <c r="A69" s="8" t="s">
        <v>6</v>
      </c>
      <c r="B69" s="8" t="s">
        <v>8</v>
      </c>
      <c r="C69" s="8" t="s">
        <v>42</v>
      </c>
      <c r="D69" s="8" t="s">
        <v>1888</v>
      </c>
      <c r="E69" s="9">
        <v>304</v>
      </c>
      <c r="F69" s="8" t="s">
        <v>8</v>
      </c>
    </row>
    <row r="70" spans="1:6" ht="15" x14ac:dyDescent="0.25">
      <c r="A70" s="8" t="s">
        <v>6</v>
      </c>
      <c r="B70" s="8" t="s">
        <v>8</v>
      </c>
      <c r="C70" s="8" t="s">
        <v>29</v>
      </c>
      <c r="D70" s="8" t="s">
        <v>1863</v>
      </c>
      <c r="E70" s="9">
        <v>6</v>
      </c>
      <c r="F70" s="8" t="s">
        <v>8</v>
      </c>
    </row>
    <row r="71" spans="1:6" ht="15" x14ac:dyDescent="0.25">
      <c r="A71" s="8" t="s">
        <v>6</v>
      </c>
      <c r="B71" s="8" t="s">
        <v>8</v>
      </c>
      <c r="C71" s="8" t="s">
        <v>15</v>
      </c>
      <c r="D71" s="8" t="s">
        <v>1889</v>
      </c>
      <c r="E71" s="9">
        <v>269</v>
      </c>
      <c r="F71" s="8" t="s">
        <v>8</v>
      </c>
    </row>
    <row r="72" spans="1:6" ht="15" x14ac:dyDescent="0.25">
      <c r="A72" s="8" t="s">
        <v>6</v>
      </c>
      <c r="B72" s="8" t="s">
        <v>8</v>
      </c>
      <c r="C72" s="8" t="s">
        <v>15</v>
      </c>
      <c r="D72" s="8" t="s">
        <v>1890</v>
      </c>
      <c r="E72" s="9">
        <v>365</v>
      </c>
      <c r="F72" s="8" t="s">
        <v>8</v>
      </c>
    </row>
    <row r="73" spans="1:6" ht="15" x14ac:dyDescent="0.25">
      <c r="A73" s="8" t="s">
        <v>6</v>
      </c>
      <c r="B73" s="8" t="s">
        <v>8</v>
      </c>
      <c r="C73" s="8" t="s">
        <v>30</v>
      </c>
      <c r="D73" s="8" t="s">
        <v>1891</v>
      </c>
      <c r="E73" s="9">
        <v>200</v>
      </c>
      <c r="F73" s="8" t="s">
        <v>8</v>
      </c>
    </row>
    <row r="74" spans="1:6" ht="15" x14ac:dyDescent="0.25">
      <c r="A74" s="8" t="s">
        <v>6</v>
      </c>
      <c r="B74" s="8" t="s">
        <v>8</v>
      </c>
      <c r="C74" s="8" t="s">
        <v>53</v>
      </c>
      <c r="D74" s="8" t="s">
        <v>1892</v>
      </c>
      <c r="E74" s="9">
        <v>443</v>
      </c>
      <c r="F74" s="8" t="s">
        <v>8</v>
      </c>
    </row>
    <row r="75" spans="1:6" ht="15" x14ac:dyDescent="0.25">
      <c r="A75" s="8" t="s">
        <v>6</v>
      </c>
      <c r="B75" s="8" t="s">
        <v>8</v>
      </c>
      <c r="C75" s="8" t="s">
        <v>53</v>
      </c>
      <c r="D75" s="8" t="s">
        <v>1893</v>
      </c>
      <c r="E75" s="9">
        <v>352</v>
      </c>
      <c r="F75" s="8" t="s">
        <v>8</v>
      </c>
    </row>
    <row r="76" spans="1:6" ht="15" x14ac:dyDescent="0.25">
      <c r="A76" s="8" t="s">
        <v>6</v>
      </c>
      <c r="B76" s="8" t="s">
        <v>8</v>
      </c>
      <c r="C76" s="8" t="s">
        <v>16</v>
      </c>
      <c r="D76" s="8" t="s">
        <v>1894</v>
      </c>
      <c r="E76" s="9">
        <v>526</v>
      </c>
      <c r="F76" s="8" t="s">
        <v>8</v>
      </c>
    </row>
    <row r="77" spans="1:6" ht="15" x14ac:dyDescent="0.25">
      <c r="A77" s="8" t="s">
        <v>6</v>
      </c>
      <c r="B77" s="8" t="s">
        <v>8</v>
      </c>
      <c r="C77" s="8" t="s">
        <v>16</v>
      </c>
      <c r="D77" s="8" t="s">
        <v>1895</v>
      </c>
      <c r="E77" s="9">
        <v>346</v>
      </c>
      <c r="F77" s="8" t="s">
        <v>8</v>
      </c>
    </row>
    <row r="78" spans="1:6" ht="15" x14ac:dyDescent="0.25">
      <c r="A78" s="8" t="s">
        <v>6</v>
      </c>
      <c r="B78" s="8" t="s">
        <v>8</v>
      </c>
      <c r="C78" s="8" t="s">
        <v>16</v>
      </c>
      <c r="D78" s="8" t="s">
        <v>1896</v>
      </c>
      <c r="E78" s="9">
        <v>291</v>
      </c>
      <c r="F78" s="8" t="s">
        <v>8</v>
      </c>
    </row>
    <row r="79" spans="1:6" ht="15" x14ac:dyDescent="0.25">
      <c r="A79" s="8" t="s">
        <v>6</v>
      </c>
      <c r="B79" s="8" t="s">
        <v>8</v>
      </c>
      <c r="C79" s="8" t="s">
        <v>16</v>
      </c>
      <c r="D79" s="8" t="s">
        <v>1897</v>
      </c>
      <c r="E79" s="9">
        <v>347</v>
      </c>
      <c r="F79" s="8" t="s">
        <v>8</v>
      </c>
    </row>
    <row r="80" spans="1:6" ht="15" x14ac:dyDescent="0.25">
      <c r="A80" s="8" t="s">
        <v>6</v>
      </c>
      <c r="B80" s="8" t="s">
        <v>8</v>
      </c>
      <c r="C80" s="8" t="s">
        <v>17</v>
      </c>
      <c r="D80" s="8" t="s">
        <v>1898</v>
      </c>
      <c r="E80" s="9">
        <v>2</v>
      </c>
      <c r="F80" s="8" t="s">
        <v>8</v>
      </c>
    </row>
    <row r="81" spans="1:6" ht="15" x14ac:dyDescent="0.25">
      <c r="A81" s="8" t="s">
        <v>6</v>
      </c>
      <c r="B81" s="8" t="s">
        <v>8</v>
      </c>
      <c r="C81" s="8" t="s">
        <v>17</v>
      </c>
      <c r="D81" s="8" t="s">
        <v>1834</v>
      </c>
      <c r="E81" s="9">
        <v>4</v>
      </c>
      <c r="F81" s="8" t="s">
        <v>8</v>
      </c>
    </row>
    <row r="82" spans="1:6" ht="15" x14ac:dyDescent="0.25">
      <c r="A82" s="8" t="s">
        <v>6</v>
      </c>
      <c r="B82" s="8" t="s">
        <v>8</v>
      </c>
      <c r="C82" s="8" t="s">
        <v>17</v>
      </c>
      <c r="D82" s="8" t="s">
        <v>1835</v>
      </c>
      <c r="E82" s="9">
        <v>7</v>
      </c>
      <c r="F82" s="8" t="s">
        <v>8</v>
      </c>
    </row>
    <row r="83" spans="1:6" ht="15" x14ac:dyDescent="0.25">
      <c r="A83" s="8" t="s">
        <v>6</v>
      </c>
      <c r="B83" s="8" t="s">
        <v>8</v>
      </c>
      <c r="C83" s="8" t="s">
        <v>17</v>
      </c>
      <c r="D83" s="8" t="s">
        <v>1899</v>
      </c>
      <c r="E83" s="9">
        <v>238</v>
      </c>
      <c r="F83" s="8" t="s">
        <v>8</v>
      </c>
    </row>
    <row r="84" spans="1:6" ht="15" x14ac:dyDescent="0.25">
      <c r="A84" s="8" t="s">
        <v>6</v>
      </c>
      <c r="B84" s="8" t="s">
        <v>8</v>
      </c>
      <c r="C84" s="8" t="s">
        <v>17</v>
      </c>
      <c r="D84" s="8" t="s">
        <v>1900</v>
      </c>
      <c r="E84" s="9">
        <v>230</v>
      </c>
      <c r="F84" s="8" t="s">
        <v>8</v>
      </c>
    </row>
    <row r="85" spans="1:6" ht="15" x14ac:dyDescent="0.25">
      <c r="A85" s="8" t="s">
        <v>6</v>
      </c>
      <c r="B85" s="8" t="s">
        <v>8</v>
      </c>
      <c r="C85" s="8" t="s">
        <v>43</v>
      </c>
      <c r="D85" s="8" t="s">
        <v>1901</v>
      </c>
      <c r="E85" s="9">
        <v>68</v>
      </c>
      <c r="F85" s="8" t="s">
        <v>8</v>
      </c>
    </row>
    <row r="86" spans="1:6" ht="15" x14ac:dyDescent="0.25">
      <c r="A86" s="8" t="s">
        <v>6</v>
      </c>
      <c r="B86" s="8" t="s">
        <v>8</v>
      </c>
      <c r="C86" s="8" t="s">
        <v>18</v>
      </c>
      <c r="D86" s="8" t="s">
        <v>1902</v>
      </c>
      <c r="E86" s="9">
        <v>437</v>
      </c>
      <c r="F86" s="8" t="s">
        <v>8</v>
      </c>
    </row>
    <row r="87" spans="1:6" ht="15" x14ac:dyDescent="0.25">
      <c r="A87" s="8" t="s">
        <v>6</v>
      </c>
      <c r="B87" s="8" t="s">
        <v>8</v>
      </c>
      <c r="C87" s="8" t="s">
        <v>18</v>
      </c>
      <c r="D87" s="8" t="s">
        <v>1903</v>
      </c>
      <c r="E87" s="9">
        <v>312</v>
      </c>
      <c r="F87" s="8" t="s">
        <v>8</v>
      </c>
    </row>
    <row r="88" spans="1:6" ht="15" x14ac:dyDescent="0.25">
      <c r="A88" s="8" t="s">
        <v>6</v>
      </c>
      <c r="B88" s="8" t="s">
        <v>8</v>
      </c>
      <c r="C88" s="8" t="s">
        <v>18</v>
      </c>
      <c r="D88" s="8" t="s">
        <v>1836</v>
      </c>
      <c r="E88" s="9">
        <v>15</v>
      </c>
      <c r="F88" s="8" t="s">
        <v>8</v>
      </c>
    </row>
    <row r="89" spans="1:6" ht="15" x14ac:dyDescent="0.25">
      <c r="A89" s="8" t="s">
        <v>6</v>
      </c>
      <c r="B89" s="8" t="s">
        <v>8</v>
      </c>
      <c r="C89" s="8" t="s">
        <v>31</v>
      </c>
      <c r="D89" s="8" t="s">
        <v>1853</v>
      </c>
      <c r="E89" s="9">
        <v>25</v>
      </c>
      <c r="F89" s="8" t="s">
        <v>8</v>
      </c>
    </row>
    <row r="90" spans="1:6" ht="15" x14ac:dyDescent="0.25">
      <c r="A90" s="8" t="s">
        <v>6</v>
      </c>
      <c r="B90" s="8" t="s">
        <v>8</v>
      </c>
      <c r="C90" s="8" t="s">
        <v>32</v>
      </c>
      <c r="D90" s="8" t="s">
        <v>1865</v>
      </c>
      <c r="E90" s="9">
        <v>2</v>
      </c>
      <c r="F90" s="8" t="s">
        <v>8</v>
      </c>
    </row>
    <row r="91" spans="1:6" ht="15" x14ac:dyDescent="0.25">
      <c r="A91" s="8" t="s">
        <v>6</v>
      </c>
      <c r="B91" s="8" t="s">
        <v>8</v>
      </c>
      <c r="C91" s="8" t="s">
        <v>32</v>
      </c>
      <c r="D91" s="8" t="s">
        <v>1867</v>
      </c>
      <c r="E91" s="9">
        <v>209</v>
      </c>
      <c r="F91" s="8" t="s">
        <v>8</v>
      </c>
    </row>
    <row r="92" spans="1:6" ht="15" x14ac:dyDescent="0.25">
      <c r="A92" s="8" t="s">
        <v>6</v>
      </c>
      <c r="B92" s="8" t="s">
        <v>8</v>
      </c>
      <c r="C92" s="8" t="s">
        <v>54</v>
      </c>
      <c r="D92" s="8" t="s">
        <v>1850</v>
      </c>
      <c r="E92" s="9">
        <v>27</v>
      </c>
      <c r="F92" s="8" t="s">
        <v>8</v>
      </c>
    </row>
    <row r="93" spans="1:6" ht="15" x14ac:dyDescent="0.25">
      <c r="A93" s="8" t="s">
        <v>6</v>
      </c>
      <c r="B93" s="8" t="s">
        <v>8</v>
      </c>
      <c r="C93" s="8" t="s">
        <v>63</v>
      </c>
      <c r="D93" s="8" t="s">
        <v>1904</v>
      </c>
      <c r="E93" s="9">
        <v>183</v>
      </c>
      <c r="F93" s="8" t="s">
        <v>8</v>
      </c>
    </row>
    <row r="94" spans="1:6" ht="15" x14ac:dyDescent="0.25">
      <c r="A94" s="8" t="s">
        <v>6</v>
      </c>
      <c r="B94" s="8" t="s">
        <v>8</v>
      </c>
      <c r="C94" s="8" t="s">
        <v>63</v>
      </c>
      <c r="D94" s="8" t="s">
        <v>1905</v>
      </c>
      <c r="E94" s="9">
        <v>471</v>
      </c>
      <c r="F94" s="8" t="s">
        <v>8</v>
      </c>
    </row>
    <row r="95" spans="1:6" ht="15" x14ac:dyDescent="0.25">
      <c r="A95" s="8" t="s">
        <v>6</v>
      </c>
      <c r="B95" s="8" t="s">
        <v>8</v>
      </c>
      <c r="C95" s="8" t="s">
        <v>63</v>
      </c>
      <c r="D95" s="8" t="s">
        <v>1906</v>
      </c>
      <c r="E95" s="9">
        <v>249</v>
      </c>
      <c r="F95" s="8" t="s">
        <v>8</v>
      </c>
    </row>
    <row r="96" spans="1:6" ht="15" x14ac:dyDescent="0.25">
      <c r="A96" s="8" t="s">
        <v>6</v>
      </c>
      <c r="B96" s="8" t="s">
        <v>8</v>
      </c>
      <c r="C96" s="8" t="s">
        <v>63</v>
      </c>
      <c r="D96" s="8" t="s">
        <v>1907</v>
      </c>
      <c r="E96" s="9">
        <v>355</v>
      </c>
      <c r="F96" s="8" t="s">
        <v>8</v>
      </c>
    </row>
    <row r="97" spans="1:6" ht="15" x14ac:dyDescent="0.25">
      <c r="A97" s="8" t="s">
        <v>6</v>
      </c>
      <c r="B97" s="8" t="s">
        <v>8</v>
      </c>
      <c r="C97" s="8" t="s">
        <v>63</v>
      </c>
      <c r="D97" s="8" t="s">
        <v>1908</v>
      </c>
      <c r="E97" s="9">
        <v>356</v>
      </c>
      <c r="F97" s="8" t="s">
        <v>8</v>
      </c>
    </row>
    <row r="98" spans="1:6" ht="15" x14ac:dyDescent="0.25">
      <c r="A98" s="8" t="s">
        <v>6</v>
      </c>
      <c r="B98" s="8" t="s">
        <v>8</v>
      </c>
      <c r="C98" s="8" t="s">
        <v>33</v>
      </c>
      <c r="D98" s="8" t="s">
        <v>1853</v>
      </c>
      <c r="E98" s="9">
        <v>13</v>
      </c>
      <c r="F98" s="8" t="s">
        <v>8</v>
      </c>
    </row>
    <row r="99" spans="1:6" ht="15" x14ac:dyDescent="0.25">
      <c r="A99" s="8" t="s">
        <v>6</v>
      </c>
      <c r="B99" s="8" t="s">
        <v>8</v>
      </c>
      <c r="C99" s="8" t="s">
        <v>19</v>
      </c>
      <c r="D99" s="8" t="s">
        <v>1834</v>
      </c>
      <c r="E99" s="9">
        <v>106</v>
      </c>
      <c r="F99" s="8" t="s">
        <v>8</v>
      </c>
    </row>
    <row r="100" spans="1:6" ht="15" x14ac:dyDescent="0.25">
      <c r="A100" s="8" t="s">
        <v>6</v>
      </c>
      <c r="B100" s="8" t="s">
        <v>8</v>
      </c>
      <c r="C100" s="8" t="s">
        <v>55</v>
      </c>
      <c r="D100" s="8" t="s">
        <v>1865</v>
      </c>
      <c r="E100" s="9">
        <v>155</v>
      </c>
      <c r="F100" s="8" t="s">
        <v>8</v>
      </c>
    </row>
    <row r="101" spans="1:6" ht="15" x14ac:dyDescent="0.25">
      <c r="A101" s="8" t="s">
        <v>6</v>
      </c>
      <c r="B101" s="8" t="s">
        <v>8</v>
      </c>
      <c r="C101" s="8" t="s">
        <v>56</v>
      </c>
      <c r="D101" s="8" t="s">
        <v>1865</v>
      </c>
      <c r="E101" s="9">
        <v>46</v>
      </c>
      <c r="F101" s="8" t="s">
        <v>8</v>
      </c>
    </row>
    <row r="102" spans="1:6" ht="15" x14ac:dyDescent="0.25">
      <c r="A102" s="8" t="s">
        <v>6</v>
      </c>
      <c r="B102" s="8" t="s">
        <v>8</v>
      </c>
      <c r="C102" s="8" t="s">
        <v>44</v>
      </c>
      <c r="D102" s="8" t="s">
        <v>1901</v>
      </c>
      <c r="E102" s="9">
        <v>245</v>
      </c>
      <c r="F102" s="8" t="s">
        <v>8</v>
      </c>
    </row>
    <row r="103" spans="1:6" ht="15" x14ac:dyDescent="0.25">
      <c r="A103" s="8" t="s">
        <v>6</v>
      </c>
      <c r="B103" s="8" t="s">
        <v>8</v>
      </c>
      <c r="C103" s="8" t="s">
        <v>44</v>
      </c>
      <c r="D103" s="8" t="s">
        <v>1858</v>
      </c>
      <c r="E103" s="9">
        <v>100</v>
      </c>
      <c r="F103" s="8" t="s">
        <v>8</v>
      </c>
    </row>
    <row r="104" spans="1:6" ht="15" x14ac:dyDescent="0.25">
      <c r="A104" s="8" t="s">
        <v>6</v>
      </c>
      <c r="B104" s="8" t="s">
        <v>8</v>
      </c>
      <c r="C104" s="8" t="s">
        <v>44</v>
      </c>
      <c r="D104" s="8" t="s">
        <v>1909</v>
      </c>
      <c r="E104" s="9">
        <v>233</v>
      </c>
      <c r="F104" s="8" t="s">
        <v>8</v>
      </c>
    </row>
    <row r="105" spans="1:6" ht="15" x14ac:dyDescent="0.25">
      <c r="A105" s="8" t="s">
        <v>6</v>
      </c>
      <c r="B105" s="8" t="s">
        <v>8</v>
      </c>
      <c r="C105" s="8" t="s">
        <v>12</v>
      </c>
      <c r="D105" s="8" t="s">
        <v>1856</v>
      </c>
      <c r="E105" s="9">
        <v>141</v>
      </c>
      <c r="F105" s="8" t="s">
        <v>8</v>
      </c>
    </row>
    <row r="106" spans="1:6" ht="15" x14ac:dyDescent="0.25">
      <c r="A106" s="8" t="s">
        <v>6</v>
      </c>
      <c r="B106" s="8" t="s">
        <v>8</v>
      </c>
      <c r="C106" s="8" t="s">
        <v>34</v>
      </c>
      <c r="D106" s="8" t="s">
        <v>1853</v>
      </c>
      <c r="E106" s="9">
        <v>8</v>
      </c>
      <c r="F106" s="8" t="s">
        <v>8</v>
      </c>
    </row>
    <row r="107" spans="1:6" ht="15" x14ac:dyDescent="0.25">
      <c r="A107" s="8" t="s">
        <v>6</v>
      </c>
      <c r="B107" s="8" t="s">
        <v>8</v>
      </c>
      <c r="C107" s="8" t="s">
        <v>13</v>
      </c>
      <c r="D107" s="8" t="s">
        <v>1910</v>
      </c>
      <c r="E107" s="9">
        <v>277</v>
      </c>
      <c r="F107" s="8" t="s">
        <v>8</v>
      </c>
    </row>
    <row r="108" spans="1:6" ht="15" x14ac:dyDescent="0.25">
      <c r="A108" s="8" t="s">
        <v>6</v>
      </c>
      <c r="B108" s="8" t="s">
        <v>8</v>
      </c>
      <c r="C108" s="8" t="s">
        <v>13</v>
      </c>
      <c r="D108" s="8" t="s">
        <v>1911</v>
      </c>
      <c r="E108" s="9">
        <v>241</v>
      </c>
      <c r="F108" s="8" t="s">
        <v>8</v>
      </c>
    </row>
    <row r="109" spans="1:6" ht="15" x14ac:dyDescent="0.25">
      <c r="A109" s="8" t="s">
        <v>6</v>
      </c>
      <c r="B109" s="8" t="s">
        <v>8</v>
      </c>
      <c r="C109" s="8" t="s">
        <v>13</v>
      </c>
      <c r="D109" s="8" t="s">
        <v>1912</v>
      </c>
      <c r="E109" s="9">
        <v>275</v>
      </c>
      <c r="F109" s="8" t="s">
        <v>8</v>
      </c>
    </row>
    <row r="110" spans="1:6" ht="15" x14ac:dyDescent="0.25">
      <c r="A110" s="8" t="s">
        <v>6</v>
      </c>
      <c r="B110" s="8" t="s">
        <v>8</v>
      </c>
      <c r="C110" s="8" t="s">
        <v>13</v>
      </c>
      <c r="D110" s="8" t="s">
        <v>1913</v>
      </c>
      <c r="E110" s="9">
        <v>448</v>
      </c>
      <c r="F110" s="8" t="s">
        <v>8</v>
      </c>
    </row>
    <row r="111" spans="1:6" ht="15" x14ac:dyDescent="0.25">
      <c r="A111" s="8" t="s">
        <v>6</v>
      </c>
      <c r="B111" s="8" t="s">
        <v>8</v>
      </c>
      <c r="C111" s="8" t="s">
        <v>13</v>
      </c>
      <c r="D111" s="8" t="s">
        <v>1914</v>
      </c>
      <c r="E111" s="9">
        <v>276</v>
      </c>
      <c r="F111" s="8" t="s">
        <v>8</v>
      </c>
    </row>
    <row r="112" spans="1:6" ht="15" x14ac:dyDescent="0.25">
      <c r="A112" s="8" t="s">
        <v>6</v>
      </c>
      <c r="B112" s="8" t="s">
        <v>8</v>
      </c>
      <c r="C112" s="8" t="s">
        <v>13</v>
      </c>
      <c r="D112" s="8" t="s">
        <v>1915</v>
      </c>
      <c r="E112" s="9">
        <v>303</v>
      </c>
      <c r="F112" s="8" t="s">
        <v>8</v>
      </c>
    </row>
    <row r="113" spans="1:6" ht="15" x14ac:dyDescent="0.25">
      <c r="A113" s="8" t="s">
        <v>6</v>
      </c>
      <c r="B113" s="8" t="s">
        <v>8</v>
      </c>
      <c r="C113" s="8" t="s">
        <v>13</v>
      </c>
      <c r="D113" s="8" t="s">
        <v>1916</v>
      </c>
      <c r="E113" s="9">
        <v>372</v>
      </c>
      <c r="F113" s="8" t="s">
        <v>8</v>
      </c>
    </row>
    <row r="114" spans="1:6" ht="15" x14ac:dyDescent="0.25">
      <c r="A114" s="8" t="s">
        <v>6</v>
      </c>
      <c r="B114" s="8" t="s">
        <v>8</v>
      </c>
      <c r="C114" s="8" t="s">
        <v>13</v>
      </c>
      <c r="D114" s="8" t="s">
        <v>1917</v>
      </c>
      <c r="E114" s="9">
        <v>431</v>
      </c>
      <c r="F114" s="8" t="s">
        <v>8</v>
      </c>
    </row>
    <row r="115" spans="1:6" ht="15" x14ac:dyDescent="0.25">
      <c r="A115" s="8" t="s">
        <v>6</v>
      </c>
      <c r="B115" s="8" t="s">
        <v>8</v>
      </c>
      <c r="C115" s="8" t="s">
        <v>57</v>
      </c>
      <c r="D115" s="8" t="s">
        <v>1918</v>
      </c>
      <c r="E115" s="9">
        <v>258</v>
      </c>
      <c r="F115" s="8" t="s">
        <v>8</v>
      </c>
    </row>
    <row r="116" spans="1:6" ht="15" x14ac:dyDescent="0.25">
      <c r="A116" s="8" t="s">
        <v>6</v>
      </c>
      <c r="B116" s="8" t="s">
        <v>8</v>
      </c>
      <c r="C116" s="8" t="s">
        <v>45</v>
      </c>
      <c r="D116" s="8" t="s">
        <v>1919</v>
      </c>
      <c r="E116" s="9">
        <v>52</v>
      </c>
      <c r="F116" s="8" t="s">
        <v>8</v>
      </c>
    </row>
    <row r="117" spans="1:6" ht="15" x14ac:dyDescent="0.25">
      <c r="A117" s="8" t="s">
        <v>6</v>
      </c>
      <c r="B117" s="8" t="s">
        <v>8</v>
      </c>
      <c r="C117" s="8" t="s">
        <v>45</v>
      </c>
      <c r="D117" s="8" t="s">
        <v>1909</v>
      </c>
      <c r="E117" s="9">
        <v>18</v>
      </c>
      <c r="F117" s="8" t="s">
        <v>8</v>
      </c>
    </row>
    <row r="118" spans="1:6" ht="15" x14ac:dyDescent="0.25">
      <c r="A118" s="8" t="s">
        <v>6</v>
      </c>
      <c r="B118" s="8" t="s">
        <v>8</v>
      </c>
      <c r="C118" s="8" t="s">
        <v>45</v>
      </c>
      <c r="D118" s="8" t="s">
        <v>1849</v>
      </c>
      <c r="E118" s="9">
        <v>7</v>
      </c>
      <c r="F118" s="8" t="s">
        <v>8</v>
      </c>
    </row>
    <row r="119" spans="1:6" ht="15" x14ac:dyDescent="0.25">
      <c r="A119" s="8" t="s">
        <v>6</v>
      </c>
      <c r="B119" s="8" t="s">
        <v>8</v>
      </c>
      <c r="C119" s="8" t="s">
        <v>64</v>
      </c>
      <c r="D119" s="8" t="s">
        <v>1920</v>
      </c>
      <c r="E119" s="9">
        <v>34</v>
      </c>
      <c r="F119" s="8" t="s">
        <v>8</v>
      </c>
    </row>
    <row r="120" spans="1:6" ht="15" x14ac:dyDescent="0.25">
      <c r="A120" s="8" t="s">
        <v>6</v>
      </c>
      <c r="B120" s="8" t="s">
        <v>8</v>
      </c>
      <c r="C120" s="8" t="s">
        <v>58</v>
      </c>
      <c r="D120" s="8" t="s">
        <v>1921</v>
      </c>
      <c r="E120" s="9">
        <v>666</v>
      </c>
      <c r="F120" s="8" t="s">
        <v>8</v>
      </c>
    </row>
    <row r="121" spans="1:6" ht="15" x14ac:dyDescent="0.25">
      <c r="A121" s="8" t="s">
        <v>6</v>
      </c>
      <c r="B121" s="8" t="s">
        <v>8</v>
      </c>
      <c r="C121" s="8" t="s">
        <v>35</v>
      </c>
      <c r="D121" s="8" t="s">
        <v>1863</v>
      </c>
      <c r="E121" s="9">
        <v>55</v>
      </c>
      <c r="F121" s="8" t="s">
        <v>8</v>
      </c>
    </row>
    <row r="122" spans="1:6" ht="15" x14ac:dyDescent="0.25">
      <c r="A122" s="8" t="s">
        <v>6</v>
      </c>
      <c r="B122" s="8" t="s">
        <v>8</v>
      </c>
      <c r="C122" s="8" t="s">
        <v>36</v>
      </c>
      <c r="D122" s="8" t="s">
        <v>1922</v>
      </c>
      <c r="E122" s="9">
        <v>486</v>
      </c>
      <c r="F122" s="8" t="s">
        <v>8</v>
      </c>
    </row>
    <row r="123" spans="1:6" ht="15" x14ac:dyDescent="0.25">
      <c r="A123" s="8" t="s">
        <v>6</v>
      </c>
      <c r="B123" s="8" t="s">
        <v>8</v>
      </c>
      <c r="C123" s="8" t="s">
        <v>60</v>
      </c>
      <c r="D123" s="8" t="s">
        <v>1923</v>
      </c>
      <c r="E123" s="9">
        <v>330</v>
      </c>
      <c r="F123" s="8" t="s">
        <v>8</v>
      </c>
    </row>
    <row r="124" spans="1:6" ht="15" x14ac:dyDescent="0.25">
      <c r="A124" s="8" t="s">
        <v>6</v>
      </c>
      <c r="B124" s="8" t="s">
        <v>8</v>
      </c>
      <c r="C124" s="8" t="s">
        <v>60</v>
      </c>
      <c r="D124" s="8" t="s">
        <v>1924</v>
      </c>
      <c r="E124" s="9">
        <v>398</v>
      </c>
      <c r="F124" s="8" t="s">
        <v>8</v>
      </c>
    </row>
    <row r="125" spans="1:6" ht="15" x14ac:dyDescent="0.25">
      <c r="A125" s="8" t="s">
        <v>6</v>
      </c>
      <c r="B125" s="8" t="s">
        <v>8</v>
      </c>
      <c r="C125" s="8" t="s">
        <v>60</v>
      </c>
      <c r="D125" s="8" t="s">
        <v>1925</v>
      </c>
      <c r="E125" s="9">
        <v>278</v>
      </c>
      <c r="F125" s="8" t="s">
        <v>8</v>
      </c>
    </row>
    <row r="126" spans="1:6" ht="15" x14ac:dyDescent="0.25">
      <c r="A126" s="8" t="s">
        <v>6</v>
      </c>
      <c r="B126" s="8" t="s">
        <v>8</v>
      </c>
      <c r="C126" s="8" t="s">
        <v>60</v>
      </c>
      <c r="D126" s="8" t="s">
        <v>1926</v>
      </c>
      <c r="E126" s="9">
        <v>267</v>
      </c>
      <c r="F126" s="8" t="s">
        <v>8</v>
      </c>
    </row>
    <row r="127" spans="1:6" ht="15" x14ac:dyDescent="0.25">
      <c r="A127" s="8" t="s">
        <v>6</v>
      </c>
      <c r="B127" s="8" t="s">
        <v>8</v>
      </c>
      <c r="C127" s="8" t="s">
        <v>60</v>
      </c>
      <c r="D127" s="8" t="s">
        <v>1927</v>
      </c>
      <c r="E127" s="9">
        <v>185</v>
      </c>
      <c r="F127" s="8" t="s">
        <v>8</v>
      </c>
    </row>
    <row r="128" spans="1:6" ht="15" x14ac:dyDescent="0.25">
      <c r="A128" s="8" t="s">
        <v>6</v>
      </c>
      <c r="B128" s="8" t="s">
        <v>8</v>
      </c>
      <c r="C128" s="8" t="s">
        <v>60</v>
      </c>
      <c r="D128" s="8" t="s">
        <v>1928</v>
      </c>
      <c r="E128" s="9">
        <v>205</v>
      </c>
      <c r="F128" s="8" t="s">
        <v>8</v>
      </c>
    </row>
    <row r="129" spans="1:6" ht="15" x14ac:dyDescent="0.25">
      <c r="A129" s="8" t="s">
        <v>6</v>
      </c>
      <c r="B129" s="8" t="s">
        <v>8</v>
      </c>
      <c r="C129" s="8" t="s">
        <v>60</v>
      </c>
      <c r="D129" s="8" t="s">
        <v>1929</v>
      </c>
      <c r="E129" s="9">
        <v>336</v>
      </c>
      <c r="F129" s="8" t="s">
        <v>8</v>
      </c>
    </row>
    <row r="130" spans="1:6" ht="15" x14ac:dyDescent="0.25">
      <c r="A130" s="8" t="s">
        <v>6</v>
      </c>
      <c r="B130" s="8" t="s">
        <v>8</v>
      </c>
      <c r="C130" s="8" t="s">
        <v>60</v>
      </c>
      <c r="D130" s="8" t="s">
        <v>1930</v>
      </c>
      <c r="E130" s="9">
        <v>286</v>
      </c>
      <c r="F130" s="8" t="s">
        <v>8</v>
      </c>
    </row>
    <row r="131" spans="1:6" ht="15" x14ac:dyDescent="0.25">
      <c r="A131" s="8" t="s">
        <v>6</v>
      </c>
      <c r="B131" s="8" t="s">
        <v>8</v>
      </c>
      <c r="C131" s="8" t="s">
        <v>59</v>
      </c>
      <c r="D131" s="8" t="s">
        <v>1931</v>
      </c>
      <c r="E131" s="9">
        <v>266</v>
      </c>
      <c r="F131" s="8" t="s">
        <v>8</v>
      </c>
    </row>
    <row r="132" spans="1:6" ht="15" x14ac:dyDescent="0.25">
      <c r="A132" s="8" t="s">
        <v>6</v>
      </c>
      <c r="B132" s="8" t="s">
        <v>8</v>
      </c>
      <c r="C132" s="8" t="s">
        <v>59</v>
      </c>
      <c r="D132" s="8" t="s">
        <v>1850</v>
      </c>
      <c r="E132" s="9">
        <v>1</v>
      </c>
      <c r="F132" s="8" t="s">
        <v>8</v>
      </c>
    </row>
    <row r="133" spans="1:6" ht="15" x14ac:dyDescent="0.25">
      <c r="A133" s="8" t="s">
        <v>65</v>
      </c>
      <c r="B133" s="8" t="s">
        <v>66</v>
      </c>
      <c r="C133" s="8" t="s">
        <v>67</v>
      </c>
      <c r="D133" s="8" t="s">
        <v>1932</v>
      </c>
      <c r="E133" s="9">
        <v>446</v>
      </c>
      <c r="F133" s="8" t="s">
        <v>67</v>
      </c>
    </row>
    <row r="134" spans="1:6" ht="15" x14ac:dyDescent="0.25">
      <c r="A134" s="8" t="s">
        <v>65</v>
      </c>
      <c r="B134" s="8" t="s">
        <v>66</v>
      </c>
      <c r="C134" s="8" t="s">
        <v>67</v>
      </c>
      <c r="D134" s="8" t="s">
        <v>1933</v>
      </c>
      <c r="E134" s="9">
        <v>259</v>
      </c>
      <c r="F134" s="8" t="s">
        <v>67</v>
      </c>
    </row>
    <row r="135" spans="1:6" ht="15" x14ac:dyDescent="0.25">
      <c r="A135" s="8" t="s">
        <v>65</v>
      </c>
      <c r="B135" s="8" t="s">
        <v>66</v>
      </c>
      <c r="C135" s="8" t="s">
        <v>67</v>
      </c>
      <c r="D135" s="8" t="s">
        <v>1934</v>
      </c>
      <c r="E135" s="9">
        <v>426</v>
      </c>
      <c r="F135" s="8" t="s">
        <v>67</v>
      </c>
    </row>
    <row r="136" spans="1:6" ht="15" x14ac:dyDescent="0.25">
      <c r="A136" s="8" t="s">
        <v>65</v>
      </c>
      <c r="B136" s="8" t="s">
        <v>66</v>
      </c>
      <c r="C136" s="8" t="s">
        <v>67</v>
      </c>
      <c r="D136" s="8" t="s">
        <v>1935</v>
      </c>
      <c r="E136" s="9">
        <v>399</v>
      </c>
      <c r="F136" s="8" t="s">
        <v>67</v>
      </c>
    </row>
    <row r="137" spans="1:6" ht="15" x14ac:dyDescent="0.25">
      <c r="A137" s="8" t="s">
        <v>65</v>
      </c>
      <c r="B137" s="8" t="s">
        <v>66</v>
      </c>
      <c r="C137" s="8" t="s">
        <v>67</v>
      </c>
      <c r="D137" s="8" t="s">
        <v>1936</v>
      </c>
      <c r="E137" s="9">
        <v>355</v>
      </c>
      <c r="F137" s="8" t="s">
        <v>67</v>
      </c>
    </row>
    <row r="138" spans="1:6" ht="15" x14ac:dyDescent="0.25">
      <c r="A138" s="8" t="s">
        <v>65</v>
      </c>
      <c r="B138" s="8" t="s">
        <v>66</v>
      </c>
      <c r="C138" s="8" t="s">
        <v>67</v>
      </c>
      <c r="D138" s="8" t="s">
        <v>1937</v>
      </c>
      <c r="E138" s="9">
        <v>22</v>
      </c>
      <c r="F138" s="8" t="s">
        <v>67</v>
      </c>
    </row>
    <row r="139" spans="1:6" ht="15" x14ac:dyDescent="0.25">
      <c r="A139" s="8" t="s">
        <v>65</v>
      </c>
      <c r="B139" s="8" t="s">
        <v>66</v>
      </c>
      <c r="C139" s="8" t="s">
        <v>68</v>
      </c>
      <c r="D139" s="8" t="s">
        <v>1938</v>
      </c>
      <c r="E139" s="9">
        <v>277</v>
      </c>
      <c r="F139" s="8" t="s">
        <v>67</v>
      </c>
    </row>
    <row r="140" spans="1:6" ht="15" x14ac:dyDescent="0.25">
      <c r="A140" s="8" t="s">
        <v>65</v>
      </c>
      <c r="B140" s="8" t="s">
        <v>66</v>
      </c>
      <c r="C140" s="8" t="s">
        <v>68</v>
      </c>
      <c r="D140" s="8" t="s">
        <v>1939</v>
      </c>
      <c r="E140" s="9">
        <v>237</v>
      </c>
      <c r="F140" s="8" t="s">
        <v>67</v>
      </c>
    </row>
    <row r="141" spans="1:6" ht="15" x14ac:dyDescent="0.25">
      <c r="A141" s="8" t="s">
        <v>65</v>
      </c>
      <c r="B141" s="8" t="s">
        <v>66</v>
      </c>
      <c r="C141" s="8" t="s">
        <v>68</v>
      </c>
      <c r="D141" s="8" t="s">
        <v>1940</v>
      </c>
      <c r="E141" s="9">
        <v>251</v>
      </c>
      <c r="F141" s="8" t="s">
        <v>67</v>
      </c>
    </row>
    <row r="142" spans="1:6" ht="15" x14ac:dyDescent="0.25">
      <c r="A142" s="8" t="s">
        <v>65</v>
      </c>
      <c r="B142" s="8" t="s">
        <v>66</v>
      </c>
      <c r="C142" s="8" t="s">
        <v>68</v>
      </c>
      <c r="D142" s="8" t="s">
        <v>1941</v>
      </c>
      <c r="E142" s="9">
        <v>288</v>
      </c>
      <c r="F142" s="8" t="s">
        <v>67</v>
      </c>
    </row>
    <row r="143" spans="1:6" ht="15" x14ac:dyDescent="0.25">
      <c r="A143" s="8" t="s">
        <v>65</v>
      </c>
      <c r="B143" s="8" t="s">
        <v>66</v>
      </c>
      <c r="C143" s="8" t="s">
        <v>68</v>
      </c>
      <c r="D143" s="8" t="s">
        <v>1942</v>
      </c>
      <c r="E143" s="9">
        <v>247</v>
      </c>
      <c r="F143" s="8" t="s">
        <v>67</v>
      </c>
    </row>
    <row r="144" spans="1:6" ht="15" x14ac:dyDescent="0.25">
      <c r="A144" s="8" t="s">
        <v>65</v>
      </c>
      <c r="B144" s="8" t="s">
        <v>66</v>
      </c>
      <c r="C144" s="8" t="s">
        <v>68</v>
      </c>
      <c r="D144" s="8" t="s">
        <v>1943</v>
      </c>
      <c r="E144" s="9">
        <v>259</v>
      </c>
      <c r="F144" s="8" t="s">
        <v>67</v>
      </c>
    </row>
    <row r="145" spans="1:6" ht="15" x14ac:dyDescent="0.25">
      <c r="A145" s="8" t="s">
        <v>65</v>
      </c>
      <c r="B145" s="8" t="s">
        <v>66</v>
      </c>
      <c r="C145" s="8" t="s">
        <v>68</v>
      </c>
      <c r="D145" s="8" t="s">
        <v>1944</v>
      </c>
      <c r="E145" s="9">
        <v>321</v>
      </c>
      <c r="F145" s="8" t="s">
        <v>67</v>
      </c>
    </row>
    <row r="146" spans="1:6" ht="15" x14ac:dyDescent="0.25">
      <c r="A146" s="8" t="s">
        <v>65</v>
      </c>
      <c r="B146" s="8" t="s">
        <v>66</v>
      </c>
      <c r="C146" s="8" t="s">
        <v>68</v>
      </c>
      <c r="D146" s="8" t="s">
        <v>1945</v>
      </c>
      <c r="E146" s="9">
        <v>199</v>
      </c>
      <c r="F146" s="8" t="s">
        <v>67</v>
      </c>
    </row>
    <row r="147" spans="1:6" ht="15" x14ac:dyDescent="0.25">
      <c r="A147" s="8" t="s">
        <v>65</v>
      </c>
      <c r="B147" s="8" t="s">
        <v>66</v>
      </c>
      <c r="C147" s="8" t="s">
        <v>68</v>
      </c>
      <c r="D147" s="8" t="s">
        <v>1946</v>
      </c>
      <c r="E147" s="9">
        <v>298</v>
      </c>
      <c r="F147" s="8" t="s">
        <v>67</v>
      </c>
    </row>
    <row r="148" spans="1:6" ht="15" x14ac:dyDescent="0.25">
      <c r="A148" s="8" t="s">
        <v>65</v>
      </c>
      <c r="B148" s="8" t="s">
        <v>66</v>
      </c>
      <c r="C148" s="8" t="s">
        <v>68</v>
      </c>
      <c r="D148" s="8" t="s">
        <v>1947</v>
      </c>
      <c r="E148" s="9">
        <v>254</v>
      </c>
      <c r="F148" s="8" t="s">
        <v>67</v>
      </c>
    </row>
    <row r="149" spans="1:6" ht="15" x14ac:dyDescent="0.25">
      <c r="A149" s="8" t="s">
        <v>65</v>
      </c>
      <c r="B149" s="8" t="s">
        <v>66</v>
      </c>
      <c r="C149" s="8" t="s">
        <v>68</v>
      </c>
      <c r="D149" s="8" t="s">
        <v>1948</v>
      </c>
      <c r="E149" s="9">
        <v>340</v>
      </c>
      <c r="F149" s="8" t="s">
        <v>67</v>
      </c>
    </row>
    <row r="150" spans="1:6" ht="15" x14ac:dyDescent="0.25">
      <c r="A150" s="8" t="s">
        <v>65</v>
      </c>
      <c r="B150" s="8" t="s">
        <v>66</v>
      </c>
      <c r="C150" s="8" t="s">
        <v>68</v>
      </c>
      <c r="D150" s="8" t="s">
        <v>1949</v>
      </c>
      <c r="E150" s="9">
        <v>302</v>
      </c>
      <c r="F150" s="8" t="s">
        <v>67</v>
      </c>
    </row>
    <row r="151" spans="1:6" ht="15" x14ac:dyDescent="0.25">
      <c r="A151" s="8" t="s">
        <v>65</v>
      </c>
      <c r="B151" s="8" t="s">
        <v>66</v>
      </c>
      <c r="C151" s="8" t="s">
        <v>69</v>
      </c>
      <c r="D151" s="8" t="s">
        <v>1950</v>
      </c>
      <c r="E151" s="9">
        <v>195</v>
      </c>
      <c r="F151" s="8" t="s">
        <v>67</v>
      </c>
    </row>
    <row r="152" spans="1:6" ht="15" x14ac:dyDescent="0.25">
      <c r="A152" s="8" t="s">
        <v>65</v>
      </c>
      <c r="B152" s="8" t="s">
        <v>66</v>
      </c>
      <c r="C152" s="8" t="s">
        <v>69</v>
      </c>
      <c r="D152" s="8" t="s">
        <v>1951</v>
      </c>
      <c r="E152" s="9">
        <v>683</v>
      </c>
      <c r="F152" s="8" t="s">
        <v>67</v>
      </c>
    </row>
    <row r="153" spans="1:6" ht="15" x14ac:dyDescent="0.25">
      <c r="A153" s="8" t="s">
        <v>65</v>
      </c>
      <c r="B153" s="8" t="s">
        <v>66</v>
      </c>
      <c r="C153" s="8" t="s">
        <v>69</v>
      </c>
      <c r="D153" s="8" t="s">
        <v>8018</v>
      </c>
      <c r="E153" s="9">
        <v>32</v>
      </c>
      <c r="F153" s="8" t="s">
        <v>67</v>
      </c>
    </row>
    <row r="154" spans="1:6" ht="15" x14ac:dyDescent="0.25">
      <c r="A154" s="8" t="s">
        <v>65</v>
      </c>
      <c r="B154" s="8" t="s">
        <v>66</v>
      </c>
      <c r="C154" s="8" t="s">
        <v>70</v>
      </c>
      <c r="D154" s="8" t="s">
        <v>1952</v>
      </c>
      <c r="E154" s="9">
        <v>362</v>
      </c>
      <c r="F154" s="8" t="s">
        <v>67</v>
      </c>
    </row>
    <row r="155" spans="1:6" ht="15" x14ac:dyDescent="0.25">
      <c r="A155" s="8" t="s">
        <v>65</v>
      </c>
      <c r="B155" s="8" t="s">
        <v>66</v>
      </c>
      <c r="C155" s="8" t="s">
        <v>70</v>
      </c>
      <c r="D155" s="8" t="s">
        <v>1953</v>
      </c>
      <c r="E155" s="9">
        <v>338</v>
      </c>
      <c r="F155" s="8" t="s">
        <v>67</v>
      </c>
    </row>
    <row r="156" spans="1:6" ht="15" x14ac:dyDescent="0.25">
      <c r="A156" s="8" t="s">
        <v>65</v>
      </c>
      <c r="B156" s="8" t="s">
        <v>66</v>
      </c>
      <c r="C156" s="8" t="s">
        <v>70</v>
      </c>
      <c r="D156" s="8" t="s">
        <v>1954</v>
      </c>
      <c r="E156" s="9">
        <v>290</v>
      </c>
      <c r="F156" s="8" t="s">
        <v>67</v>
      </c>
    </row>
    <row r="157" spans="1:6" ht="15" x14ac:dyDescent="0.25">
      <c r="A157" s="8" t="s">
        <v>65</v>
      </c>
      <c r="B157" s="8" t="s">
        <v>66</v>
      </c>
      <c r="C157" s="8" t="s">
        <v>70</v>
      </c>
      <c r="D157" s="8" t="s">
        <v>1955</v>
      </c>
      <c r="E157" s="9">
        <v>364</v>
      </c>
      <c r="F157" s="8" t="s">
        <v>67</v>
      </c>
    </row>
    <row r="158" spans="1:6" ht="15" x14ac:dyDescent="0.25">
      <c r="A158" s="8" t="s">
        <v>65</v>
      </c>
      <c r="B158" s="8" t="s">
        <v>66</v>
      </c>
      <c r="C158" s="8" t="s">
        <v>70</v>
      </c>
      <c r="D158" s="8" t="s">
        <v>1956</v>
      </c>
      <c r="E158" s="9">
        <v>343</v>
      </c>
      <c r="F158" s="8" t="s">
        <v>67</v>
      </c>
    </row>
    <row r="159" spans="1:6" ht="15" x14ac:dyDescent="0.25">
      <c r="A159" s="8" t="s">
        <v>65</v>
      </c>
      <c r="B159" s="8" t="s">
        <v>66</v>
      </c>
      <c r="C159" s="8" t="s">
        <v>70</v>
      </c>
      <c r="D159" s="8" t="s">
        <v>1957</v>
      </c>
      <c r="E159" s="9">
        <v>272</v>
      </c>
      <c r="F159" s="8" t="s">
        <v>67</v>
      </c>
    </row>
    <row r="160" spans="1:6" ht="15" x14ac:dyDescent="0.25">
      <c r="A160" s="8" t="s">
        <v>65</v>
      </c>
      <c r="B160" s="8" t="s">
        <v>66</v>
      </c>
      <c r="C160" s="8" t="s">
        <v>70</v>
      </c>
      <c r="D160" s="8" t="s">
        <v>1958</v>
      </c>
      <c r="E160" s="9">
        <v>370</v>
      </c>
      <c r="F160" s="8" t="s">
        <v>67</v>
      </c>
    </row>
    <row r="161" spans="1:6" ht="15" x14ac:dyDescent="0.25">
      <c r="A161" s="8" t="s">
        <v>65</v>
      </c>
      <c r="B161" s="8" t="s">
        <v>66</v>
      </c>
      <c r="C161" s="8" t="s">
        <v>70</v>
      </c>
      <c r="D161" s="8" t="s">
        <v>1937</v>
      </c>
      <c r="E161" s="9">
        <v>268</v>
      </c>
      <c r="F161" s="8" t="s">
        <v>67</v>
      </c>
    </row>
    <row r="162" spans="1:6" ht="15" x14ac:dyDescent="0.25">
      <c r="A162" s="8" t="s">
        <v>65</v>
      </c>
      <c r="B162" s="8" t="s">
        <v>66</v>
      </c>
      <c r="C162" s="8" t="s">
        <v>71</v>
      </c>
      <c r="D162" s="8" t="s">
        <v>1937</v>
      </c>
      <c r="E162" s="9">
        <v>2</v>
      </c>
      <c r="F162" s="8" t="s">
        <v>67</v>
      </c>
    </row>
    <row r="163" spans="1:6" ht="15" x14ac:dyDescent="0.25">
      <c r="A163" s="8" t="s">
        <v>65</v>
      </c>
      <c r="B163" s="8" t="s">
        <v>66</v>
      </c>
      <c r="C163" s="8" t="s">
        <v>71</v>
      </c>
      <c r="D163" s="8" t="s">
        <v>1959</v>
      </c>
      <c r="E163" s="9">
        <v>181</v>
      </c>
      <c r="F163" s="8" t="s">
        <v>67</v>
      </c>
    </row>
    <row r="164" spans="1:6" ht="15" x14ac:dyDescent="0.25">
      <c r="A164" s="8" t="s">
        <v>65</v>
      </c>
      <c r="B164" s="8" t="s">
        <v>66</v>
      </c>
      <c r="C164" s="8" t="s">
        <v>71</v>
      </c>
      <c r="D164" s="8" t="s">
        <v>1960</v>
      </c>
      <c r="E164" s="9">
        <v>102</v>
      </c>
      <c r="F164" s="8" t="s">
        <v>67</v>
      </c>
    </row>
    <row r="165" spans="1:6" ht="15" x14ac:dyDescent="0.25">
      <c r="A165" s="8" t="s">
        <v>65</v>
      </c>
      <c r="B165" s="8" t="s">
        <v>72</v>
      </c>
      <c r="C165" s="8" t="s">
        <v>73</v>
      </c>
      <c r="D165" s="8" t="s">
        <v>1961</v>
      </c>
      <c r="E165" s="9">
        <v>2</v>
      </c>
      <c r="F165" s="8" t="s">
        <v>67</v>
      </c>
    </row>
    <row r="166" spans="1:6" ht="15" x14ac:dyDescent="0.25">
      <c r="A166" s="8" t="s">
        <v>65</v>
      </c>
      <c r="B166" s="8" t="s">
        <v>72</v>
      </c>
      <c r="C166" s="8" t="s">
        <v>74</v>
      </c>
      <c r="D166" s="8" t="s">
        <v>1962</v>
      </c>
      <c r="E166" s="9">
        <v>123</v>
      </c>
      <c r="F166" s="8" t="s">
        <v>67</v>
      </c>
    </row>
    <row r="167" spans="1:6" ht="15" x14ac:dyDescent="0.25">
      <c r="A167" s="8" t="s">
        <v>65</v>
      </c>
      <c r="B167" s="8" t="s">
        <v>72</v>
      </c>
      <c r="C167" s="8" t="s">
        <v>74</v>
      </c>
      <c r="D167" s="8" t="s">
        <v>1963</v>
      </c>
      <c r="E167" s="9">
        <v>544</v>
      </c>
      <c r="F167" s="8" t="s">
        <v>67</v>
      </c>
    </row>
    <row r="168" spans="1:6" ht="15" x14ac:dyDescent="0.25">
      <c r="A168" s="8" t="s">
        <v>65</v>
      </c>
      <c r="B168" s="8" t="s">
        <v>72</v>
      </c>
      <c r="C168" s="8" t="s">
        <v>74</v>
      </c>
      <c r="D168" s="8" t="s">
        <v>1964</v>
      </c>
      <c r="E168" s="9">
        <v>352</v>
      </c>
      <c r="F168" s="8" t="s">
        <v>67</v>
      </c>
    </row>
    <row r="169" spans="1:6" ht="15" x14ac:dyDescent="0.25">
      <c r="A169" s="8" t="s">
        <v>65</v>
      </c>
      <c r="B169" s="8" t="s">
        <v>72</v>
      </c>
      <c r="C169" s="8" t="s">
        <v>74</v>
      </c>
      <c r="D169" s="8" t="s">
        <v>1965</v>
      </c>
      <c r="E169" s="9">
        <v>553</v>
      </c>
      <c r="F169" s="8" t="s">
        <v>67</v>
      </c>
    </row>
    <row r="170" spans="1:6" ht="15" x14ac:dyDescent="0.25">
      <c r="A170" s="8" t="s">
        <v>65</v>
      </c>
      <c r="B170" s="8" t="s">
        <v>72</v>
      </c>
      <c r="C170" s="8" t="s">
        <v>74</v>
      </c>
      <c r="D170" s="8" t="s">
        <v>1966</v>
      </c>
      <c r="E170" s="9">
        <v>122</v>
      </c>
      <c r="F170" s="8" t="s">
        <v>67</v>
      </c>
    </row>
    <row r="171" spans="1:6" ht="15" x14ac:dyDescent="0.25">
      <c r="A171" s="8" t="s">
        <v>65</v>
      </c>
      <c r="B171" s="8" t="s">
        <v>72</v>
      </c>
      <c r="C171" s="8" t="s">
        <v>74</v>
      </c>
      <c r="D171" s="8" t="s">
        <v>1967</v>
      </c>
      <c r="E171" s="9">
        <v>660</v>
      </c>
      <c r="F171" s="8" t="s">
        <v>67</v>
      </c>
    </row>
    <row r="172" spans="1:6" ht="15" x14ac:dyDescent="0.25">
      <c r="A172" s="8" t="s">
        <v>65</v>
      </c>
      <c r="B172" s="8" t="s">
        <v>72</v>
      </c>
      <c r="C172" s="8" t="s">
        <v>74</v>
      </c>
      <c r="D172" s="8" t="s">
        <v>1968</v>
      </c>
      <c r="E172" s="9">
        <v>7</v>
      </c>
      <c r="F172" s="8" t="s">
        <v>67</v>
      </c>
    </row>
    <row r="173" spans="1:6" ht="15" x14ac:dyDescent="0.25">
      <c r="A173" s="8" t="s">
        <v>65</v>
      </c>
      <c r="B173" s="8" t="s">
        <v>72</v>
      </c>
      <c r="C173" s="8" t="s">
        <v>75</v>
      </c>
      <c r="D173" s="8" t="s">
        <v>1969</v>
      </c>
      <c r="E173" s="9">
        <v>322</v>
      </c>
      <c r="F173" s="8" t="s">
        <v>67</v>
      </c>
    </row>
    <row r="174" spans="1:6" ht="15" x14ac:dyDescent="0.25">
      <c r="A174" s="8" t="s">
        <v>65</v>
      </c>
      <c r="B174" s="8" t="s">
        <v>72</v>
      </c>
      <c r="C174" s="8" t="s">
        <v>75</v>
      </c>
      <c r="D174" s="8" t="s">
        <v>1970</v>
      </c>
      <c r="E174" s="9">
        <v>6</v>
      </c>
      <c r="F174" s="8" t="s">
        <v>67</v>
      </c>
    </row>
    <row r="175" spans="1:6" ht="15" x14ac:dyDescent="0.25">
      <c r="A175" s="8" t="s">
        <v>65</v>
      </c>
      <c r="B175" s="8" t="s">
        <v>72</v>
      </c>
      <c r="C175" s="8" t="s">
        <v>70</v>
      </c>
      <c r="D175" s="8" t="s">
        <v>1971</v>
      </c>
      <c r="E175" s="9">
        <v>350</v>
      </c>
      <c r="F175" s="8" t="s">
        <v>67</v>
      </c>
    </row>
    <row r="176" spans="1:6" ht="15" x14ac:dyDescent="0.25">
      <c r="A176" s="8" t="s">
        <v>65</v>
      </c>
      <c r="B176" s="8" t="s">
        <v>72</v>
      </c>
      <c r="C176" s="8" t="s">
        <v>70</v>
      </c>
      <c r="D176" s="8" t="s">
        <v>1972</v>
      </c>
      <c r="E176" s="9">
        <v>252</v>
      </c>
      <c r="F176" s="8" t="s">
        <v>67</v>
      </c>
    </row>
    <row r="177" spans="1:6" ht="15" x14ac:dyDescent="0.25">
      <c r="A177" s="8" t="s">
        <v>65</v>
      </c>
      <c r="B177" s="8" t="s">
        <v>72</v>
      </c>
      <c r="C177" s="8" t="s">
        <v>76</v>
      </c>
      <c r="D177" s="8" t="s">
        <v>1973</v>
      </c>
      <c r="E177" s="9">
        <v>239</v>
      </c>
      <c r="F177" s="8" t="s">
        <v>67</v>
      </c>
    </row>
    <row r="178" spans="1:6" ht="15" x14ac:dyDescent="0.25">
      <c r="A178" s="8" t="s">
        <v>65</v>
      </c>
      <c r="B178" s="8" t="s">
        <v>72</v>
      </c>
      <c r="C178" s="8" t="s">
        <v>77</v>
      </c>
      <c r="D178" s="8" t="s">
        <v>1974</v>
      </c>
      <c r="E178" s="9">
        <v>177</v>
      </c>
      <c r="F178" s="8" t="s">
        <v>67</v>
      </c>
    </row>
    <row r="179" spans="1:6" ht="15" x14ac:dyDescent="0.25">
      <c r="A179" s="8" t="s">
        <v>65</v>
      </c>
      <c r="B179" s="8" t="s">
        <v>72</v>
      </c>
      <c r="C179" s="8" t="s">
        <v>77</v>
      </c>
      <c r="D179" s="8" t="s">
        <v>1975</v>
      </c>
      <c r="E179" s="9">
        <v>209</v>
      </c>
      <c r="F179" s="8" t="s">
        <v>67</v>
      </c>
    </row>
    <row r="180" spans="1:6" ht="15" x14ac:dyDescent="0.25">
      <c r="A180" s="8" t="s">
        <v>65</v>
      </c>
      <c r="B180" s="8" t="s">
        <v>72</v>
      </c>
      <c r="C180" s="8" t="s">
        <v>77</v>
      </c>
      <c r="D180" s="8" t="s">
        <v>1976</v>
      </c>
      <c r="E180" s="9">
        <v>398</v>
      </c>
      <c r="F180" s="8" t="s">
        <v>67</v>
      </c>
    </row>
    <row r="181" spans="1:6" ht="15" x14ac:dyDescent="0.25">
      <c r="A181" s="8" t="s">
        <v>65</v>
      </c>
      <c r="B181" s="8" t="s">
        <v>72</v>
      </c>
      <c r="C181" s="8" t="s">
        <v>77</v>
      </c>
      <c r="D181" s="8" t="s">
        <v>1977</v>
      </c>
      <c r="E181" s="9">
        <v>263</v>
      </c>
      <c r="F181" s="8" t="s">
        <v>67</v>
      </c>
    </row>
    <row r="182" spans="1:6" ht="15" x14ac:dyDescent="0.25">
      <c r="A182" s="8" t="s">
        <v>65</v>
      </c>
      <c r="B182" s="8" t="s">
        <v>72</v>
      </c>
      <c r="C182" s="8" t="s">
        <v>77</v>
      </c>
      <c r="D182" s="8" t="s">
        <v>1968</v>
      </c>
      <c r="E182" s="9">
        <v>247</v>
      </c>
      <c r="F182" s="8" t="s">
        <v>67</v>
      </c>
    </row>
    <row r="183" spans="1:6" ht="15" x14ac:dyDescent="0.25">
      <c r="A183" s="8" t="s">
        <v>65</v>
      </c>
      <c r="B183" s="8" t="s">
        <v>72</v>
      </c>
      <c r="C183" s="8" t="s">
        <v>77</v>
      </c>
      <c r="D183" s="8" t="s">
        <v>1978</v>
      </c>
      <c r="E183" s="9">
        <v>347</v>
      </c>
      <c r="F183" s="8" t="s">
        <v>67</v>
      </c>
    </row>
    <row r="184" spans="1:6" ht="15" x14ac:dyDescent="0.25">
      <c r="A184" s="8" t="s">
        <v>65</v>
      </c>
      <c r="B184" s="8" t="s">
        <v>72</v>
      </c>
      <c r="C184" s="8" t="s">
        <v>77</v>
      </c>
      <c r="D184" s="8" t="s">
        <v>1979</v>
      </c>
      <c r="E184" s="9">
        <v>212</v>
      </c>
      <c r="F184" s="8" t="s">
        <v>67</v>
      </c>
    </row>
    <row r="185" spans="1:6" ht="15" x14ac:dyDescent="0.25">
      <c r="A185" s="8" t="s">
        <v>65</v>
      </c>
      <c r="B185" s="8" t="s">
        <v>72</v>
      </c>
      <c r="C185" s="8" t="s">
        <v>77</v>
      </c>
      <c r="D185" s="8" t="s">
        <v>1969</v>
      </c>
      <c r="E185" s="9">
        <v>80</v>
      </c>
      <c r="F185" s="8" t="s">
        <v>67</v>
      </c>
    </row>
    <row r="186" spans="1:6" ht="15" x14ac:dyDescent="0.25">
      <c r="A186" s="8" t="s">
        <v>65</v>
      </c>
      <c r="B186" s="8" t="s">
        <v>72</v>
      </c>
      <c r="C186" s="8" t="s">
        <v>77</v>
      </c>
      <c r="D186" s="8" t="s">
        <v>1970</v>
      </c>
      <c r="E186" s="9">
        <v>181</v>
      </c>
      <c r="F186" s="8" t="s">
        <v>67</v>
      </c>
    </row>
    <row r="187" spans="1:6" ht="15" x14ac:dyDescent="0.25">
      <c r="A187" s="8" t="s">
        <v>65</v>
      </c>
      <c r="B187" s="8" t="s">
        <v>72</v>
      </c>
      <c r="C187" s="8" t="s">
        <v>77</v>
      </c>
      <c r="D187" s="8" t="s">
        <v>1980</v>
      </c>
      <c r="E187" s="9">
        <v>433</v>
      </c>
      <c r="F187" s="8" t="s">
        <v>67</v>
      </c>
    </row>
    <row r="188" spans="1:6" ht="15" x14ac:dyDescent="0.25">
      <c r="A188" s="8" t="s">
        <v>65</v>
      </c>
      <c r="B188" s="8" t="s">
        <v>72</v>
      </c>
      <c r="C188" s="8" t="s">
        <v>77</v>
      </c>
      <c r="D188" s="8" t="s">
        <v>1981</v>
      </c>
      <c r="E188" s="9">
        <v>325</v>
      </c>
      <c r="F188" s="8" t="s">
        <v>67</v>
      </c>
    </row>
    <row r="189" spans="1:6" ht="15" x14ac:dyDescent="0.25">
      <c r="A189" s="8" t="s">
        <v>65</v>
      </c>
      <c r="B189" s="8" t="s">
        <v>72</v>
      </c>
      <c r="C189" s="8" t="s">
        <v>77</v>
      </c>
      <c r="D189" s="8" t="s">
        <v>1982</v>
      </c>
      <c r="E189" s="9">
        <v>456</v>
      </c>
      <c r="F189" s="8" t="s">
        <v>67</v>
      </c>
    </row>
    <row r="190" spans="1:6" ht="15" x14ac:dyDescent="0.25">
      <c r="A190" s="8" t="s">
        <v>65</v>
      </c>
      <c r="B190" s="8" t="s">
        <v>72</v>
      </c>
      <c r="C190" s="8" t="s">
        <v>77</v>
      </c>
      <c r="D190" s="8" t="s">
        <v>1983</v>
      </c>
      <c r="E190" s="9">
        <v>389</v>
      </c>
      <c r="F190" s="8" t="s">
        <v>67</v>
      </c>
    </row>
    <row r="191" spans="1:6" ht="15" x14ac:dyDescent="0.25">
      <c r="A191" s="8" t="s">
        <v>65</v>
      </c>
      <c r="B191" s="8" t="s">
        <v>72</v>
      </c>
      <c r="C191" s="8" t="s">
        <v>77</v>
      </c>
      <c r="D191" s="8" t="s">
        <v>1984</v>
      </c>
      <c r="E191" s="9">
        <v>270</v>
      </c>
      <c r="F191" s="8" t="s">
        <v>67</v>
      </c>
    </row>
    <row r="192" spans="1:6" ht="15" x14ac:dyDescent="0.25">
      <c r="A192" s="8" t="s">
        <v>65</v>
      </c>
      <c r="B192" s="8" t="s">
        <v>72</v>
      </c>
      <c r="C192" s="8" t="s">
        <v>77</v>
      </c>
      <c r="D192" s="8" t="s">
        <v>1985</v>
      </c>
      <c r="E192" s="9">
        <v>598</v>
      </c>
      <c r="F192" s="8" t="s">
        <v>67</v>
      </c>
    </row>
    <row r="193" spans="1:6" ht="15" x14ac:dyDescent="0.25">
      <c r="A193" s="8" t="s">
        <v>65</v>
      </c>
      <c r="B193" s="8" t="s">
        <v>72</v>
      </c>
      <c r="C193" s="8" t="s">
        <v>77</v>
      </c>
      <c r="D193" s="8" t="s">
        <v>1986</v>
      </c>
      <c r="E193" s="9">
        <v>377</v>
      </c>
      <c r="F193" s="8" t="s">
        <v>67</v>
      </c>
    </row>
    <row r="194" spans="1:6" ht="15" x14ac:dyDescent="0.25">
      <c r="A194" s="8" t="s">
        <v>65</v>
      </c>
      <c r="B194" s="8" t="s">
        <v>72</v>
      </c>
      <c r="C194" s="8" t="s">
        <v>77</v>
      </c>
      <c r="D194" s="8" t="s">
        <v>1987</v>
      </c>
      <c r="E194" s="9">
        <v>222</v>
      </c>
      <c r="F194" s="8" t="s">
        <v>67</v>
      </c>
    </row>
    <row r="195" spans="1:6" ht="15" x14ac:dyDescent="0.25">
      <c r="A195" s="8" t="s">
        <v>65</v>
      </c>
      <c r="B195" s="8" t="s">
        <v>72</v>
      </c>
      <c r="C195" s="8" t="s">
        <v>77</v>
      </c>
      <c r="D195" s="8" t="s">
        <v>1988</v>
      </c>
      <c r="E195" s="9">
        <v>278</v>
      </c>
      <c r="F195" s="8" t="s">
        <v>67</v>
      </c>
    </row>
    <row r="196" spans="1:6" ht="15" x14ac:dyDescent="0.25">
      <c r="A196" s="8" t="s">
        <v>65</v>
      </c>
      <c r="B196" s="8" t="s">
        <v>72</v>
      </c>
      <c r="C196" s="8" t="s">
        <v>78</v>
      </c>
      <c r="D196" s="8" t="s">
        <v>1973</v>
      </c>
      <c r="E196" s="9">
        <v>98</v>
      </c>
      <c r="F196" s="8" t="s">
        <v>67</v>
      </c>
    </row>
    <row r="197" spans="1:6" ht="15" x14ac:dyDescent="0.25">
      <c r="A197" s="8" t="s">
        <v>65</v>
      </c>
      <c r="B197" s="8" t="s">
        <v>72</v>
      </c>
      <c r="C197" s="8" t="s">
        <v>78</v>
      </c>
      <c r="D197" s="8" t="s">
        <v>6290</v>
      </c>
      <c r="E197" s="9">
        <v>1</v>
      </c>
      <c r="F197" s="8" t="s">
        <v>67</v>
      </c>
    </row>
    <row r="198" spans="1:6" ht="15" x14ac:dyDescent="0.25">
      <c r="A198" s="8" t="s">
        <v>65</v>
      </c>
      <c r="B198" s="8" t="s">
        <v>79</v>
      </c>
      <c r="C198" s="8" t="s">
        <v>1818</v>
      </c>
      <c r="D198" s="8" t="s">
        <v>1989</v>
      </c>
      <c r="E198" s="9">
        <v>2</v>
      </c>
      <c r="F198" s="8" t="s">
        <v>67</v>
      </c>
    </row>
    <row r="199" spans="1:6" ht="15" x14ac:dyDescent="0.25">
      <c r="A199" s="8" t="s">
        <v>65</v>
      </c>
      <c r="B199" s="8" t="s">
        <v>79</v>
      </c>
      <c r="C199" s="8" t="s">
        <v>80</v>
      </c>
      <c r="D199" s="8" t="s">
        <v>1990</v>
      </c>
      <c r="E199" s="9">
        <v>347</v>
      </c>
      <c r="F199" s="8" t="s">
        <v>67</v>
      </c>
    </row>
    <row r="200" spans="1:6" ht="15" x14ac:dyDescent="0.25">
      <c r="A200" s="8" t="s">
        <v>65</v>
      </c>
      <c r="B200" s="8" t="s">
        <v>79</v>
      </c>
      <c r="C200" s="8" t="s">
        <v>80</v>
      </c>
      <c r="D200" s="8" t="s">
        <v>1989</v>
      </c>
      <c r="E200" s="9">
        <v>310</v>
      </c>
      <c r="F200" s="8" t="s">
        <v>67</v>
      </c>
    </row>
    <row r="201" spans="1:6" ht="15" x14ac:dyDescent="0.25">
      <c r="A201" s="8" t="s">
        <v>65</v>
      </c>
      <c r="B201" s="8" t="s">
        <v>79</v>
      </c>
      <c r="C201" s="8" t="s">
        <v>81</v>
      </c>
      <c r="D201" s="8" t="s">
        <v>1991</v>
      </c>
      <c r="E201" s="9">
        <v>572</v>
      </c>
      <c r="F201" s="8" t="s">
        <v>67</v>
      </c>
    </row>
    <row r="202" spans="1:6" ht="15" x14ac:dyDescent="0.25">
      <c r="A202" s="8" t="s">
        <v>65</v>
      </c>
      <c r="B202" s="8" t="s">
        <v>79</v>
      </c>
      <c r="C202" s="8" t="s">
        <v>83</v>
      </c>
      <c r="D202" s="8" t="s">
        <v>1992</v>
      </c>
      <c r="E202" s="9">
        <v>161</v>
      </c>
      <c r="F202" s="8" t="s">
        <v>67</v>
      </c>
    </row>
    <row r="203" spans="1:6" ht="15" x14ac:dyDescent="0.25">
      <c r="A203" s="8" t="s">
        <v>65</v>
      </c>
      <c r="B203" s="8" t="s">
        <v>79</v>
      </c>
      <c r="C203" s="8" t="s">
        <v>83</v>
      </c>
      <c r="D203" s="8" t="s">
        <v>1993</v>
      </c>
      <c r="E203" s="9">
        <v>232</v>
      </c>
      <c r="F203" s="8" t="s">
        <v>67</v>
      </c>
    </row>
    <row r="204" spans="1:6" ht="15" x14ac:dyDescent="0.25">
      <c r="A204" s="8" t="s">
        <v>65</v>
      </c>
      <c r="B204" s="8" t="s">
        <v>79</v>
      </c>
      <c r="C204" s="8" t="s">
        <v>83</v>
      </c>
      <c r="D204" s="8" t="s">
        <v>1994</v>
      </c>
      <c r="E204" s="9">
        <v>226</v>
      </c>
      <c r="F204" s="8" t="s">
        <v>67</v>
      </c>
    </row>
    <row r="205" spans="1:6" ht="15" x14ac:dyDescent="0.25">
      <c r="A205" s="8" t="s">
        <v>65</v>
      </c>
      <c r="B205" s="8" t="s">
        <v>79</v>
      </c>
      <c r="C205" s="8" t="s">
        <v>83</v>
      </c>
      <c r="D205" s="8" t="s">
        <v>1995</v>
      </c>
      <c r="E205" s="9">
        <v>248</v>
      </c>
      <c r="F205" s="8" t="s">
        <v>67</v>
      </c>
    </row>
    <row r="206" spans="1:6" ht="15" x14ac:dyDescent="0.25">
      <c r="A206" s="8" t="s">
        <v>65</v>
      </c>
      <c r="B206" s="8" t="s">
        <v>79</v>
      </c>
      <c r="C206" s="8" t="s">
        <v>83</v>
      </c>
      <c r="D206" s="8" t="s">
        <v>1996</v>
      </c>
      <c r="E206" s="9">
        <v>337</v>
      </c>
      <c r="F206" s="8" t="s">
        <v>67</v>
      </c>
    </row>
    <row r="207" spans="1:6" ht="15" x14ac:dyDescent="0.25">
      <c r="A207" s="8" t="s">
        <v>65</v>
      </c>
      <c r="B207" s="8" t="s">
        <v>79</v>
      </c>
      <c r="C207" s="8" t="s">
        <v>83</v>
      </c>
      <c r="D207" s="8" t="s">
        <v>1997</v>
      </c>
      <c r="E207" s="9">
        <v>241</v>
      </c>
      <c r="F207" s="8" t="s">
        <v>67</v>
      </c>
    </row>
    <row r="208" spans="1:6" ht="15" x14ac:dyDescent="0.25">
      <c r="A208" s="8" t="s">
        <v>65</v>
      </c>
      <c r="B208" s="8" t="s">
        <v>79</v>
      </c>
      <c r="C208" s="8" t="s">
        <v>83</v>
      </c>
      <c r="D208" s="8" t="s">
        <v>1998</v>
      </c>
      <c r="E208" s="9">
        <v>359</v>
      </c>
      <c r="F208" s="8" t="s">
        <v>67</v>
      </c>
    </row>
    <row r="209" spans="1:6" ht="15" x14ac:dyDescent="0.25">
      <c r="A209" s="8" t="s">
        <v>65</v>
      </c>
      <c r="B209" s="8" t="s">
        <v>79</v>
      </c>
      <c r="C209" s="8" t="s">
        <v>83</v>
      </c>
      <c r="D209" s="8" t="s">
        <v>1999</v>
      </c>
      <c r="E209" s="9">
        <v>217</v>
      </c>
      <c r="F209" s="8" t="s">
        <v>67</v>
      </c>
    </row>
    <row r="210" spans="1:6" ht="15" x14ac:dyDescent="0.25">
      <c r="A210" s="8" t="s">
        <v>65</v>
      </c>
      <c r="B210" s="8" t="s">
        <v>79</v>
      </c>
      <c r="C210" s="8" t="s">
        <v>83</v>
      </c>
      <c r="D210" s="8" t="s">
        <v>2000</v>
      </c>
      <c r="E210" s="9">
        <v>82</v>
      </c>
      <c r="F210" s="8" t="s">
        <v>67</v>
      </c>
    </row>
    <row r="211" spans="1:6" ht="15" x14ac:dyDescent="0.25">
      <c r="A211" s="8" t="s">
        <v>65</v>
      </c>
      <c r="B211" s="8" t="s">
        <v>79</v>
      </c>
      <c r="C211" s="8" t="s">
        <v>83</v>
      </c>
      <c r="D211" s="8" t="s">
        <v>2001</v>
      </c>
      <c r="E211" s="9">
        <v>355</v>
      </c>
      <c r="F211" s="8" t="s">
        <v>67</v>
      </c>
    </row>
    <row r="212" spans="1:6" ht="15" x14ac:dyDescent="0.25">
      <c r="A212" s="8" t="s">
        <v>65</v>
      </c>
      <c r="B212" s="8" t="s">
        <v>79</v>
      </c>
      <c r="C212" s="8" t="s">
        <v>83</v>
      </c>
      <c r="D212" s="8" t="s">
        <v>2002</v>
      </c>
      <c r="E212" s="9">
        <v>245</v>
      </c>
      <c r="F212" s="8" t="s">
        <v>67</v>
      </c>
    </row>
    <row r="213" spans="1:6" ht="15" x14ac:dyDescent="0.25">
      <c r="A213" s="8" t="s">
        <v>65</v>
      </c>
      <c r="B213" s="8" t="s">
        <v>79</v>
      </c>
      <c r="C213" s="8" t="s">
        <v>83</v>
      </c>
      <c r="D213" s="8" t="s">
        <v>2003</v>
      </c>
      <c r="E213" s="9">
        <v>222</v>
      </c>
      <c r="F213" s="8" t="s">
        <v>67</v>
      </c>
    </row>
    <row r="214" spans="1:6" ht="15" x14ac:dyDescent="0.25">
      <c r="A214" s="8" t="s">
        <v>65</v>
      </c>
      <c r="B214" s="8" t="s">
        <v>79</v>
      </c>
      <c r="C214" s="8" t="s">
        <v>83</v>
      </c>
      <c r="D214" s="8" t="s">
        <v>2004</v>
      </c>
      <c r="E214" s="9">
        <v>282</v>
      </c>
      <c r="F214" s="8" t="s">
        <v>67</v>
      </c>
    </row>
    <row r="215" spans="1:6" ht="15" x14ac:dyDescent="0.25">
      <c r="A215" s="8" t="s">
        <v>65</v>
      </c>
      <c r="B215" s="8" t="s">
        <v>79</v>
      </c>
      <c r="C215" s="8" t="s">
        <v>83</v>
      </c>
      <c r="D215" s="8" t="s">
        <v>2005</v>
      </c>
      <c r="E215" s="9">
        <v>457</v>
      </c>
      <c r="F215" s="8" t="s">
        <v>67</v>
      </c>
    </row>
    <row r="216" spans="1:6" ht="15" x14ac:dyDescent="0.25">
      <c r="A216" s="8" t="s">
        <v>65</v>
      </c>
      <c r="B216" s="8" t="s">
        <v>79</v>
      </c>
      <c r="C216" s="8" t="s">
        <v>83</v>
      </c>
      <c r="D216" s="8" t="s">
        <v>2006</v>
      </c>
      <c r="E216" s="9">
        <v>388</v>
      </c>
      <c r="F216" s="8" t="s">
        <v>67</v>
      </c>
    </row>
    <row r="217" spans="1:6" ht="15" x14ac:dyDescent="0.25">
      <c r="A217" s="8" t="s">
        <v>65</v>
      </c>
      <c r="B217" s="8" t="s">
        <v>79</v>
      </c>
      <c r="C217" s="8" t="s">
        <v>83</v>
      </c>
      <c r="D217" s="8" t="s">
        <v>2007</v>
      </c>
      <c r="E217" s="9">
        <v>208</v>
      </c>
      <c r="F217" s="8" t="s">
        <v>67</v>
      </c>
    </row>
    <row r="218" spans="1:6" ht="15" x14ac:dyDescent="0.25">
      <c r="A218" s="8" t="s">
        <v>65</v>
      </c>
      <c r="B218" s="8" t="s">
        <v>79</v>
      </c>
      <c r="C218" s="8" t="s">
        <v>83</v>
      </c>
      <c r="D218" s="8" t="s">
        <v>2008</v>
      </c>
      <c r="E218" s="9">
        <v>416</v>
      </c>
      <c r="F218" s="8" t="s">
        <v>67</v>
      </c>
    </row>
    <row r="219" spans="1:6" ht="15" x14ac:dyDescent="0.25">
      <c r="A219" s="8" t="s">
        <v>65</v>
      </c>
      <c r="B219" s="8" t="s">
        <v>79</v>
      </c>
      <c r="C219" s="8" t="s">
        <v>83</v>
      </c>
      <c r="D219" s="8" t="s">
        <v>2009</v>
      </c>
      <c r="E219" s="9">
        <v>380</v>
      </c>
      <c r="F219" s="8" t="s">
        <v>67</v>
      </c>
    </row>
    <row r="220" spans="1:6" ht="15" x14ac:dyDescent="0.25">
      <c r="A220" s="8" t="s">
        <v>65</v>
      </c>
      <c r="B220" s="8" t="s">
        <v>79</v>
      </c>
      <c r="C220" s="8" t="s">
        <v>83</v>
      </c>
      <c r="D220" s="8" t="s">
        <v>2010</v>
      </c>
      <c r="E220" s="9">
        <v>554</v>
      </c>
      <c r="F220" s="8" t="s">
        <v>67</v>
      </c>
    </row>
    <row r="221" spans="1:6" ht="15" x14ac:dyDescent="0.25">
      <c r="A221" s="8" t="s">
        <v>65</v>
      </c>
      <c r="B221" s="8" t="s">
        <v>79</v>
      </c>
      <c r="C221" s="8" t="s">
        <v>83</v>
      </c>
      <c r="D221" s="8" t="s">
        <v>2011</v>
      </c>
      <c r="E221" s="9">
        <v>369</v>
      </c>
      <c r="F221" s="8" t="s">
        <v>67</v>
      </c>
    </row>
    <row r="222" spans="1:6" ht="15" x14ac:dyDescent="0.25">
      <c r="A222" s="8" t="s">
        <v>65</v>
      </c>
      <c r="B222" s="8" t="s">
        <v>79</v>
      </c>
      <c r="C222" s="8" t="s">
        <v>83</v>
      </c>
      <c r="D222" s="8" t="s">
        <v>2012</v>
      </c>
      <c r="E222" s="9">
        <v>364</v>
      </c>
      <c r="F222" s="8" t="s">
        <v>67</v>
      </c>
    </row>
    <row r="223" spans="1:6" ht="15" x14ac:dyDescent="0.25">
      <c r="A223" s="8" t="s">
        <v>65</v>
      </c>
      <c r="B223" s="8" t="s">
        <v>79</v>
      </c>
      <c r="C223" s="8" t="s">
        <v>83</v>
      </c>
      <c r="D223" s="8" t="s">
        <v>2013</v>
      </c>
      <c r="E223" s="9">
        <v>289</v>
      </c>
      <c r="F223" s="8" t="s">
        <v>67</v>
      </c>
    </row>
    <row r="224" spans="1:6" ht="15" x14ac:dyDescent="0.25">
      <c r="A224" s="8" t="s">
        <v>65</v>
      </c>
      <c r="B224" s="8" t="s">
        <v>79</v>
      </c>
      <c r="C224" s="8" t="s">
        <v>83</v>
      </c>
      <c r="D224" s="8" t="s">
        <v>2014</v>
      </c>
      <c r="E224" s="9">
        <v>248</v>
      </c>
      <c r="F224" s="8" t="s">
        <v>67</v>
      </c>
    </row>
    <row r="225" spans="1:6" ht="15" x14ac:dyDescent="0.25">
      <c r="A225" s="8" t="s">
        <v>65</v>
      </c>
      <c r="B225" s="8" t="s">
        <v>79</v>
      </c>
      <c r="C225" s="8" t="s">
        <v>83</v>
      </c>
      <c r="D225" s="8" t="s">
        <v>2015</v>
      </c>
      <c r="E225" s="9">
        <v>179</v>
      </c>
      <c r="F225" s="8" t="s">
        <v>67</v>
      </c>
    </row>
    <row r="226" spans="1:6" ht="15" x14ac:dyDescent="0.25">
      <c r="A226" s="8" t="s">
        <v>65</v>
      </c>
      <c r="B226" s="8" t="s">
        <v>79</v>
      </c>
      <c r="C226" s="8" t="s">
        <v>83</v>
      </c>
      <c r="D226" s="8" t="s">
        <v>2016</v>
      </c>
      <c r="E226" s="9">
        <v>343</v>
      </c>
      <c r="F226" s="8" t="s">
        <v>67</v>
      </c>
    </row>
    <row r="227" spans="1:6" ht="15" x14ac:dyDescent="0.25">
      <c r="A227" s="8" t="s">
        <v>65</v>
      </c>
      <c r="B227" s="8" t="s">
        <v>79</v>
      </c>
      <c r="C227" s="8" t="s">
        <v>83</v>
      </c>
      <c r="D227" s="8" t="s">
        <v>2017</v>
      </c>
      <c r="E227" s="9">
        <v>282</v>
      </c>
      <c r="F227" s="8" t="s">
        <v>67</v>
      </c>
    </row>
    <row r="228" spans="1:6" ht="15" x14ac:dyDescent="0.25">
      <c r="A228" s="8" t="s">
        <v>65</v>
      </c>
      <c r="B228" s="8" t="s">
        <v>79</v>
      </c>
      <c r="C228" s="8" t="s">
        <v>83</v>
      </c>
      <c r="D228" s="8" t="s">
        <v>2018</v>
      </c>
      <c r="E228" s="9">
        <v>316</v>
      </c>
      <c r="F228" s="8" t="s">
        <v>67</v>
      </c>
    </row>
    <row r="229" spans="1:6" ht="15" x14ac:dyDescent="0.25">
      <c r="A229" s="8" t="s">
        <v>65</v>
      </c>
      <c r="B229" s="8" t="s">
        <v>79</v>
      </c>
      <c r="C229" s="8" t="s">
        <v>83</v>
      </c>
      <c r="D229" s="8" t="s">
        <v>2019</v>
      </c>
      <c r="E229" s="9">
        <v>184</v>
      </c>
      <c r="F229" s="8" t="s">
        <v>67</v>
      </c>
    </row>
    <row r="230" spans="1:6" ht="15" x14ac:dyDescent="0.25">
      <c r="A230" s="8" t="s">
        <v>65</v>
      </c>
      <c r="B230" s="8" t="s">
        <v>79</v>
      </c>
      <c r="C230" s="8" t="s">
        <v>83</v>
      </c>
      <c r="D230" s="8" t="s">
        <v>2020</v>
      </c>
      <c r="E230" s="9">
        <v>153</v>
      </c>
      <c r="F230" s="8" t="s">
        <v>67</v>
      </c>
    </row>
    <row r="231" spans="1:6" ht="15" x14ac:dyDescent="0.25">
      <c r="A231" s="8" t="s">
        <v>65</v>
      </c>
      <c r="B231" s="8" t="s">
        <v>79</v>
      </c>
      <c r="C231" s="8" t="s">
        <v>83</v>
      </c>
      <c r="D231" s="8" t="s">
        <v>2021</v>
      </c>
      <c r="E231" s="9">
        <v>315</v>
      </c>
      <c r="F231" s="8" t="s">
        <v>67</v>
      </c>
    </row>
    <row r="232" spans="1:6" ht="15" x14ac:dyDescent="0.25">
      <c r="A232" s="8" t="s">
        <v>65</v>
      </c>
      <c r="B232" s="8" t="s">
        <v>79</v>
      </c>
      <c r="C232" s="8" t="s">
        <v>83</v>
      </c>
      <c r="D232" s="8" t="s">
        <v>2022</v>
      </c>
      <c r="E232" s="9">
        <v>273</v>
      </c>
      <c r="F232" s="8" t="s">
        <v>67</v>
      </c>
    </row>
    <row r="233" spans="1:6" ht="15" x14ac:dyDescent="0.25">
      <c r="A233" s="8" t="s">
        <v>65</v>
      </c>
      <c r="B233" s="8" t="s">
        <v>79</v>
      </c>
      <c r="C233" s="8" t="s">
        <v>83</v>
      </c>
      <c r="D233" s="8" t="s">
        <v>2023</v>
      </c>
      <c r="E233" s="9">
        <v>316</v>
      </c>
      <c r="F233" s="8" t="s">
        <v>67</v>
      </c>
    </row>
    <row r="234" spans="1:6" ht="15" x14ac:dyDescent="0.25">
      <c r="A234" s="8" t="s">
        <v>65</v>
      </c>
      <c r="B234" s="8" t="s">
        <v>79</v>
      </c>
      <c r="C234" s="8" t="s">
        <v>83</v>
      </c>
      <c r="D234" s="8" t="s">
        <v>2024</v>
      </c>
      <c r="E234" s="9">
        <v>215</v>
      </c>
      <c r="F234" s="8" t="s">
        <v>67</v>
      </c>
    </row>
    <row r="235" spans="1:6" ht="15" x14ac:dyDescent="0.25">
      <c r="A235" s="8" t="s">
        <v>65</v>
      </c>
      <c r="B235" s="8" t="s">
        <v>84</v>
      </c>
      <c r="C235" s="8" t="s">
        <v>67</v>
      </c>
      <c r="D235" s="8" t="s">
        <v>2025</v>
      </c>
      <c r="E235" s="9">
        <v>453</v>
      </c>
      <c r="F235" s="8" t="s">
        <v>67</v>
      </c>
    </row>
    <row r="236" spans="1:6" ht="15" x14ac:dyDescent="0.25">
      <c r="A236" s="8" t="s">
        <v>65</v>
      </c>
      <c r="B236" s="8" t="s">
        <v>84</v>
      </c>
      <c r="C236" s="8" t="s">
        <v>67</v>
      </c>
      <c r="D236" s="8" t="s">
        <v>2026</v>
      </c>
      <c r="E236" s="9">
        <v>354</v>
      </c>
      <c r="F236" s="8" t="s">
        <v>67</v>
      </c>
    </row>
    <row r="237" spans="1:6" ht="15" x14ac:dyDescent="0.25">
      <c r="A237" s="8" t="s">
        <v>65</v>
      </c>
      <c r="B237" s="8" t="s">
        <v>84</v>
      </c>
      <c r="C237" s="8" t="s">
        <v>67</v>
      </c>
      <c r="D237" s="8" t="s">
        <v>2027</v>
      </c>
      <c r="E237" s="9">
        <v>410</v>
      </c>
      <c r="F237" s="8" t="s">
        <v>67</v>
      </c>
    </row>
    <row r="238" spans="1:6" ht="15" x14ac:dyDescent="0.25">
      <c r="A238" s="8" t="s">
        <v>65</v>
      </c>
      <c r="B238" s="8" t="s">
        <v>84</v>
      </c>
      <c r="C238" s="8" t="s">
        <v>67</v>
      </c>
      <c r="D238" s="8" t="s">
        <v>2028</v>
      </c>
      <c r="E238" s="9">
        <v>250</v>
      </c>
      <c r="F238" s="8" t="s">
        <v>67</v>
      </c>
    </row>
    <row r="239" spans="1:6" ht="15" x14ac:dyDescent="0.25">
      <c r="A239" s="8" t="s">
        <v>65</v>
      </c>
      <c r="B239" s="8" t="s">
        <v>84</v>
      </c>
      <c r="C239" s="8" t="s">
        <v>67</v>
      </c>
      <c r="D239" s="8" t="s">
        <v>2029</v>
      </c>
      <c r="E239" s="9">
        <v>409</v>
      </c>
      <c r="F239" s="8" t="s">
        <v>67</v>
      </c>
    </row>
    <row r="240" spans="1:6" ht="15" x14ac:dyDescent="0.25">
      <c r="A240" s="8" t="s">
        <v>65</v>
      </c>
      <c r="B240" s="8" t="s">
        <v>84</v>
      </c>
      <c r="C240" s="8" t="s">
        <v>67</v>
      </c>
      <c r="D240" s="8" t="s">
        <v>2030</v>
      </c>
      <c r="E240" s="9">
        <v>349</v>
      </c>
      <c r="F240" s="8" t="s">
        <v>67</v>
      </c>
    </row>
    <row r="241" spans="1:6" ht="15" x14ac:dyDescent="0.25">
      <c r="A241" s="8" t="s">
        <v>65</v>
      </c>
      <c r="B241" s="8" t="s">
        <v>84</v>
      </c>
      <c r="C241" s="8" t="s">
        <v>67</v>
      </c>
      <c r="D241" s="8" t="s">
        <v>2031</v>
      </c>
      <c r="E241" s="9">
        <v>305</v>
      </c>
      <c r="F241" s="8" t="s">
        <v>67</v>
      </c>
    </row>
    <row r="242" spans="1:6" ht="15" x14ac:dyDescent="0.25">
      <c r="A242" s="8" t="s">
        <v>65</v>
      </c>
      <c r="B242" s="8" t="s">
        <v>84</v>
      </c>
      <c r="C242" s="8" t="s">
        <v>67</v>
      </c>
      <c r="D242" s="8" t="s">
        <v>2032</v>
      </c>
      <c r="E242" s="9">
        <v>283</v>
      </c>
      <c r="F242" s="8" t="s">
        <v>67</v>
      </c>
    </row>
    <row r="243" spans="1:6" ht="15" x14ac:dyDescent="0.25">
      <c r="A243" s="8" t="s">
        <v>65</v>
      </c>
      <c r="B243" s="8" t="s">
        <v>84</v>
      </c>
      <c r="C243" s="8" t="s">
        <v>67</v>
      </c>
      <c r="D243" s="8" t="s">
        <v>2033</v>
      </c>
      <c r="E243" s="9">
        <v>244</v>
      </c>
      <c r="F243" s="8" t="s">
        <v>67</v>
      </c>
    </row>
    <row r="244" spans="1:6" ht="15" x14ac:dyDescent="0.25">
      <c r="A244" s="8" t="s">
        <v>65</v>
      </c>
      <c r="B244" s="8" t="s">
        <v>84</v>
      </c>
      <c r="C244" s="8" t="s">
        <v>67</v>
      </c>
      <c r="D244" s="8" t="s">
        <v>2034</v>
      </c>
      <c r="E244" s="9">
        <v>295</v>
      </c>
      <c r="F244" s="8" t="s">
        <v>67</v>
      </c>
    </row>
    <row r="245" spans="1:6" ht="15" x14ac:dyDescent="0.25">
      <c r="A245" s="8" t="s">
        <v>65</v>
      </c>
      <c r="B245" s="8" t="s">
        <v>84</v>
      </c>
      <c r="C245" s="8" t="s">
        <v>67</v>
      </c>
      <c r="D245" s="8" t="s">
        <v>2035</v>
      </c>
      <c r="E245" s="9">
        <v>143</v>
      </c>
      <c r="F245" s="8" t="s">
        <v>67</v>
      </c>
    </row>
    <row r="246" spans="1:6" ht="15" x14ac:dyDescent="0.25">
      <c r="A246" s="8" t="s">
        <v>65</v>
      </c>
      <c r="B246" s="8" t="s">
        <v>84</v>
      </c>
      <c r="C246" s="8" t="s">
        <v>67</v>
      </c>
      <c r="D246" s="8" t="s">
        <v>2036</v>
      </c>
      <c r="E246" s="9">
        <v>342</v>
      </c>
      <c r="F246" s="8" t="s">
        <v>67</v>
      </c>
    </row>
    <row r="247" spans="1:6" ht="15" x14ac:dyDescent="0.25">
      <c r="A247" s="8" t="s">
        <v>65</v>
      </c>
      <c r="B247" s="8" t="s">
        <v>84</v>
      </c>
      <c r="C247" s="8" t="s">
        <v>67</v>
      </c>
      <c r="D247" s="8" t="s">
        <v>2037</v>
      </c>
      <c r="E247" s="9">
        <v>336</v>
      </c>
      <c r="F247" s="8" t="s">
        <v>67</v>
      </c>
    </row>
    <row r="248" spans="1:6" ht="15" x14ac:dyDescent="0.25">
      <c r="A248" s="8" t="s">
        <v>65</v>
      </c>
      <c r="B248" s="8" t="s">
        <v>84</v>
      </c>
      <c r="C248" s="8" t="s">
        <v>67</v>
      </c>
      <c r="D248" s="8" t="s">
        <v>2038</v>
      </c>
      <c r="E248" s="9">
        <v>230</v>
      </c>
      <c r="F248" s="8" t="s">
        <v>67</v>
      </c>
    </row>
    <row r="249" spans="1:6" ht="15" x14ac:dyDescent="0.25">
      <c r="A249" s="8" t="s">
        <v>65</v>
      </c>
      <c r="B249" s="8" t="s">
        <v>84</v>
      </c>
      <c r="C249" s="8" t="s">
        <v>67</v>
      </c>
      <c r="D249" s="8" t="s">
        <v>2039</v>
      </c>
      <c r="E249" s="9">
        <v>74</v>
      </c>
      <c r="F249" s="8" t="s">
        <v>67</v>
      </c>
    </row>
    <row r="250" spans="1:6" ht="15" x14ac:dyDescent="0.25">
      <c r="A250" s="8" t="s">
        <v>65</v>
      </c>
      <c r="B250" s="8" t="s">
        <v>84</v>
      </c>
      <c r="C250" s="8" t="s">
        <v>67</v>
      </c>
      <c r="D250" s="8" t="s">
        <v>2040</v>
      </c>
      <c r="E250" s="9">
        <v>206</v>
      </c>
      <c r="F250" s="8" t="s">
        <v>67</v>
      </c>
    </row>
    <row r="251" spans="1:6" ht="15" x14ac:dyDescent="0.25">
      <c r="A251" s="8" t="s">
        <v>65</v>
      </c>
      <c r="B251" s="8" t="s">
        <v>84</v>
      </c>
      <c r="C251" s="8" t="s">
        <v>67</v>
      </c>
      <c r="D251" s="8" t="s">
        <v>2041</v>
      </c>
      <c r="E251" s="9">
        <v>28</v>
      </c>
      <c r="F251" s="8" t="s">
        <v>67</v>
      </c>
    </row>
    <row r="252" spans="1:6" ht="15" x14ac:dyDescent="0.25">
      <c r="A252" s="8" t="s">
        <v>65</v>
      </c>
      <c r="B252" s="8" t="s">
        <v>84</v>
      </c>
      <c r="C252" s="8" t="s">
        <v>67</v>
      </c>
      <c r="D252" s="8" t="s">
        <v>2042</v>
      </c>
      <c r="E252" s="9">
        <v>201</v>
      </c>
      <c r="F252" s="8" t="s">
        <v>67</v>
      </c>
    </row>
    <row r="253" spans="1:6" ht="15" x14ac:dyDescent="0.25">
      <c r="A253" s="8" t="s">
        <v>65</v>
      </c>
      <c r="B253" s="8" t="s">
        <v>84</v>
      </c>
      <c r="C253" s="8" t="s">
        <v>67</v>
      </c>
      <c r="D253" s="8" t="s">
        <v>2043</v>
      </c>
      <c r="E253" s="9">
        <v>1</v>
      </c>
      <c r="F253" s="8" t="s">
        <v>67</v>
      </c>
    </row>
    <row r="254" spans="1:6" ht="15" x14ac:dyDescent="0.25">
      <c r="A254" s="8" t="s">
        <v>65</v>
      </c>
      <c r="B254" s="8" t="s">
        <v>84</v>
      </c>
      <c r="C254" s="8" t="s">
        <v>67</v>
      </c>
      <c r="D254" s="8" t="s">
        <v>2044</v>
      </c>
      <c r="E254" s="9">
        <v>324</v>
      </c>
      <c r="F254" s="8" t="s">
        <v>67</v>
      </c>
    </row>
    <row r="255" spans="1:6" ht="15" x14ac:dyDescent="0.25">
      <c r="A255" s="8" t="s">
        <v>65</v>
      </c>
      <c r="B255" s="8" t="s">
        <v>84</v>
      </c>
      <c r="C255" s="8" t="s">
        <v>67</v>
      </c>
      <c r="D255" s="8" t="s">
        <v>2045</v>
      </c>
      <c r="E255" s="9">
        <v>315</v>
      </c>
      <c r="F255" s="8" t="s">
        <v>67</v>
      </c>
    </row>
    <row r="256" spans="1:6" ht="15" x14ac:dyDescent="0.25">
      <c r="A256" s="8" t="s">
        <v>65</v>
      </c>
      <c r="B256" s="8" t="s">
        <v>84</v>
      </c>
      <c r="C256" s="8" t="s">
        <v>67</v>
      </c>
      <c r="D256" s="8" t="s">
        <v>2046</v>
      </c>
      <c r="E256" s="9">
        <v>184</v>
      </c>
      <c r="F256" s="8" t="s">
        <v>67</v>
      </c>
    </row>
    <row r="257" spans="1:6" ht="15" x14ac:dyDescent="0.25">
      <c r="A257" s="8" t="s">
        <v>65</v>
      </c>
      <c r="B257" s="8" t="s">
        <v>84</v>
      </c>
      <c r="C257" s="8" t="s">
        <v>87</v>
      </c>
      <c r="D257" s="8" t="s">
        <v>2047</v>
      </c>
      <c r="E257" s="9">
        <v>365</v>
      </c>
      <c r="F257" s="8" t="s">
        <v>67</v>
      </c>
    </row>
    <row r="258" spans="1:6" ht="15" x14ac:dyDescent="0.25">
      <c r="A258" s="8" t="s">
        <v>65</v>
      </c>
      <c r="B258" s="8" t="s">
        <v>84</v>
      </c>
      <c r="C258" s="8" t="s">
        <v>87</v>
      </c>
      <c r="D258" s="8" t="s">
        <v>2048</v>
      </c>
      <c r="E258" s="9">
        <v>127</v>
      </c>
      <c r="F258" s="8" t="s">
        <v>67</v>
      </c>
    </row>
    <row r="259" spans="1:6" ht="15" x14ac:dyDescent="0.25">
      <c r="A259" s="8" t="s">
        <v>65</v>
      </c>
      <c r="B259" s="8" t="s">
        <v>84</v>
      </c>
      <c r="C259" s="8" t="s">
        <v>87</v>
      </c>
      <c r="D259" s="8" t="s">
        <v>2049</v>
      </c>
      <c r="E259" s="9">
        <v>391</v>
      </c>
      <c r="F259" s="8" t="s">
        <v>67</v>
      </c>
    </row>
    <row r="260" spans="1:6" ht="15" x14ac:dyDescent="0.25">
      <c r="A260" s="8" t="s">
        <v>65</v>
      </c>
      <c r="B260" s="8" t="s">
        <v>84</v>
      </c>
      <c r="C260" s="8" t="s">
        <v>87</v>
      </c>
      <c r="D260" s="8" t="s">
        <v>2050</v>
      </c>
      <c r="E260" s="9">
        <v>245</v>
      </c>
      <c r="F260" s="8" t="s">
        <v>67</v>
      </c>
    </row>
    <row r="261" spans="1:6" ht="15" x14ac:dyDescent="0.25">
      <c r="A261" s="8" t="s">
        <v>65</v>
      </c>
      <c r="B261" s="8" t="s">
        <v>84</v>
      </c>
      <c r="C261" s="8" t="s">
        <v>87</v>
      </c>
      <c r="D261" s="8" t="s">
        <v>2051</v>
      </c>
      <c r="E261" s="9">
        <v>441</v>
      </c>
      <c r="F261" s="8" t="s">
        <v>67</v>
      </c>
    </row>
    <row r="262" spans="1:6" ht="15" x14ac:dyDescent="0.25">
      <c r="A262" s="8" t="s">
        <v>65</v>
      </c>
      <c r="B262" s="8" t="s">
        <v>84</v>
      </c>
      <c r="C262" s="8" t="s">
        <v>87</v>
      </c>
      <c r="D262" s="8" t="s">
        <v>2052</v>
      </c>
      <c r="E262" s="9">
        <v>380</v>
      </c>
      <c r="F262" s="8" t="s">
        <v>67</v>
      </c>
    </row>
    <row r="263" spans="1:6" ht="15" x14ac:dyDescent="0.25">
      <c r="A263" s="8" t="s">
        <v>65</v>
      </c>
      <c r="B263" s="8" t="s">
        <v>84</v>
      </c>
      <c r="C263" s="8" t="s">
        <v>82</v>
      </c>
      <c r="D263" s="8" t="s">
        <v>2053</v>
      </c>
      <c r="E263" s="9">
        <v>679</v>
      </c>
      <c r="F263" s="8" t="s">
        <v>67</v>
      </c>
    </row>
    <row r="264" spans="1:6" ht="15" x14ac:dyDescent="0.25">
      <c r="A264" s="8" t="s">
        <v>65</v>
      </c>
      <c r="B264" s="8" t="s">
        <v>84</v>
      </c>
      <c r="C264" s="8" t="s">
        <v>82</v>
      </c>
      <c r="D264" s="8" t="s">
        <v>2054</v>
      </c>
      <c r="E264" s="9">
        <v>491</v>
      </c>
      <c r="F264" s="8" t="s">
        <v>67</v>
      </c>
    </row>
    <row r="265" spans="1:6" ht="15" x14ac:dyDescent="0.25">
      <c r="A265" s="8" t="s">
        <v>65</v>
      </c>
      <c r="B265" s="8" t="s">
        <v>84</v>
      </c>
      <c r="C265" s="8" t="s">
        <v>82</v>
      </c>
      <c r="D265" s="8" t="s">
        <v>2055</v>
      </c>
      <c r="E265" s="9">
        <v>318</v>
      </c>
      <c r="F265" s="8" t="s">
        <v>67</v>
      </c>
    </row>
    <row r="266" spans="1:6" ht="15" x14ac:dyDescent="0.25">
      <c r="A266" s="8" t="s">
        <v>65</v>
      </c>
      <c r="B266" s="8" t="s">
        <v>84</v>
      </c>
      <c r="C266" s="8" t="s">
        <v>82</v>
      </c>
      <c r="D266" s="8" t="s">
        <v>2056</v>
      </c>
      <c r="E266" s="9">
        <v>620</v>
      </c>
      <c r="F266" s="8" t="s">
        <v>67</v>
      </c>
    </row>
    <row r="267" spans="1:6" ht="15" x14ac:dyDescent="0.25">
      <c r="A267" s="8" t="s">
        <v>65</v>
      </c>
      <c r="B267" s="8" t="s">
        <v>84</v>
      </c>
      <c r="C267" s="8" t="s">
        <v>78</v>
      </c>
      <c r="D267" s="8" t="s">
        <v>2057</v>
      </c>
      <c r="E267" s="9">
        <v>179</v>
      </c>
      <c r="F267" s="8" t="s">
        <v>67</v>
      </c>
    </row>
    <row r="268" spans="1:6" ht="15" x14ac:dyDescent="0.25">
      <c r="A268" s="8" t="s">
        <v>65</v>
      </c>
      <c r="B268" s="8" t="s">
        <v>85</v>
      </c>
      <c r="C268" s="8" t="s">
        <v>67</v>
      </c>
      <c r="D268" s="8" t="s">
        <v>2058</v>
      </c>
      <c r="E268" s="9">
        <v>430</v>
      </c>
      <c r="F268" s="8" t="s">
        <v>67</v>
      </c>
    </row>
    <row r="269" spans="1:6" ht="15" x14ac:dyDescent="0.25">
      <c r="A269" s="8" t="s">
        <v>65</v>
      </c>
      <c r="B269" s="8" t="s">
        <v>85</v>
      </c>
      <c r="C269" s="8" t="s">
        <v>67</v>
      </c>
      <c r="D269" s="8" t="s">
        <v>2059</v>
      </c>
      <c r="E269" s="9">
        <v>304</v>
      </c>
      <c r="F269" s="8" t="s">
        <v>67</v>
      </c>
    </row>
    <row r="270" spans="1:6" ht="15" x14ac:dyDescent="0.25">
      <c r="A270" s="8" t="s">
        <v>65</v>
      </c>
      <c r="B270" s="8" t="s">
        <v>85</v>
      </c>
      <c r="C270" s="8" t="s">
        <v>67</v>
      </c>
      <c r="D270" s="8" t="s">
        <v>2060</v>
      </c>
      <c r="E270" s="9">
        <v>332</v>
      </c>
      <c r="F270" s="8" t="s">
        <v>67</v>
      </c>
    </row>
    <row r="271" spans="1:6" ht="15" x14ac:dyDescent="0.25">
      <c r="A271" s="8" t="s">
        <v>65</v>
      </c>
      <c r="B271" s="8" t="s">
        <v>85</v>
      </c>
      <c r="C271" s="8" t="s">
        <v>67</v>
      </c>
      <c r="D271" s="8" t="s">
        <v>2061</v>
      </c>
      <c r="E271" s="9">
        <v>289</v>
      </c>
      <c r="F271" s="8" t="s">
        <v>67</v>
      </c>
    </row>
    <row r="272" spans="1:6" ht="15" x14ac:dyDescent="0.25">
      <c r="A272" s="8" t="s">
        <v>65</v>
      </c>
      <c r="B272" s="8" t="s">
        <v>85</v>
      </c>
      <c r="C272" s="8" t="s">
        <v>69</v>
      </c>
      <c r="D272" s="8" t="s">
        <v>2062</v>
      </c>
      <c r="E272" s="9">
        <v>502</v>
      </c>
      <c r="F272" s="8" t="s">
        <v>67</v>
      </c>
    </row>
    <row r="273" spans="1:6" ht="15" x14ac:dyDescent="0.25">
      <c r="A273" s="8" t="s">
        <v>65</v>
      </c>
      <c r="B273" s="8" t="s">
        <v>85</v>
      </c>
      <c r="C273" s="8" t="s">
        <v>71</v>
      </c>
      <c r="D273" s="8" t="s">
        <v>2064</v>
      </c>
      <c r="E273" s="9">
        <v>343</v>
      </c>
      <c r="F273" s="8" t="s">
        <v>67</v>
      </c>
    </row>
    <row r="274" spans="1:6" ht="15" x14ac:dyDescent="0.25">
      <c r="A274" s="8" t="s">
        <v>65</v>
      </c>
      <c r="B274" s="8" t="s">
        <v>85</v>
      </c>
      <c r="C274" s="8" t="s">
        <v>71</v>
      </c>
      <c r="D274" s="8" t="s">
        <v>2065</v>
      </c>
      <c r="E274" s="9">
        <v>283</v>
      </c>
      <c r="F274" s="8" t="s">
        <v>67</v>
      </c>
    </row>
    <row r="275" spans="1:6" ht="15" x14ac:dyDescent="0.25">
      <c r="A275" s="8" t="s">
        <v>65</v>
      </c>
      <c r="B275" s="8" t="s">
        <v>85</v>
      </c>
      <c r="C275" s="8" t="s">
        <v>71</v>
      </c>
      <c r="D275" s="8" t="s">
        <v>2066</v>
      </c>
      <c r="E275" s="9">
        <v>244</v>
      </c>
      <c r="F275" s="8" t="s">
        <v>67</v>
      </c>
    </row>
    <row r="276" spans="1:6" ht="15" x14ac:dyDescent="0.25">
      <c r="A276" s="8" t="s">
        <v>65</v>
      </c>
      <c r="B276" s="8" t="s">
        <v>85</v>
      </c>
      <c r="C276" s="8" t="s">
        <v>71</v>
      </c>
      <c r="D276" s="8" t="s">
        <v>2067</v>
      </c>
      <c r="E276" s="9">
        <v>365</v>
      </c>
      <c r="F276" s="8" t="s">
        <v>67</v>
      </c>
    </row>
    <row r="277" spans="1:6" ht="15" x14ac:dyDescent="0.25">
      <c r="A277" s="8" t="s">
        <v>65</v>
      </c>
      <c r="B277" s="8" t="s">
        <v>85</v>
      </c>
      <c r="C277" s="8" t="s">
        <v>71</v>
      </c>
      <c r="D277" s="8" t="s">
        <v>1959</v>
      </c>
      <c r="E277" s="9">
        <v>279</v>
      </c>
      <c r="F277" s="8" t="s">
        <v>67</v>
      </c>
    </row>
    <row r="278" spans="1:6" ht="15" x14ac:dyDescent="0.25">
      <c r="A278" s="8" t="s">
        <v>65</v>
      </c>
      <c r="B278" s="8" t="s">
        <v>85</v>
      </c>
      <c r="C278" s="8" t="s">
        <v>71</v>
      </c>
      <c r="D278" s="8" t="s">
        <v>2068</v>
      </c>
      <c r="E278" s="9">
        <v>361</v>
      </c>
      <c r="F278" s="8" t="s">
        <v>67</v>
      </c>
    </row>
    <row r="279" spans="1:6" ht="15" x14ac:dyDescent="0.25">
      <c r="A279" s="8" t="s">
        <v>65</v>
      </c>
      <c r="B279" s="8" t="s">
        <v>85</v>
      </c>
      <c r="C279" s="8" t="s">
        <v>71</v>
      </c>
      <c r="D279" s="8" t="s">
        <v>2069</v>
      </c>
      <c r="E279" s="9">
        <v>333</v>
      </c>
      <c r="F279" s="8" t="s">
        <v>67</v>
      </c>
    </row>
    <row r="280" spans="1:6" ht="15" x14ac:dyDescent="0.25">
      <c r="A280" s="8" t="s">
        <v>65</v>
      </c>
      <c r="B280" s="8" t="s">
        <v>85</v>
      </c>
      <c r="C280" s="8" t="s">
        <v>71</v>
      </c>
      <c r="D280" s="8" t="s">
        <v>2070</v>
      </c>
      <c r="E280" s="9">
        <v>152</v>
      </c>
      <c r="F280" s="8" t="s">
        <v>67</v>
      </c>
    </row>
    <row r="281" spans="1:6" ht="15" x14ac:dyDescent="0.25">
      <c r="A281" s="8" t="s">
        <v>65</v>
      </c>
      <c r="B281" s="8" t="s">
        <v>85</v>
      </c>
      <c r="C281" s="8" t="s">
        <v>71</v>
      </c>
      <c r="D281" s="8" t="s">
        <v>2071</v>
      </c>
      <c r="E281" s="9">
        <v>279</v>
      </c>
      <c r="F281" s="8" t="s">
        <v>67</v>
      </c>
    </row>
    <row r="282" spans="1:6" ht="15" x14ac:dyDescent="0.25">
      <c r="A282" s="8" t="s">
        <v>65</v>
      </c>
      <c r="B282" s="8" t="s">
        <v>85</v>
      </c>
      <c r="C282" s="8" t="s">
        <v>71</v>
      </c>
      <c r="D282" s="8" t="s">
        <v>1960</v>
      </c>
      <c r="E282" s="9">
        <v>341</v>
      </c>
      <c r="F282" s="8" t="s">
        <v>67</v>
      </c>
    </row>
    <row r="283" spans="1:6" ht="15" x14ac:dyDescent="0.25">
      <c r="A283" s="8" t="s">
        <v>65</v>
      </c>
      <c r="B283" s="8" t="s">
        <v>85</v>
      </c>
      <c r="C283" s="8" t="s">
        <v>71</v>
      </c>
      <c r="D283" s="8" t="s">
        <v>2072</v>
      </c>
      <c r="E283" s="9">
        <v>390</v>
      </c>
      <c r="F283" s="8" t="s">
        <v>67</v>
      </c>
    </row>
    <row r="284" spans="1:6" ht="15" x14ac:dyDescent="0.25">
      <c r="A284" s="8" t="s">
        <v>65</v>
      </c>
      <c r="B284" s="8" t="s">
        <v>85</v>
      </c>
      <c r="C284" s="8" t="s">
        <v>71</v>
      </c>
      <c r="D284" s="8" t="s">
        <v>2073</v>
      </c>
      <c r="E284" s="9">
        <v>280</v>
      </c>
      <c r="F284" s="8" t="s">
        <v>67</v>
      </c>
    </row>
    <row r="285" spans="1:6" ht="15" x14ac:dyDescent="0.25">
      <c r="A285" s="8" t="s">
        <v>65</v>
      </c>
      <c r="B285" s="8" t="s">
        <v>85</v>
      </c>
      <c r="C285" s="8" t="s">
        <v>71</v>
      </c>
      <c r="D285" s="8" t="s">
        <v>2074</v>
      </c>
      <c r="E285" s="9">
        <v>212</v>
      </c>
      <c r="F285" s="8" t="s">
        <v>67</v>
      </c>
    </row>
    <row r="286" spans="1:6" ht="15" x14ac:dyDescent="0.25">
      <c r="A286" s="8" t="s">
        <v>65</v>
      </c>
      <c r="B286" s="8" t="s">
        <v>85</v>
      </c>
      <c r="C286" s="8" t="s">
        <v>71</v>
      </c>
      <c r="D286" s="8" t="s">
        <v>2075</v>
      </c>
      <c r="E286" s="9">
        <v>231</v>
      </c>
      <c r="F286" s="8" t="s">
        <v>67</v>
      </c>
    </row>
    <row r="287" spans="1:6" ht="15" x14ac:dyDescent="0.25">
      <c r="A287" s="8" t="s">
        <v>65</v>
      </c>
      <c r="B287" s="8" t="s">
        <v>85</v>
      </c>
      <c r="C287" s="8" t="s">
        <v>71</v>
      </c>
      <c r="D287" s="8" t="s">
        <v>2076</v>
      </c>
      <c r="E287" s="9">
        <v>233</v>
      </c>
      <c r="F287" s="8" t="s">
        <v>67</v>
      </c>
    </row>
    <row r="288" spans="1:6" ht="15" x14ac:dyDescent="0.25">
      <c r="A288" s="8" t="s">
        <v>65</v>
      </c>
      <c r="B288" s="8" t="s">
        <v>85</v>
      </c>
      <c r="C288" s="8" t="s">
        <v>71</v>
      </c>
      <c r="D288" s="8" t="s">
        <v>2077</v>
      </c>
      <c r="E288" s="9">
        <v>394</v>
      </c>
      <c r="F288" s="8" t="s">
        <v>67</v>
      </c>
    </row>
    <row r="289" spans="1:6" ht="15" x14ac:dyDescent="0.25">
      <c r="A289" s="8" t="s">
        <v>65</v>
      </c>
      <c r="B289" s="8" t="s">
        <v>85</v>
      </c>
      <c r="C289" s="8" t="s">
        <v>71</v>
      </c>
      <c r="D289" s="8" t="s">
        <v>2078</v>
      </c>
      <c r="E289" s="9">
        <v>329</v>
      </c>
      <c r="F289" s="8" t="s">
        <v>67</v>
      </c>
    </row>
    <row r="290" spans="1:6" ht="15" x14ac:dyDescent="0.25">
      <c r="A290" s="8" t="s">
        <v>65</v>
      </c>
      <c r="B290" s="8" t="s">
        <v>85</v>
      </c>
      <c r="C290" s="8" t="s">
        <v>71</v>
      </c>
      <c r="D290" s="8" t="s">
        <v>2079</v>
      </c>
      <c r="E290" s="9">
        <v>329</v>
      </c>
      <c r="F290" s="8" t="s">
        <v>67</v>
      </c>
    </row>
    <row r="291" spans="1:6" ht="15" x14ac:dyDescent="0.25">
      <c r="A291" s="8" t="s">
        <v>65</v>
      </c>
      <c r="B291" s="8" t="s">
        <v>85</v>
      </c>
      <c r="C291" s="8" t="s">
        <v>71</v>
      </c>
      <c r="D291" s="8" t="s">
        <v>2080</v>
      </c>
      <c r="E291" s="9">
        <v>362</v>
      </c>
      <c r="F291" s="8" t="s">
        <v>67</v>
      </c>
    </row>
    <row r="292" spans="1:6" ht="15" x14ac:dyDescent="0.25">
      <c r="A292" s="8" t="s">
        <v>65</v>
      </c>
      <c r="B292" s="8" t="s">
        <v>85</v>
      </c>
      <c r="C292" s="8" t="s">
        <v>71</v>
      </c>
      <c r="D292" s="8" t="s">
        <v>2081</v>
      </c>
      <c r="E292" s="9">
        <v>342</v>
      </c>
      <c r="F292" s="8" t="s">
        <v>67</v>
      </c>
    </row>
    <row r="293" spans="1:6" ht="15" x14ac:dyDescent="0.25">
      <c r="A293" s="8" t="s">
        <v>65</v>
      </c>
      <c r="B293" s="8" t="s">
        <v>85</v>
      </c>
      <c r="C293" s="8" t="s">
        <v>71</v>
      </c>
      <c r="D293" s="8" t="s">
        <v>2082</v>
      </c>
      <c r="E293" s="9">
        <v>425</v>
      </c>
      <c r="F293" s="8" t="s">
        <v>67</v>
      </c>
    </row>
    <row r="294" spans="1:6" ht="15" x14ac:dyDescent="0.25">
      <c r="A294" s="8" t="s">
        <v>65</v>
      </c>
      <c r="B294" s="8" t="s">
        <v>85</v>
      </c>
      <c r="C294" s="8" t="s">
        <v>71</v>
      </c>
      <c r="D294" s="8" t="s">
        <v>2083</v>
      </c>
      <c r="E294" s="9">
        <v>267</v>
      </c>
      <c r="F294" s="8" t="s">
        <v>67</v>
      </c>
    </row>
    <row r="295" spans="1:6" ht="15" x14ac:dyDescent="0.25">
      <c r="A295" s="8" t="s">
        <v>65</v>
      </c>
      <c r="B295" s="8" t="s">
        <v>85</v>
      </c>
      <c r="C295" s="8" t="s">
        <v>71</v>
      </c>
      <c r="D295" s="8" t="s">
        <v>2084</v>
      </c>
      <c r="E295" s="9">
        <v>295</v>
      </c>
      <c r="F295" s="8" t="s">
        <v>67</v>
      </c>
    </row>
    <row r="296" spans="1:6" ht="15" x14ac:dyDescent="0.25">
      <c r="A296" s="8" t="s">
        <v>65</v>
      </c>
      <c r="B296" s="8" t="s">
        <v>86</v>
      </c>
      <c r="C296" s="8" t="s">
        <v>80</v>
      </c>
      <c r="D296" s="8" t="s">
        <v>2085</v>
      </c>
      <c r="E296" s="9">
        <v>760</v>
      </c>
      <c r="F296" s="8" t="s">
        <v>67</v>
      </c>
    </row>
    <row r="297" spans="1:6" ht="15" x14ac:dyDescent="0.25">
      <c r="A297" s="8" t="s">
        <v>65</v>
      </c>
      <c r="B297" s="8" t="s">
        <v>86</v>
      </c>
      <c r="C297" s="8" t="s">
        <v>81</v>
      </c>
      <c r="D297" s="8" t="s">
        <v>2086</v>
      </c>
      <c r="E297" s="9">
        <v>455</v>
      </c>
      <c r="F297" s="8" t="s">
        <v>67</v>
      </c>
    </row>
    <row r="298" spans="1:6" ht="15" x14ac:dyDescent="0.25">
      <c r="A298" s="8" t="s">
        <v>65</v>
      </c>
      <c r="B298" s="8" t="s">
        <v>86</v>
      </c>
      <c r="C298" s="8" t="s">
        <v>81</v>
      </c>
      <c r="D298" s="8" t="s">
        <v>2087</v>
      </c>
      <c r="E298" s="9">
        <v>304</v>
      </c>
      <c r="F298" s="8" t="s">
        <v>67</v>
      </c>
    </row>
    <row r="299" spans="1:6" ht="15" x14ac:dyDescent="0.25">
      <c r="A299" s="8" t="s">
        <v>65</v>
      </c>
      <c r="B299" s="8" t="s">
        <v>86</v>
      </c>
      <c r="C299" s="8" t="s">
        <v>81</v>
      </c>
      <c r="D299" s="8" t="s">
        <v>2088</v>
      </c>
      <c r="E299" s="9">
        <v>338</v>
      </c>
      <c r="F299" s="8" t="s">
        <v>67</v>
      </c>
    </row>
    <row r="300" spans="1:6" ht="15" x14ac:dyDescent="0.25">
      <c r="A300" s="8" t="s">
        <v>65</v>
      </c>
      <c r="B300" s="8" t="s">
        <v>86</v>
      </c>
      <c r="C300" s="8" t="s">
        <v>81</v>
      </c>
      <c r="D300" s="8" t="s">
        <v>2089</v>
      </c>
      <c r="E300" s="9">
        <v>257</v>
      </c>
      <c r="F300" s="8" t="s">
        <v>67</v>
      </c>
    </row>
    <row r="301" spans="1:6" ht="15" x14ac:dyDescent="0.25">
      <c r="A301" s="8" t="s">
        <v>65</v>
      </c>
      <c r="B301" s="8" t="s">
        <v>86</v>
      </c>
      <c r="C301" s="8" t="s">
        <v>81</v>
      </c>
      <c r="D301" s="8" t="s">
        <v>2090</v>
      </c>
      <c r="E301" s="9">
        <v>428</v>
      </c>
      <c r="F301" s="8" t="s">
        <v>67</v>
      </c>
    </row>
    <row r="302" spans="1:6" ht="15" x14ac:dyDescent="0.25">
      <c r="A302" s="8" t="s">
        <v>65</v>
      </c>
      <c r="B302" s="8" t="s">
        <v>86</v>
      </c>
      <c r="C302" s="8" t="s">
        <v>81</v>
      </c>
      <c r="D302" s="8" t="s">
        <v>2091</v>
      </c>
      <c r="E302" s="9">
        <v>350</v>
      </c>
      <c r="F302" s="8" t="s">
        <v>67</v>
      </c>
    </row>
    <row r="303" spans="1:6" ht="15" x14ac:dyDescent="0.25">
      <c r="A303" s="8" t="s">
        <v>65</v>
      </c>
      <c r="B303" s="8" t="s">
        <v>86</v>
      </c>
      <c r="C303" s="8" t="s">
        <v>81</v>
      </c>
      <c r="D303" s="8" t="s">
        <v>2092</v>
      </c>
      <c r="E303" s="9">
        <v>331</v>
      </c>
      <c r="F303" s="8" t="s">
        <v>67</v>
      </c>
    </row>
    <row r="304" spans="1:6" ht="15" x14ac:dyDescent="0.25">
      <c r="A304" s="8" t="s">
        <v>65</v>
      </c>
      <c r="B304" s="8" t="s">
        <v>86</v>
      </c>
      <c r="C304" s="8" t="s">
        <v>81</v>
      </c>
      <c r="D304" s="8" t="s">
        <v>2093</v>
      </c>
      <c r="E304" s="9">
        <v>251</v>
      </c>
      <c r="F304" s="8" t="s">
        <v>67</v>
      </c>
    </row>
    <row r="305" spans="1:6" ht="15" x14ac:dyDescent="0.25">
      <c r="A305" s="8" t="s">
        <v>65</v>
      </c>
      <c r="B305" s="8" t="s">
        <v>86</v>
      </c>
      <c r="C305" s="8" t="s">
        <v>81</v>
      </c>
      <c r="D305" s="8" t="s">
        <v>2094</v>
      </c>
      <c r="E305" s="9">
        <v>367</v>
      </c>
      <c r="F305" s="8" t="s">
        <v>67</v>
      </c>
    </row>
    <row r="306" spans="1:6" ht="15" x14ac:dyDescent="0.25">
      <c r="A306" s="8" t="s">
        <v>65</v>
      </c>
      <c r="B306" s="8" t="s">
        <v>86</v>
      </c>
      <c r="C306" s="8" t="s">
        <v>81</v>
      </c>
      <c r="D306" s="8" t="s">
        <v>2095</v>
      </c>
      <c r="E306" s="9">
        <v>497</v>
      </c>
      <c r="F306" s="8" t="s">
        <v>67</v>
      </c>
    </row>
    <row r="307" spans="1:6" ht="15" x14ac:dyDescent="0.25">
      <c r="A307" s="8" t="s">
        <v>65</v>
      </c>
      <c r="B307" s="8" t="s">
        <v>86</v>
      </c>
      <c r="C307" s="8" t="s">
        <v>81</v>
      </c>
      <c r="D307" s="8" t="s">
        <v>2096</v>
      </c>
      <c r="E307" s="9">
        <v>630</v>
      </c>
      <c r="F307" s="8" t="s">
        <v>67</v>
      </c>
    </row>
    <row r="308" spans="1:6" ht="15" x14ac:dyDescent="0.25">
      <c r="A308" s="8" t="s">
        <v>65</v>
      </c>
      <c r="B308" s="8" t="s">
        <v>86</v>
      </c>
      <c r="C308" s="8" t="s">
        <v>81</v>
      </c>
      <c r="D308" s="8" t="s">
        <v>2097</v>
      </c>
      <c r="E308" s="9">
        <v>232</v>
      </c>
      <c r="F308" s="8" t="s">
        <v>67</v>
      </c>
    </row>
    <row r="309" spans="1:6" ht="15" x14ac:dyDescent="0.25">
      <c r="A309" s="8" t="s">
        <v>65</v>
      </c>
      <c r="B309" s="8" t="s">
        <v>86</v>
      </c>
      <c r="C309" s="8" t="s">
        <v>81</v>
      </c>
      <c r="D309" s="8" t="s">
        <v>2098</v>
      </c>
      <c r="E309" s="9">
        <v>474</v>
      </c>
      <c r="F309" s="8" t="s">
        <v>67</v>
      </c>
    </row>
    <row r="310" spans="1:6" ht="15" x14ac:dyDescent="0.25">
      <c r="A310" s="8" t="s">
        <v>65</v>
      </c>
      <c r="B310" s="8" t="s">
        <v>86</v>
      </c>
      <c r="C310" s="8" t="s">
        <v>81</v>
      </c>
      <c r="D310" s="8" t="s">
        <v>2099</v>
      </c>
      <c r="E310" s="9">
        <v>346</v>
      </c>
      <c r="F310" s="8" t="s">
        <v>67</v>
      </c>
    </row>
    <row r="311" spans="1:6" ht="15" x14ac:dyDescent="0.25">
      <c r="A311" s="8" t="s">
        <v>65</v>
      </c>
      <c r="B311" s="8" t="s">
        <v>86</v>
      </c>
      <c r="C311" s="8" t="s">
        <v>81</v>
      </c>
      <c r="D311" s="8" t="s">
        <v>2100</v>
      </c>
      <c r="E311" s="9">
        <v>330</v>
      </c>
      <c r="F311" s="8" t="s">
        <v>67</v>
      </c>
    </row>
    <row r="312" spans="1:6" ht="15" x14ac:dyDescent="0.25">
      <c r="A312" s="8" t="s">
        <v>65</v>
      </c>
      <c r="B312" s="8" t="s">
        <v>86</v>
      </c>
      <c r="C312" s="8" t="s">
        <v>81</v>
      </c>
      <c r="D312" s="8" t="s">
        <v>2101</v>
      </c>
      <c r="E312" s="9">
        <v>248</v>
      </c>
      <c r="F312" s="8" t="s">
        <v>67</v>
      </c>
    </row>
    <row r="313" spans="1:6" ht="15" x14ac:dyDescent="0.25">
      <c r="A313" s="8" t="s">
        <v>65</v>
      </c>
      <c r="B313" s="8" t="s">
        <v>86</v>
      </c>
      <c r="C313" s="8" t="s">
        <v>81</v>
      </c>
      <c r="D313" s="8" t="s">
        <v>2102</v>
      </c>
      <c r="E313" s="9">
        <v>139</v>
      </c>
      <c r="F313" s="8" t="s">
        <v>67</v>
      </c>
    </row>
    <row r="314" spans="1:6" ht="15" x14ac:dyDescent="0.25">
      <c r="A314" s="8" t="s">
        <v>65</v>
      </c>
      <c r="B314" s="8" t="s">
        <v>86</v>
      </c>
      <c r="C314" s="8" t="s">
        <v>81</v>
      </c>
      <c r="D314" s="8" t="s">
        <v>2103</v>
      </c>
      <c r="E314" s="9">
        <v>260</v>
      </c>
      <c r="F314" s="8" t="s">
        <v>67</v>
      </c>
    </row>
    <row r="315" spans="1:6" ht="15" x14ac:dyDescent="0.25">
      <c r="A315" s="8" t="s">
        <v>65</v>
      </c>
      <c r="B315" s="8" t="s">
        <v>86</v>
      </c>
      <c r="C315" s="8" t="s">
        <v>88</v>
      </c>
      <c r="D315" s="8" t="s">
        <v>2104</v>
      </c>
      <c r="E315" s="9">
        <v>544</v>
      </c>
      <c r="F315" s="8" t="s">
        <v>67</v>
      </c>
    </row>
    <row r="316" spans="1:6" ht="15" x14ac:dyDescent="0.25">
      <c r="A316" s="8" t="s">
        <v>65</v>
      </c>
      <c r="B316" s="8" t="s">
        <v>86</v>
      </c>
      <c r="C316" s="8" t="s">
        <v>88</v>
      </c>
      <c r="D316" s="8" t="s">
        <v>2063</v>
      </c>
      <c r="E316" s="9">
        <v>794</v>
      </c>
      <c r="F316" s="8" t="s">
        <v>67</v>
      </c>
    </row>
    <row r="317" spans="1:6" ht="15" x14ac:dyDescent="0.25">
      <c r="A317" s="8" t="s">
        <v>65</v>
      </c>
      <c r="B317" s="8" t="s">
        <v>86</v>
      </c>
      <c r="C317" s="8" t="s">
        <v>88</v>
      </c>
      <c r="D317" s="8" t="s">
        <v>2054</v>
      </c>
      <c r="E317" s="9">
        <v>8</v>
      </c>
      <c r="F317" s="8" t="s">
        <v>67</v>
      </c>
    </row>
    <row r="318" spans="1:6" ht="15" x14ac:dyDescent="0.25">
      <c r="A318" s="8" t="s">
        <v>65</v>
      </c>
      <c r="B318" s="8" t="s">
        <v>86</v>
      </c>
      <c r="C318" s="8" t="s">
        <v>88</v>
      </c>
      <c r="D318" s="8" t="s">
        <v>2105</v>
      </c>
      <c r="E318" s="9">
        <v>785</v>
      </c>
      <c r="F318" s="8" t="s">
        <v>67</v>
      </c>
    </row>
    <row r="319" spans="1:6" ht="15" x14ac:dyDescent="0.25">
      <c r="A319" s="8" t="s">
        <v>65</v>
      </c>
      <c r="B319" s="8" t="s">
        <v>86</v>
      </c>
      <c r="C319" s="8" t="s">
        <v>82</v>
      </c>
      <c r="D319" s="8" t="s">
        <v>2104</v>
      </c>
      <c r="E319" s="9">
        <v>2</v>
      </c>
      <c r="F319" s="8" t="s">
        <v>67</v>
      </c>
    </row>
    <row r="320" spans="1:6" ht="15" x14ac:dyDescent="0.25">
      <c r="A320" s="8" t="s">
        <v>65</v>
      </c>
      <c r="B320" s="8" t="s">
        <v>86</v>
      </c>
      <c r="C320" s="8" t="s">
        <v>82</v>
      </c>
      <c r="D320" s="8" t="s">
        <v>2106</v>
      </c>
      <c r="E320" s="9">
        <v>542</v>
      </c>
      <c r="F320" s="8" t="s">
        <v>67</v>
      </c>
    </row>
    <row r="321" spans="1:6" ht="15" x14ac:dyDescent="0.25">
      <c r="A321" s="8" t="s">
        <v>65</v>
      </c>
      <c r="B321" s="8" t="s">
        <v>86</v>
      </c>
      <c r="C321" s="8" t="s">
        <v>82</v>
      </c>
      <c r="D321" s="8" t="s">
        <v>2107</v>
      </c>
      <c r="E321" s="9">
        <v>191</v>
      </c>
      <c r="F321" s="8" t="s">
        <v>67</v>
      </c>
    </row>
    <row r="322" spans="1:6" ht="15" x14ac:dyDescent="0.25">
      <c r="A322" s="8" t="s">
        <v>65</v>
      </c>
      <c r="B322" s="8" t="s">
        <v>86</v>
      </c>
      <c r="C322" s="8" t="s">
        <v>82</v>
      </c>
      <c r="D322" s="8" t="s">
        <v>2108</v>
      </c>
      <c r="E322" s="9">
        <v>374</v>
      </c>
      <c r="F322" s="8" t="s">
        <v>67</v>
      </c>
    </row>
    <row r="323" spans="1:6" ht="15" x14ac:dyDescent="0.25">
      <c r="A323" s="8" t="s">
        <v>65</v>
      </c>
      <c r="B323" s="8" t="s">
        <v>86</v>
      </c>
      <c r="C323" s="8" t="s">
        <v>82</v>
      </c>
      <c r="D323" s="8" t="s">
        <v>2054</v>
      </c>
      <c r="E323" s="9">
        <v>285</v>
      </c>
      <c r="F323" s="8" t="s">
        <v>67</v>
      </c>
    </row>
    <row r="324" spans="1:6" ht="15" x14ac:dyDescent="0.25">
      <c r="A324" s="8" t="s">
        <v>65</v>
      </c>
      <c r="B324" s="8" t="s">
        <v>89</v>
      </c>
      <c r="C324" s="8" t="s">
        <v>67</v>
      </c>
      <c r="D324" s="8" t="s">
        <v>2039</v>
      </c>
      <c r="E324" s="9">
        <v>262</v>
      </c>
      <c r="F324" s="8" t="s">
        <v>67</v>
      </c>
    </row>
    <row r="325" spans="1:6" ht="15" x14ac:dyDescent="0.25">
      <c r="A325" s="8" t="s">
        <v>65</v>
      </c>
      <c r="B325" s="8" t="s">
        <v>89</v>
      </c>
      <c r="C325" s="8" t="s">
        <v>67</v>
      </c>
      <c r="D325" s="8" t="s">
        <v>2109</v>
      </c>
      <c r="E325" s="9">
        <v>316</v>
      </c>
      <c r="F325" s="8" t="s">
        <v>67</v>
      </c>
    </row>
    <row r="326" spans="1:6" ht="15" x14ac:dyDescent="0.25">
      <c r="A326" s="8" t="s">
        <v>65</v>
      </c>
      <c r="B326" s="8" t="s">
        <v>89</v>
      </c>
      <c r="C326" s="8" t="s">
        <v>67</v>
      </c>
      <c r="D326" s="8" t="s">
        <v>2110</v>
      </c>
      <c r="E326" s="9">
        <v>252</v>
      </c>
      <c r="F326" s="8" t="s">
        <v>67</v>
      </c>
    </row>
    <row r="327" spans="1:6" ht="15" x14ac:dyDescent="0.25">
      <c r="A327" s="8" t="s">
        <v>65</v>
      </c>
      <c r="B327" s="8" t="s">
        <v>89</v>
      </c>
      <c r="C327" s="8" t="s">
        <v>67</v>
      </c>
      <c r="D327" s="8" t="s">
        <v>2111</v>
      </c>
      <c r="E327" s="9">
        <v>1</v>
      </c>
      <c r="F327" s="8" t="s">
        <v>67</v>
      </c>
    </row>
    <row r="328" spans="1:6" ht="15" x14ac:dyDescent="0.25">
      <c r="A328" s="8" t="s">
        <v>65</v>
      </c>
      <c r="B328" s="8" t="s">
        <v>89</v>
      </c>
      <c r="C328" s="8" t="s">
        <v>70</v>
      </c>
      <c r="D328" s="8" t="s">
        <v>2112</v>
      </c>
      <c r="E328" s="9">
        <v>309</v>
      </c>
      <c r="F328" s="8" t="s">
        <v>67</v>
      </c>
    </row>
    <row r="329" spans="1:6" ht="15" x14ac:dyDescent="0.25">
      <c r="A329" s="8" t="s">
        <v>65</v>
      </c>
      <c r="B329" s="8" t="s">
        <v>89</v>
      </c>
      <c r="C329" s="8" t="s">
        <v>70</v>
      </c>
      <c r="D329" s="8" t="s">
        <v>2113</v>
      </c>
      <c r="E329" s="9">
        <v>340</v>
      </c>
      <c r="F329" s="8" t="s">
        <v>67</v>
      </c>
    </row>
    <row r="330" spans="1:6" ht="15" x14ac:dyDescent="0.25">
      <c r="A330" s="8" t="s">
        <v>65</v>
      </c>
      <c r="B330" s="8" t="s">
        <v>89</v>
      </c>
      <c r="C330" s="8" t="s">
        <v>70</v>
      </c>
      <c r="D330" s="8" t="s">
        <v>2114</v>
      </c>
      <c r="E330" s="9">
        <v>279</v>
      </c>
      <c r="F330" s="8" t="s">
        <v>67</v>
      </c>
    </row>
    <row r="331" spans="1:6" ht="15" x14ac:dyDescent="0.25">
      <c r="A331" s="8" t="s">
        <v>65</v>
      </c>
      <c r="B331" s="8" t="s">
        <v>89</v>
      </c>
      <c r="C331" s="8" t="s">
        <v>70</v>
      </c>
      <c r="D331" s="8" t="s">
        <v>2115</v>
      </c>
      <c r="E331" s="9">
        <v>254</v>
      </c>
      <c r="F331" s="8" t="s">
        <v>67</v>
      </c>
    </row>
    <row r="332" spans="1:6" ht="15" x14ac:dyDescent="0.25">
      <c r="A332" s="8" t="s">
        <v>65</v>
      </c>
      <c r="B332" s="8" t="s">
        <v>89</v>
      </c>
      <c r="C332" s="8" t="s">
        <v>70</v>
      </c>
      <c r="D332" s="8" t="s">
        <v>2116</v>
      </c>
      <c r="E332" s="9">
        <v>401</v>
      </c>
      <c r="F332" s="8" t="s">
        <v>67</v>
      </c>
    </row>
    <row r="333" spans="1:6" ht="15" x14ac:dyDescent="0.25">
      <c r="A333" s="8" t="s">
        <v>65</v>
      </c>
      <c r="B333" s="8" t="s">
        <v>89</v>
      </c>
      <c r="C333" s="8" t="s">
        <v>70</v>
      </c>
      <c r="D333" s="8" t="s">
        <v>2117</v>
      </c>
      <c r="E333" s="9">
        <v>369</v>
      </c>
      <c r="F333" s="8" t="s">
        <v>67</v>
      </c>
    </row>
    <row r="334" spans="1:6" ht="15" x14ac:dyDescent="0.25">
      <c r="A334" s="8" t="s">
        <v>65</v>
      </c>
      <c r="B334" s="8" t="s">
        <v>89</v>
      </c>
      <c r="C334" s="8" t="s">
        <v>70</v>
      </c>
      <c r="D334" s="8" t="s">
        <v>2118</v>
      </c>
      <c r="E334" s="9">
        <v>330</v>
      </c>
      <c r="F334" s="8" t="s">
        <v>67</v>
      </c>
    </row>
    <row r="335" spans="1:6" ht="15" x14ac:dyDescent="0.25">
      <c r="A335" s="8" t="s">
        <v>65</v>
      </c>
      <c r="B335" s="8" t="s">
        <v>89</v>
      </c>
      <c r="C335" s="8" t="s">
        <v>70</v>
      </c>
      <c r="D335" s="8" t="s">
        <v>2119</v>
      </c>
      <c r="E335" s="9">
        <v>181</v>
      </c>
      <c r="F335" s="8" t="s">
        <v>67</v>
      </c>
    </row>
    <row r="336" spans="1:6" ht="15" x14ac:dyDescent="0.25">
      <c r="A336" s="8" t="s">
        <v>65</v>
      </c>
      <c r="B336" s="8" t="s">
        <v>89</v>
      </c>
      <c r="C336" s="8" t="s">
        <v>70</v>
      </c>
      <c r="D336" s="8" t="s">
        <v>2120</v>
      </c>
      <c r="E336" s="9">
        <v>330</v>
      </c>
      <c r="F336" s="8" t="s">
        <v>67</v>
      </c>
    </row>
    <row r="337" spans="1:6" ht="15" x14ac:dyDescent="0.25">
      <c r="A337" s="8" t="s">
        <v>65</v>
      </c>
      <c r="B337" s="8" t="s">
        <v>89</v>
      </c>
      <c r="C337" s="8" t="s">
        <v>70</v>
      </c>
      <c r="D337" s="8" t="s">
        <v>2121</v>
      </c>
      <c r="E337" s="9">
        <v>286</v>
      </c>
      <c r="F337" s="8" t="s">
        <v>67</v>
      </c>
    </row>
    <row r="338" spans="1:6" ht="15" x14ac:dyDescent="0.25">
      <c r="A338" s="8" t="s">
        <v>65</v>
      </c>
      <c r="B338" s="8" t="s">
        <v>89</v>
      </c>
      <c r="C338" s="8" t="s">
        <v>70</v>
      </c>
      <c r="D338" s="8" t="s">
        <v>2122</v>
      </c>
      <c r="E338" s="9">
        <v>2</v>
      </c>
      <c r="F338" s="8" t="s">
        <v>67</v>
      </c>
    </row>
    <row r="339" spans="1:6" ht="15" x14ac:dyDescent="0.25">
      <c r="A339" s="8" t="s">
        <v>65</v>
      </c>
      <c r="B339" s="8" t="s">
        <v>89</v>
      </c>
      <c r="C339" s="8" t="s">
        <v>70</v>
      </c>
      <c r="D339" s="8" t="s">
        <v>2123</v>
      </c>
      <c r="E339" s="9">
        <v>335</v>
      </c>
      <c r="F339" s="8" t="s">
        <v>67</v>
      </c>
    </row>
    <row r="340" spans="1:6" ht="15" x14ac:dyDescent="0.25">
      <c r="A340" s="8" t="s">
        <v>65</v>
      </c>
      <c r="B340" s="8" t="s">
        <v>89</v>
      </c>
      <c r="C340" s="8" t="s">
        <v>70</v>
      </c>
      <c r="D340" s="8" t="s">
        <v>2124</v>
      </c>
      <c r="E340" s="9">
        <v>240</v>
      </c>
      <c r="F340" s="8" t="s">
        <v>67</v>
      </c>
    </row>
    <row r="341" spans="1:6" ht="15" x14ac:dyDescent="0.25">
      <c r="A341" s="8" t="s">
        <v>65</v>
      </c>
      <c r="B341" s="8" t="s">
        <v>89</v>
      </c>
      <c r="C341" s="8" t="s">
        <v>70</v>
      </c>
      <c r="D341" s="8" t="s">
        <v>2125</v>
      </c>
      <c r="E341" s="9">
        <v>196</v>
      </c>
      <c r="F341" s="8" t="s">
        <v>67</v>
      </c>
    </row>
    <row r="342" spans="1:6" ht="15" x14ac:dyDescent="0.25">
      <c r="A342" s="8" t="s">
        <v>65</v>
      </c>
      <c r="B342" s="8" t="s">
        <v>89</v>
      </c>
      <c r="C342" s="8" t="s">
        <v>70</v>
      </c>
      <c r="D342" s="8" t="s">
        <v>2126</v>
      </c>
      <c r="E342" s="9">
        <v>383</v>
      </c>
      <c r="F342" s="8" t="s">
        <v>67</v>
      </c>
    </row>
    <row r="343" spans="1:6" ht="15" x14ac:dyDescent="0.25">
      <c r="A343" s="8" t="s">
        <v>65</v>
      </c>
      <c r="B343" s="8" t="s">
        <v>89</v>
      </c>
      <c r="C343" s="8" t="s">
        <v>70</v>
      </c>
      <c r="D343" s="8" t="s">
        <v>2127</v>
      </c>
      <c r="E343" s="9">
        <v>272</v>
      </c>
      <c r="F343" s="8" t="s">
        <v>67</v>
      </c>
    </row>
    <row r="344" spans="1:6" ht="15" x14ac:dyDescent="0.25">
      <c r="A344" s="8" t="s">
        <v>65</v>
      </c>
      <c r="B344" s="8" t="s">
        <v>89</v>
      </c>
      <c r="C344" s="8" t="s">
        <v>90</v>
      </c>
      <c r="D344" s="8" t="s">
        <v>2128</v>
      </c>
      <c r="E344" s="9">
        <v>256</v>
      </c>
      <c r="F344" s="8" t="s">
        <v>67</v>
      </c>
    </row>
    <row r="345" spans="1:6" ht="15" x14ac:dyDescent="0.25">
      <c r="A345" s="8" t="s">
        <v>65</v>
      </c>
      <c r="B345" s="8" t="s">
        <v>89</v>
      </c>
      <c r="C345" s="8" t="s">
        <v>90</v>
      </c>
      <c r="D345" s="8" t="s">
        <v>2129</v>
      </c>
      <c r="E345" s="9">
        <v>388</v>
      </c>
      <c r="F345" s="8" t="s">
        <v>67</v>
      </c>
    </row>
    <row r="346" spans="1:6" ht="15" x14ac:dyDescent="0.25">
      <c r="A346" s="8" t="s">
        <v>65</v>
      </c>
      <c r="B346" s="8" t="s">
        <v>89</v>
      </c>
      <c r="C346" s="8" t="s">
        <v>90</v>
      </c>
      <c r="D346" s="8" t="s">
        <v>2130</v>
      </c>
      <c r="E346" s="9">
        <v>303</v>
      </c>
      <c r="F346" s="8" t="s">
        <v>67</v>
      </c>
    </row>
    <row r="347" spans="1:6" ht="15" x14ac:dyDescent="0.25">
      <c r="A347" s="8" t="s">
        <v>65</v>
      </c>
      <c r="B347" s="8" t="s">
        <v>89</v>
      </c>
      <c r="C347" s="8" t="s">
        <v>90</v>
      </c>
      <c r="D347" s="8" t="s">
        <v>2131</v>
      </c>
      <c r="E347" s="9">
        <v>238</v>
      </c>
      <c r="F347" s="8" t="s">
        <v>67</v>
      </c>
    </row>
    <row r="348" spans="1:6" ht="15" x14ac:dyDescent="0.25">
      <c r="A348" s="8" t="s">
        <v>65</v>
      </c>
      <c r="B348" s="8" t="s">
        <v>89</v>
      </c>
      <c r="C348" s="8" t="s">
        <v>90</v>
      </c>
      <c r="D348" s="8" t="s">
        <v>2132</v>
      </c>
      <c r="E348" s="9">
        <v>390</v>
      </c>
      <c r="F348" s="8" t="s">
        <v>67</v>
      </c>
    </row>
    <row r="349" spans="1:6" ht="15" x14ac:dyDescent="0.25">
      <c r="A349" s="8" t="s">
        <v>65</v>
      </c>
      <c r="B349" s="8" t="s">
        <v>89</v>
      </c>
      <c r="C349" s="8" t="s">
        <v>90</v>
      </c>
      <c r="D349" s="8" t="s">
        <v>2133</v>
      </c>
      <c r="E349" s="9">
        <v>293</v>
      </c>
      <c r="F349" s="8" t="s">
        <v>67</v>
      </c>
    </row>
    <row r="350" spans="1:6" ht="15" x14ac:dyDescent="0.25">
      <c r="A350" s="8" t="s">
        <v>65</v>
      </c>
      <c r="B350" s="8" t="s">
        <v>89</v>
      </c>
      <c r="C350" s="8" t="s">
        <v>90</v>
      </c>
      <c r="D350" s="8" t="s">
        <v>2134</v>
      </c>
      <c r="E350" s="9">
        <v>308</v>
      </c>
      <c r="F350" s="8" t="s">
        <v>67</v>
      </c>
    </row>
    <row r="351" spans="1:6" ht="15" x14ac:dyDescent="0.25">
      <c r="A351" s="8" t="s">
        <v>65</v>
      </c>
      <c r="B351" s="8" t="s">
        <v>89</v>
      </c>
      <c r="C351" s="8" t="s">
        <v>76</v>
      </c>
      <c r="D351" s="8" t="s">
        <v>2111</v>
      </c>
      <c r="E351" s="9">
        <v>284</v>
      </c>
      <c r="F351" s="8" t="s">
        <v>67</v>
      </c>
    </row>
    <row r="352" spans="1:6" ht="15" x14ac:dyDescent="0.25">
      <c r="A352" s="8" t="s">
        <v>65</v>
      </c>
      <c r="B352" s="8" t="s">
        <v>89</v>
      </c>
      <c r="C352" s="8" t="s">
        <v>76</v>
      </c>
      <c r="D352" s="8" t="s">
        <v>2135</v>
      </c>
      <c r="E352" s="9">
        <v>465</v>
      </c>
      <c r="F352" s="8" t="s">
        <v>67</v>
      </c>
    </row>
    <row r="353" spans="1:6" ht="15" x14ac:dyDescent="0.25">
      <c r="A353" s="8" t="s">
        <v>65</v>
      </c>
      <c r="B353" s="8" t="s">
        <v>89</v>
      </c>
      <c r="C353" s="8" t="s">
        <v>76</v>
      </c>
      <c r="D353" s="8" t="s">
        <v>2136</v>
      </c>
      <c r="E353" s="9">
        <v>273</v>
      </c>
      <c r="F353" s="8" t="s">
        <v>67</v>
      </c>
    </row>
    <row r="354" spans="1:6" ht="15" x14ac:dyDescent="0.25">
      <c r="A354" s="8" t="s">
        <v>65</v>
      </c>
      <c r="B354" s="8" t="s">
        <v>89</v>
      </c>
      <c r="C354" s="8" t="s">
        <v>76</v>
      </c>
      <c r="D354" s="8" t="s">
        <v>2137</v>
      </c>
      <c r="E354" s="9">
        <v>271</v>
      </c>
      <c r="F354" s="8" t="s">
        <v>67</v>
      </c>
    </row>
    <row r="355" spans="1:6" ht="15" x14ac:dyDescent="0.25">
      <c r="A355" s="8" t="s">
        <v>91</v>
      </c>
      <c r="B355" s="8" t="s">
        <v>1821</v>
      </c>
      <c r="C355" s="8" t="s">
        <v>93</v>
      </c>
      <c r="D355" s="8" t="s">
        <v>2138</v>
      </c>
      <c r="E355" s="9">
        <v>4</v>
      </c>
      <c r="F355" s="8" t="s">
        <v>92</v>
      </c>
    </row>
    <row r="356" spans="1:6" ht="15" x14ac:dyDescent="0.25">
      <c r="A356" s="8" t="s">
        <v>91</v>
      </c>
      <c r="B356" s="8" t="s">
        <v>1821</v>
      </c>
      <c r="C356" s="8" t="s">
        <v>103</v>
      </c>
      <c r="D356" s="8" t="s">
        <v>2139</v>
      </c>
      <c r="E356" s="9">
        <v>10</v>
      </c>
      <c r="F356" s="8" t="s">
        <v>92</v>
      </c>
    </row>
    <row r="357" spans="1:6" ht="15" x14ac:dyDescent="0.25">
      <c r="A357" s="8" t="s">
        <v>91</v>
      </c>
      <c r="B357" s="8" t="s">
        <v>1821</v>
      </c>
      <c r="C357" s="8" t="s">
        <v>94</v>
      </c>
      <c r="D357" s="8" t="s">
        <v>2138</v>
      </c>
      <c r="E357" s="9">
        <v>12</v>
      </c>
      <c r="F357" s="8" t="s">
        <v>92</v>
      </c>
    </row>
    <row r="358" spans="1:6" ht="15" x14ac:dyDescent="0.25">
      <c r="A358" s="8" t="s">
        <v>91</v>
      </c>
      <c r="B358" s="8" t="s">
        <v>1821</v>
      </c>
      <c r="C358" s="8" t="s">
        <v>95</v>
      </c>
      <c r="D358" s="8" t="s">
        <v>2138</v>
      </c>
      <c r="E358" s="9">
        <v>6</v>
      </c>
      <c r="F358" s="8" t="s">
        <v>92</v>
      </c>
    </row>
    <row r="359" spans="1:6" ht="15" x14ac:dyDescent="0.25">
      <c r="A359" s="8" t="s">
        <v>91</v>
      </c>
      <c r="B359" s="8" t="s">
        <v>1821</v>
      </c>
      <c r="C359" s="8" t="s">
        <v>1828</v>
      </c>
      <c r="D359" s="8" t="s">
        <v>2140</v>
      </c>
      <c r="E359" s="9">
        <v>2</v>
      </c>
      <c r="F359" s="8" t="s">
        <v>92</v>
      </c>
    </row>
    <row r="360" spans="1:6" ht="15" x14ac:dyDescent="0.25">
      <c r="A360" s="8" t="s">
        <v>91</v>
      </c>
      <c r="B360" s="8" t="s">
        <v>1821</v>
      </c>
      <c r="C360" s="8" t="s">
        <v>104</v>
      </c>
      <c r="D360" s="8" t="s">
        <v>2140</v>
      </c>
      <c r="E360" s="9">
        <v>9</v>
      </c>
      <c r="F360" s="8" t="s">
        <v>92</v>
      </c>
    </row>
    <row r="361" spans="1:6" ht="15" x14ac:dyDescent="0.25">
      <c r="A361" s="8" t="s">
        <v>91</v>
      </c>
      <c r="B361" s="8" t="s">
        <v>1821</v>
      </c>
      <c r="C361" s="8" t="s">
        <v>105</v>
      </c>
      <c r="D361" s="8" t="s">
        <v>2138</v>
      </c>
      <c r="E361" s="9">
        <v>3</v>
      </c>
      <c r="F361" s="8" t="s">
        <v>92</v>
      </c>
    </row>
    <row r="362" spans="1:6" ht="15" x14ac:dyDescent="0.25">
      <c r="A362" s="8" t="s">
        <v>91</v>
      </c>
      <c r="B362" s="8" t="s">
        <v>1821</v>
      </c>
      <c r="C362" s="8" t="s">
        <v>106</v>
      </c>
      <c r="D362" s="8" t="s">
        <v>2141</v>
      </c>
      <c r="E362" s="9">
        <v>1</v>
      </c>
      <c r="F362" s="8" t="s">
        <v>92</v>
      </c>
    </row>
    <row r="363" spans="1:6" ht="15" x14ac:dyDescent="0.25">
      <c r="A363" s="8" t="s">
        <v>91</v>
      </c>
      <c r="B363" s="8" t="s">
        <v>1821</v>
      </c>
      <c r="C363" s="8" t="s">
        <v>96</v>
      </c>
      <c r="D363" s="8" t="s">
        <v>2138</v>
      </c>
      <c r="E363" s="9">
        <v>11</v>
      </c>
      <c r="F363" s="8" t="s">
        <v>92</v>
      </c>
    </row>
    <row r="364" spans="1:6" ht="15" x14ac:dyDescent="0.25">
      <c r="A364" s="8" t="s">
        <v>91</v>
      </c>
      <c r="B364" s="8" t="s">
        <v>1821</v>
      </c>
      <c r="C364" s="8" t="s">
        <v>97</v>
      </c>
      <c r="D364" s="8" t="s">
        <v>2138</v>
      </c>
      <c r="E364" s="9">
        <v>4</v>
      </c>
      <c r="F364" s="8" t="s">
        <v>92</v>
      </c>
    </row>
    <row r="365" spans="1:6" ht="15" x14ac:dyDescent="0.25">
      <c r="A365" s="8" t="s">
        <v>91</v>
      </c>
      <c r="B365" s="8" t="s">
        <v>1821</v>
      </c>
      <c r="C365" s="8" t="s">
        <v>107</v>
      </c>
      <c r="D365" s="8" t="s">
        <v>2140</v>
      </c>
      <c r="E365" s="9">
        <v>7</v>
      </c>
      <c r="F365" s="8" t="s">
        <v>92</v>
      </c>
    </row>
    <row r="366" spans="1:6" ht="15" x14ac:dyDescent="0.25">
      <c r="A366" s="8" t="s">
        <v>91</v>
      </c>
      <c r="B366" s="8" t="s">
        <v>1821</v>
      </c>
      <c r="C366" s="8" t="s">
        <v>98</v>
      </c>
      <c r="D366" s="8" t="s">
        <v>2138</v>
      </c>
      <c r="E366" s="9">
        <v>10</v>
      </c>
      <c r="F366" s="8" t="s">
        <v>92</v>
      </c>
    </row>
    <row r="367" spans="1:6" ht="15" x14ac:dyDescent="0.25">
      <c r="A367" s="8" t="s">
        <v>91</v>
      </c>
      <c r="B367" s="8" t="s">
        <v>1821</v>
      </c>
      <c r="C367" s="8" t="s">
        <v>108</v>
      </c>
      <c r="D367" s="8" t="s">
        <v>2142</v>
      </c>
      <c r="E367" s="9">
        <v>31</v>
      </c>
      <c r="F367" s="8" t="s">
        <v>92</v>
      </c>
    </row>
    <row r="368" spans="1:6" ht="15" x14ac:dyDescent="0.25">
      <c r="A368" s="8" t="s">
        <v>91</v>
      </c>
      <c r="B368" s="8" t="s">
        <v>1821</v>
      </c>
      <c r="C368" s="8" t="s">
        <v>109</v>
      </c>
      <c r="D368" s="8" t="s">
        <v>2139</v>
      </c>
      <c r="E368" s="9">
        <v>3</v>
      </c>
      <c r="F368" s="8" t="s">
        <v>92</v>
      </c>
    </row>
    <row r="369" spans="1:6" ht="15" x14ac:dyDescent="0.25">
      <c r="A369" s="8" t="s">
        <v>91</v>
      </c>
      <c r="B369" s="8" t="s">
        <v>1821</v>
      </c>
      <c r="C369" s="8" t="s">
        <v>99</v>
      </c>
      <c r="D369" s="8" t="s">
        <v>2138</v>
      </c>
      <c r="E369" s="9">
        <v>2</v>
      </c>
      <c r="F369" s="8" t="s">
        <v>92</v>
      </c>
    </row>
    <row r="370" spans="1:6" ht="15" x14ac:dyDescent="0.25">
      <c r="A370" s="8" t="s">
        <v>91</v>
      </c>
      <c r="B370" s="8" t="s">
        <v>100</v>
      </c>
      <c r="C370" s="8" t="s">
        <v>100</v>
      </c>
      <c r="D370" s="8" t="s">
        <v>2143</v>
      </c>
      <c r="E370" s="9">
        <v>224</v>
      </c>
      <c r="F370" s="8" t="s">
        <v>92</v>
      </c>
    </row>
    <row r="371" spans="1:6" ht="15" x14ac:dyDescent="0.25">
      <c r="A371" s="8" t="s">
        <v>91</v>
      </c>
      <c r="B371" s="8" t="s">
        <v>100</v>
      </c>
      <c r="C371" s="8" t="s">
        <v>100</v>
      </c>
      <c r="D371" s="8" t="s">
        <v>2144</v>
      </c>
      <c r="E371" s="9">
        <v>175</v>
      </c>
      <c r="F371" s="8" t="s">
        <v>92</v>
      </c>
    </row>
    <row r="372" spans="1:6" ht="15" x14ac:dyDescent="0.25">
      <c r="A372" s="8" t="s">
        <v>91</v>
      </c>
      <c r="B372" s="8" t="s">
        <v>101</v>
      </c>
      <c r="C372" s="8" t="s">
        <v>101</v>
      </c>
      <c r="D372" s="8" t="s">
        <v>2145</v>
      </c>
      <c r="E372" s="9">
        <v>291</v>
      </c>
      <c r="F372" s="8" t="s">
        <v>92</v>
      </c>
    </row>
    <row r="373" spans="1:6" ht="15" x14ac:dyDescent="0.25">
      <c r="A373" s="8" t="s">
        <v>91</v>
      </c>
      <c r="B373" s="8" t="s">
        <v>102</v>
      </c>
      <c r="C373" s="8" t="s">
        <v>102</v>
      </c>
      <c r="D373" s="8" t="s">
        <v>2146</v>
      </c>
      <c r="E373" s="9">
        <v>170</v>
      </c>
      <c r="F373" s="8" t="s">
        <v>92</v>
      </c>
    </row>
    <row r="374" spans="1:6" ht="15" x14ac:dyDescent="0.25">
      <c r="A374" s="8" t="s">
        <v>91</v>
      </c>
      <c r="B374" s="8" t="s">
        <v>102</v>
      </c>
      <c r="C374" s="8" t="s">
        <v>102</v>
      </c>
      <c r="D374" s="8" t="s">
        <v>2147</v>
      </c>
      <c r="E374" s="9">
        <v>140</v>
      </c>
      <c r="F374" s="8" t="s">
        <v>92</v>
      </c>
    </row>
    <row r="375" spans="1:6" ht="15" x14ac:dyDescent="0.25">
      <c r="A375" s="8" t="s">
        <v>91</v>
      </c>
      <c r="B375" s="8" t="s">
        <v>102</v>
      </c>
      <c r="C375" s="8" t="s">
        <v>102</v>
      </c>
      <c r="D375" s="8" t="s">
        <v>2148</v>
      </c>
      <c r="E375" s="9">
        <v>158</v>
      </c>
      <c r="F375" s="8" t="s">
        <v>92</v>
      </c>
    </row>
    <row r="376" spans="1:6" ht="15" x14ac:dyDescent="0.25">
      <c r="A376" s="8" t="s">
        <v>91</v>
      </c>
      <c r="B376" s="8" t="s">
        <v>102</v>
      </c>
      <c r="C376" s="8" t="s">
        <v>102</v>
      </c>
      <c r="D376" s="8" t="s">
        <v>2149</v>
      </c>
      <c r="E376" s="9">
        <v>199</v>
      </c>
      <c r="F376" s="8" t="s">
        <v>92</v>
      </c>
    </row>
    <row r="377" spans="1:6" ht="15" x14ac:dyDescent="0.25">
      <c r="A377" s="8" t="s">
        <v>91</v>
      </c>
      <c r="B377" s="8" t="s">
        <v>108</v>
      </c>
      <c r="C377" s="8" t="s">
        <v>108</v>
      </c>
      <c r="D377" s="8" t="s">
        <v>2150</v>
      </c>
      <c r="E377" s="9">
        <v>81</v>
      </c>
      <c r="F377" s="8" t="s">
        <v>92</v>
      </c>
    </row>
    <row r="378" spans="1:6" ht="15" x14ac:dyDescent="0.25">
      <c r="A378" s="8" t="s">
        <v>91</v>
      </c>
      <c r="B378" s="8" t="s">
        <v>108</v>
      </c>
      <c r="C378" s="8" t="s">
        <v>108</v>
      </c>
      <c r="D378" s="8" t="s">
        <v>2151</v>
      </c>
      <c r="E378" s="9">
        <v>186</v>
      </c>
      <c r="F378" s="8" t="s">
        <v>92</v>
      </c>
    </row>
    <row r="379" spans="1:6" ht="15" x14ac:dyDescent="0.25">
      <c r="A379" s="8" t="s">
        <v>91</v>
      </c>
      <c r="B379" s="8" t="s">
        <v>108</v>
      </c>
      <c r="C379" s="8" t="s">
        <v>108</v>
      </c>
      <c r="D379" s="8" t="s">
        <v>2152</v>
      </c>
      <c r="E379" s="9">
        <v>238</v>
      </c>
      <c r="F379" s="8" t="s">
        <v>92</v>
      </c>
    </row>
    <row r="380" spans="1:6" ht="15" x14ac:dyDescent="0.25">
      <c r="A380" s="8" t="s">
        <v>91</v>
      </c>
      <c r="B380" s="8" t="s">
        <v>108</v>
      </c>
      <c r="C380" s="8" t="s">
        <v>108</v>
      </c>
      <c r="D380" s="8" t="s">
        <v>2153</v>
      </c>
      <c r="E380" s="9">
        <v>152</v>
      </c>
      <c r="F380" s="8" t="s">
        <v>92</v>
      </c>
    </row>
    <row r="381" spans="1:6" ht="15" x14ac:dyDescent="0.25">
      <c r="A381" s="8" t="s">
        <v>91</v>
      </c>
      <c r="B381" s="8" t="s">
        <v>108</v>
      </c>
      <c r="C381" s="8" t="s">
        <v>108</v>
      </c>
      <c r="D381" s="8" t="s">
        <v>2154</v>
      </c>
      <c r="E381" s="9">
        <v>153</v>
      </c>
      <c r="F381" s="8" t="s">
        <v>92</v>
      </c>
    </row>
    <row r="382" spans="1:6" ht="15" x14ac:dyDescent="0.25">
      <c r="A382" s="8" t="s">
        <v>91</v>
      </c>
      <c r="B382" s="8" t="s">
        <v>108</v>
      </c>
      <c r="C382" s="8" t="s">
        <v>108</v>
      </c>
      <c r="D382" s="8" t="s">
        <v>2155</v>
      </c>
      <c r="E382" s="9">
        <v>214</v>
      </c>
      <c r="F382" s="8" t="s">
        <v>92</v>
      </c>
    </row>
    <row r="383" spans="1:6" ht="15" x14ac:dyDescent="0.25">
      <c r="A383" s="8" t="s">
        <v>91</v>
      </c>
      <c r="B383" s="8" t="s">
        <v>108</v>
      </c>
      <c r="C383" s="8" t="s">
        <v>108</v>
      </c>
      <c r="D383" s="8" t="s">
        <v>2156</v>
      </c>
      <c r="E383" s="9">
        <v>105</v>
      </c>
      <c r="F383" s="8" t="s">
        <v>92</v>
      </c>
    </row>
    <row r="384" spans="1:6" ht="15" x14ac:dyDescent="0.25">
      <c r="A384" s="8" t="s">
        <v>91</v>
      </c>
      <c r="B384" s="8" t="s">
        <v>108</v>
      </c>
      <c r="C384" s="8" t="s">
        <v>108</v>
      </c>
      <c r="D384" s="8" t="s">
        <v>2157</v>
      </c>
      <c r="E384" s="9">
        <v>6</v>
      </c>
      <c r="F384" s="8" t="s">
        <v>92</v>
      </c>
    </row>
    <row r="385" spans="1:6" ht="15" x14ac:dyDescent="0.25">
      <c r="A385" s="8" t="s">
        <v>91</v>
      </c>
      <c r="B385" s="8" t="s">
        <v>108</v>
      </c>
      <c r="C385" s="8" t="s">
        <v>108</v>
      </c>
      <c r="D385" s="8" t="s">
        <v>2158</v>
      </c>
      <c r="E385" s="9">
        <v>197</v>
      </c>
      <c r="F385" s="8" t="s">
        <v>92</v>
      </c>
    </row>
    <row r="386" spans="1:6" ht="15" x14ac:dyDescent="0.25">
      <c r="A386" s="8" t="s">
        <v>91</v>
      </c>
      <c r="B386" s="8" t="s">
        <v>108</v>
      </c>
      <c r="C386" s="8" t="s">
        <v>108</v>
      </c>
      <c r="D386" s="8" t="s">
        <v>2159</v>
      </c>
      <c r="E386" s="9">
        <v>154</v>
      </c>
      <c r="F386" s="8" t="s">
        <v>92</v>
      </c>
    </row>
    <row r="387" spans="1:6" ht="15" x14ac:dyDescent="0.25">
      <c r="A387" s="8" t="s">
        <v>110</v>
      </c>
      <c r="B387" s="8" t="s">
        <v>111</v>
      </c>
      <c r="C387" s="8" t="s">
        <v>112</v>
      </c>
      <c r="D387" s="8" t="s">
        <v>2160</v>
      </c>
      <c r="E387" s="9">
        <v>5</v>
      </c>
      <c r="F387" s="8" t="s">
        <v>111</v>
      </c>
    </row>
    <row r="388" spans="1:6" ht="15" x14ac:dyDescent="0.25">
      <c r="A388" s="8" t="s">
        <v>110</v>
      </c>
      <c r="B388" s="8" t="s">
        <v>111</v>
      </c>
      <c r="C388" s="8" t="s">
        <v>113</v>
      </c>
      <c r="D388" s="8" t="s">
        <v>2161</v>
      </c>
      <c r="E388" s="9">
        <v>426</v>
      </c>
      <c r="F388" s="8" t="s">
        <v>111</v>
      </c>
    </row>
    <row r="389" spans="1:6" ht="15" x14ac:dyDescent="0.25">
      <c r="A389" s="8" t="s">
        <v>110</v>
      </c>
      <c r="B389" s="8" t="s">
        <v>111</v>
      </c>
      <c r="C389" s="8" t="s">
        <v>113</v>
      </c>
      <c r="D389" s="8" t="s">
        <v>2162</v>
      </c>
      <c r="E389" s="9">
        <v>413</v>
      </c>
      <c r="F389" s="8" t="s">
        <v>111</v>
      </c>
    </row>
    <row r="390" spans="1:6" ht="15" x14ac:dyDescent="0.25">
      <c r="A390" s="8" t="s">
        <v>110</v>
      </c>
      <c r="B390" s="8" t="s">
        <v>111</v>
      </c>
      <c r="C390" s="8" t="s">
        <v>113</v>
      </c>
      <c r="D390" s="8" t="s">
        <v>2163</v>
      </c>
      <c r="E390" s="9">
        <v>279</v>
      </c>
      <c r="F390" s="8" t="s">
        <v>111</v>
      </c>
    </row>
    <row r="391" spans="1:6" ht="15" x14ac:dyDescent="0.25">
      <c r="A391" s="8" t="s">
        <v>110</v>
      </c>
      <c r="B391" s="8" t="s">
        <v>111</v>
      </c>
      <c r="C391" s="8" t="s">
        <v>113</v>
      </c>
      <c r="D391" s="8" t="s">
        <v>2164</v>
      </c>
      <c r="E391" s="9">
        <v>237</v>
      </c>
      <c r="F391" s="8" t="s">
        <v>111</v>
      </c>
    </row>
    <row r="392" spans="1:6" ht="15" x14ac:dyDescent="0.25">
      <c r="A392" s="8" t="s">
        <v>110</v>
      </c>
      <c r="B392" s="8" t="s">
        <v>111</v>
      </c>
      <c r="C392" s="8" t="s">
        <v>1799</v>
      </c>
      <c r="D392" s="8" t="s">
        <v>2165</v>
      </c>
      <c r="E392" s="9">
        <v>4</v>
      </c>
      <c r="F392" s="8" t="s">
        <v>111</v>
      </c>
    </row>
    <row r="393" spans="1:6" ht="15" x14ac:dyDescent="0.25">
      <c r="A393" s="8" t="s">
        <v>110</v>
      </c>
      <c r="B393" s="8" t="s">
        <v>111</v>
      </c>
      <c r="C393" s="8" t="s">
        <v>114</v>
      </c>
      <c r="D393" s="8" t="s">
        <v>2166</v>
      </c>
      <c r="E393" s="9">
        <v>71</v>
      </c>
      <c r="F393" s="8" t="s">
        <v>111</v>
      </c>
    </row>
    <row r="394" spans="1:6" ht="15" x14ac:dyDescent="0.25">
      <c r="A394" s="8" t="s">
        <v>110</v>
      </c>
      <c r="B394" s="8" t="s">
        <v>111</v>
      </c>
      <c r="C394" s="8" t="s">
        <v>115</v>
      </c>
      <c r="D394" s="8" t="s">
        <v>2167</v>
      </c>
      <c r="E394" s="9">
        <v>255</v>
      </c>
      <c r="F394" s="8" t="s">
        <v>111</v>
      </c>
    </row>
    <row r="395" spans="1:6" ht="15" x14ac:dyDescent="0.25">
      <c r="A395" s="8" t="s">
        <v>110</v>
      </c>
      <c r="B395" s="8" t="s">
        <v>111</v>
      </c>
      <c r="C395" s="8" t="s">
        <v>116</v>
      </c>
      <c r="D395" s="8" t="s">
        <v>2160</v>
      </c>
      <c r="E395" s="9">
        <v>28</v>
      </c>
      <c r="F395" s="8" t="s">
        <v>111</v>
      </c>
    </row>
    <row r="396" spans="1:6" ht="15" x14ac:dyDescent="0.25">
      <c r="A396" s="8" t="s">
        <v>110</v>
      </c>
      <c r="B396" s="8" t="s">
        <v>111</v>
      </c>
      <c r="C396" s="8" t="s">
        <v>117</v>
      </c>
      <c r="D396" s="8" t="s">
        <v>2168</v>
      </c>
      <c r="E396" s="9">
        <v>389</v>
      </c>
      <c r="F396" s="8" t="s">
        <v>111</v>
      </c>
    </row>
    <row r="397" spans="1:6" ht="15" x14ac:dyDescent="0.25">
      <c r="A397" s="8" t="s">
        <v>110</v>
      </c>
      <c r="B397" s="8" t="s">
        <v>111</v>
      </c>
      <c r="C397" s="8" t="s">
        <v>117</v>
      </c>
      <c r="D397" s="8" t="s">
        <v>2169</v>
      </c>
      <c r="E397" s="9">
        <v>1078</v>
      </c>
      <c r="F397" s="8" t="s">
        <v>111</v>
      </c>
    </row>
    <row r="398" spans="1:6" ht="15" x14ac:dyDescent="0.25">
      <c r="A398" s="8" t="s">
        <v>110</v>
      </c>
      <c r="B398" s="8" t="s">
        <v>111</v>
      </c>
      <c r="C398" s="8" t="s">
        <v>117</v>
      </c>
      <c r="D398" s="8" t="s">
        <v>2166</v>
      </c>
      <c r="E398" s="9">
        <v>1</v>
      </c>
      <c r="F398" s="8" t="s">
        <v>111</v>
      </c>
    </row>
    <row r="399" spans="1:6" ht="15" x14ac:dyDescent="0.25">
      <c r="A399" s="8" t="s">
        <v>110</v>
      </c>
      <c r="B399" s="8" t="s">
        <v>111</v>
      </c>
      <c r="C399" s="8" t="s">
        <v>117</v>
      </c>
      <c r="D399" s="8" t="s">
        <v>2170</v>
      </c>
      <c r="E399" s="9">
        <v>576</v>
      </c>
      <c r="F399" s="8" t="s">
        <v>111</v>
      </c>
    </row>
    <row r="400" spans="1:6" ht="15" x14ac:dyDescent="0.25">
      <c r="A400" s="8" t="s">
        <v>110</v>
      </c>
      <c r="B400" s="8" t="s">
        <v>111</v>
      </c>
      <c r="C400" s="8" t="s">
        <v>118</v>
      </c>
      <c r="D400" s="8" t="s">
        <v>2171</v>
      </c>
      <c r="E400" s="9">
        <v>48</v>
      </c>
      <c r="F400" s="8" t="s">
        <v>111</v>
      </c>
    </row>
    <row r="401" spans="1:6" ht="15" x14ac:dyDescent="0.25">
      <c r="A401" s="8" t="s">
        <v>110</v>
      </c>
      <c r="B401" s="8" t="s">
        <v>111</v>
      </c>
      <c r="C401" s="8" t="s">
        <v>119</v>
      </c>
      <c r="D401" s="8" t="s">
        <v>2160</v>
      </c>
      <c r="E401" s="9">
        <v>38</v>
      </c>
      <c r="F401" s="8" t="s">
        <v>111</v>
      </c>
    </row>
    <row r="402" spans="1:6" ht="15" x14ac:dyDescent="0.25">
      <c r="A402" s="8" t="s">
        <v>110</v>
      </c>
      <c r="B402" s="8" t="s">
        <v>111</v>
      </c>
      <c r="C402" s="8" t="s">
        <v>120</v>
      </c>
      <c r="D402" s="8" t="s">
        <v>2165</v>
      </c>
      <c r="E402" s="9">
        <v>1</v>
      </c>
      <c r="F402" s="8" t="s">
        <v>111</v>
      </c>
    </row>
    <row r="403" spans="1:6" ht="15" x14ac:dyDescent="0.25">
      <c r="A403" s="8" t="s">
        <v>110</v>
      </c>
      <c r="B403" s="8" t="s">
        <v>111</v>
      </c>
      <c r="C403" s="8" t="s">
        <v>120</v>
      </c>
      <c r="D403" s="8" t="s">
        <v>2172</v>
      </c>
      <c r="E403" s="9">
        <v>236</v>
      </c>
      <c r="F403" s="8" t="s">
        <v>111</v>
      </c>
    </row>
    <row r="404" spans="1:6" ht="15" x14ac:dyDescent="0.25">
      <c r="A404" s="8" t="s">
        <v>110</v>
      </c>
      <c r="B404" s="8" t="s">
        <v>111</v>
      </c>
      <c r="C404" s="8" t="s">
        <v>121</v>
      </c>
      <c r="D404" s="8" t="s">
        <v>2173</v>
      </c>
      <c r="E404" s="9">
        <v>343</v>
      </c>
      <c r="F404" s="8" t="s">
        <v>111</v>
      </c>
    </row>
    <row r="405" spans="1:6" ht="15" x14ac:dyDescent="0.25">
      <c r="A405" s="8" t="s">
        <v>110</v>
      </c>
      <c r="B405" s="8" t="s">
        <v>111</v>
      </c>
      <c r="C405" s="8" t="s">
        <v>122</v>
      </c>
      <c r="D405" s="8" t="s">
        <v>2167</v>
      </c>
      <c r="E405" s="9">
        <v>191</v>
      </c>
      <c r="F405" s="8" t="s">
        <v>111</v>
      </c>
    </row>
    <row r="406" spans="1:6" ht="15" x14ac:dyDescent="0.25">
      <c r="A406" s="8" t="s">
        <v>110</v>
      </c>
      <c r="B406" s="8" t="s">
        <v>111</v>
      </c>
      <c r="C406" s="8" t="s">
        <v>123</v>
      </c>
      <c r="D406" s="8" t="s">
        <v>2171</v>
      </c>
      <c r="E406" s="9">
        <v>52</v>
      </c>
      <c r="F406" s="8" t="s">
        <v>111</v>
      </c>
    </row>
    <row r="407" spans="1:6" ht="15" x14ac:dyDescent="0.25">
      <c r="A407" s="8" t="s">
        <v>110</v>
      </c>
      <c r="B407" s="8" t="s">
        <v>111</v>
      </c>
      <c r="C407" s="8" t="s">
        <v>124</v>
      </c>
      <c r="D407" s="8" t="s">
        <v>2171</v>
      </c>
      <c r="E407" s="9">
        <v>298</v>
      </c>
      <c r="F407" s="8" t="s">
        <v>111</v>
      </c>
    </row>
    <row r="408" spans="1:6" ht="15" x14ac:dyDescent="0.25">
      <c r="A408" s="8" t="s">
        <v>110</v>
      </c>
      <c r="B408" s="8" t="s">
        <v>111</v>
      </c>
      <c r="C408" s="8" t="s">
        <v>125</v>
      </c>
      <c r="D408" s="8" t="s">
        <v>2171</v>
      </c>
      <c r="E408" s="9">
        <v>120</v>
      </c>
      <c r="F408" s="8" t="s">
        <v>111</v>
      </c>
    </row>
    <row r="409" spans="1:6" ht="15" x14ac:dyDescent="0.25">
      <c r="A409" s="8" t="s">
        <v>110</v>
      </c>
      <c r="B409" s="8" t="s">
        <v>111</v>
      </c>
      <c r="C409" s="8" t="s">
        <v>126</v>
      </c>
      <c r="D409" s="8" t="s">
        <v>2174</v>
      </c>
      <c r="E409" s="9">
        <v>1</v>
      </c>
      <c r="F409" s="8" t="s">
        <v>111</v>
      </c>
    </row>
    <row r="410" spans="1:6" ht="15" x14ac:dyDescent="0.25">
      <c r="A410" s="8" t="s">
        <v>110</v>
      </c>
      <c r="B410" s="8" t="s">
        <v>111</v>
      </c>
      <c r="C410" s="8" t="s">
        <v>127</v>
      </c>
      <c r="D410" s="8" t="s">
        <v>2175</v>
      </c>
      <c r="E410" s="9">
        <v>367</v>
      </c>
      <c r="F410" s="8" t="s">
        <v>111</v>
      </c>
    </row>
    <row r="411" spans="1:6" ht="15" x14ac:dyDescent="0.25">
      <c r="A411" s="8" t="s">
        <v>110</v>
      </c>
      <c r="B411" s="8" t="s">
        <v>111</v>
      </c>
      <c r="C411" s="8" t="s">
        <v>127</v>
      </c>
      <c r="D411" s="8" t="s">
        <v>2176</v>
      </c>
      <c r="E411" s="9">
        <v>373</v>
      </c>
      <c r="F411" s="8" t="s">
        <v>111</v>
      </c>
    </row>
    <row r="412" spans="1:6" ht="15" x14ac:dyDescent="0.25">
      <c r="A412" s="8" t="s">
        <v>110</v>
      </c>
      <c r="B412" s="8" t="s">
        <v>111</v>
      </c>
      <c r="C412" s="8" t="s">
        <v>127</v>
      </c>
      <c r="D412" s="8" t="s">
        <v>2177</v>
      </c>
      <c r="E412" s="9">
        <v>237</v>
      </c>
      <c r="F412" s="8" t="s">
        <v>111</v>
      </c>
    </row>
    <row r="413" spans="1:6" ht="15" x14ac:dyDescent="0.25">
      <c r="A413" s="8" t="s">
        <v>110</v>
      </c>
      <c r="B413" s="8" t="s">
        <v>111</v>
      </c>
      <c r="C413" s="8" t="s">
        <v>127</v>
      </c>
      <c r="D413" s="8" t="s">
        <v>2178</v>
      </c>
      <c r="E413" s="9">
        <v>241</v>
      </c>
      <c r="F413" s="8" t="s">
        <v>111</v>
      </c>
    </row>
    <row r="414" spans="1:6" ht="15" x14ac:dyDescent="0.25">
      <c r="A414" s="8" t="s">
        <v>110</v>
      </c>
      <c r="B414" s="8" t="s">
        <v>111</v>
      </c>
      <c r="C414" s="8" t="s">
        <v>127</v>
      </c>
      <c r="D414" s="8" t="s">
        <v>2179</v>
      </c>
      <c r="E414" s="9">
        <v>729</v>
      </c>
      <c r="F414" s="8" t="s">
        <v>111</v>
      </c>
    </row>
    <row r="415" spans="1:6" ht="15" x14ac:dyDescent="0.25">
      <c r="A415" s="8" t="s">
        <v>110</v>
      </c>
      <c r="B415" s="8" t="s">
        <v>111</v>
      </c>
      <c r="C415" s="8" t="s">
        <v>127</v>
      </c>
      <c r="D415" s="8" t="s">
        <v>2180</v>
      </c>
      <c r="E415" s="9">
        <v>170</v>
      </c>
      <c r="F415" s="8" t="s">
        <v>111</v>
      </c>
    </row>
    <row r="416" spans="1:6" ht="15" x14ac:dyDescent="0.25">
      <c r="A416" s="8" t="s">
        <v>110</v>
      </c>
      <c r="B416" s="8" t="s">
        <v>111</v>
      </c>
      <c r="C416" s="8" t="s">
        <v>127</v>
      </c>
      <c r="D416" s="8" t="s">
        <v>2181</v>
      </c>
      <c r="E416" s="9">
        <v>320</v>
      </c>
      <c r="F416" s="8" t="s">
        <v>111</v>
      </c>
    </row>
    <row r="417" spans="1:6" ht="15" x14ac:dyDescent="0.25">
      <c r="A417" s="8" t="s">
        <v>110</v>
      </c>
      <c r="B417" s="8" t="s">
        <v>111</v>
      </c>
      <c r="C417" s="8" t="s">
        <v>127</v>
      </c>
      <c r="D417" s="8" t="s">
        <v>2182</v>
      </c>
      <c r="E417" s="9">
        <v>502</v>
      </c>
      <c r="F417" s="8" t="s">
        <v>111</v>
      </c>
    </row>
    <row r="418" spans="1:6" ht="15" x14ac:dyDescent="0.25">
      <c r="A418" s="8" t="s">
        <v>110</v>
      </c>
      <c r="B418" s="8" t="s">
        <v>111</v>
      </c>
      <c r="C418" s="8" t="s">
        <v>127</v>
      </c>
      <c r="D418" s="8" t="s">
        <v>2183</v>
      </c>
      <c r="E418" s="9">
        <v>523</v>
      </c>
      <c r="F418" s="8" t="s">
        <v>111</v>
      </c>
    </row>
    <row r="419" spans="1:6" ht="15" x14ac:dyDescent="0.25">
      <c r="A419" s="8" t="s">
        <v>110</v>
      </c>
      <c r="B419" s="8" t="s">
        <v>111</v>
      </c>
      <c r="C419" s="8" t="s">
        <v>127</v>
      </c>
      <c r="D419" s="8" t="s">
        <v>2184</v>
      </c>
      <c r="E419" s="9">
        <v>480</v>
      </c>
      <c r="F419" s="8" t="s">
        <v>111</v>
      </c>
    </row>
    <row r="420" spans="1:6" ht="15" x14ac:dyDescent="0.25">
      <c r="A420" s="8" t="s">
        <v>110</v>
      </c>
      <c r="B420" s="8" t="s">
        <v>111</v>
      </c>
      <c r="C420" s="8" t="s">
        <v>127</v>
      </c>
      <c r="D420" s="8" t="s">
        <v>2185</v>
      </c>
      <c r="E420" s="9">
        <v>222</v>
      </c>
      <c r="F420" s="8" t="s">
        <v>111</v>
      </c>
    </row>
    <row r="421" spans="1:6" ht="15" x14ac:dyDescent="0.25">
      <c r="A421" s="8" t="s">
        <v>110</v>
      </c>
      <c r="B421" s="8" t="s">
        <v>111</v>
      </c>
      <c r="C421" s="8" t="s">
        <v>127</v>
      </c>
      <c r="D421" s="8" t="s">
        <v>2186</v>
      </c>
      <c r="E421" s="9">
        <v>317</v>
      </c>
      <c r="F421" s="8" t="s">
        <v>111</v>
      </c>
    </row>
    <row r="422" spans="1:6" ht="15" x14ac:dyDescent="0.25">
      <c r="A422" s="8" t="s">
        <v>110</v>
      </c>
      <c r="B422" s="8" t="s">
        <v>111</v>
      </c>
      <c r="C422" s="8" t="s">
        <v>127</v>
      </c>
      <c r="D422" s="8" t="s">
        <v>2187</v>
      </c>
      <c r="E422" s="9">
        <v>282</v>
      </c>
      <c r="F422" s="8" t="s">
        <v>111</v>
      </c>
    </row>
    <row r="423" spans="1:6" ht="15" x14ac:dyDescent="0.25">
      <c r="A423" s="8" t="s">
        <v>110</v>
      </c>
      <c r="B423" s="8" t="s">
        <v>111</v>
      </c>
      <c r="C423" s="8" t="s">
        <v>127</v>
      </c>
      <c r="D423" s="8" t="s">
        <v>2188</v>
      </c>
      <c r="E423" s="9">
        <v>518</v>
      </c>
      <c r="F423" s="8" t="s">
        <v>111</v>
      </c>
    </row>
    <row r="424" spans="1:6" ht="15" x14ac:dyDescent="0.25">
      <c r="A424" s="8" t="s">
        <v>110</v>
      </c>
      <c r="B424" s="8" t="s">
        <v>111</v>
      </c>
      <c r="C424" s="8" t="s">
        <v>127</v>
      </c>
      <c r="D424" s="8" t="s">
        <v>2189</v>
      </c>
      <c r="E424" s="9">
        <v>23</v>
      </c>
      <c r="F424" s="8" t="s">
        <v>111</v>
      </c>
    </row>
    <row r="425" spans="1:6" ht="15" x14ac:dyDescent="0.25">
      <c r="A425" s="8" t="s">
        <v>110</v>
      </c>
      <c r="B425" s="8" t="s">
        <v>111</v>
      </c>
      <c r="C425" s="8" t="s">
        <v>127</v>
      </c>
      <c r="D425" s="8" t="s">
        <v>2190</v>
      </c>
      <c r="E425" s="9">
        <v>236</v>
      </c>
      <c r="F425" s="8" t="s">
        <v>111</v>
      </c>
    </row>
    <row r="426" spans="1:6" ht="15" x14ac:dyDescent="0.25">
      <c r="A426" s="8" t="s">
        <v>110</v>
      </c>
      <c r="B426" s="8" t="s">
        <v>111</v>
      </c>
      <c r="C426" s="8" t="s">
        <v>127</v>
      </c>
      <c r="D426" s="8" t="s">
        <v>2191</v>
      </c>
      <c r="E426" s="9">
        <v>248</v>
      </c>
      <c r="F426" s="8" t="s">
        <v>111</v>
      </c>
    </row>
    <row r="427" spans="1:6" ht="15" x14ac:dyDescent="0.25">
      <c r="A427" s="8" t="s">
        <v>110</v>
      </c>
      <c r="B427" s="8" t="s">
        <v>111</v>
      </c>
      <c r="C427" s="8" t="s">
        <v>127</v>
      </c>
      <c r="D427" s="8" t="s">
        <v>2192</v>
      </c>
      <c r="E427" s="9">
        <v>234</v>
      </c>
      <c r="F427" s="8" t="s">
        <v>111</v>
      </c>
    </row>
    <row r="428" spans="1:6" ht="15" x14ac:dyDescent="0.25">
      <c r="A428" s="8" t="s">
        <v>110</v>
      </c>
      <c r="B428" s="8" t="s">
        <v>111</v>
      </c>
      <c r="C428" s="8" t="s">
        <v>127</v>
      </c>
      <c r="D428" s="8" t="s">
        <v>2193</v>
      </c>
      <c r="E428" s="9">
        <v>368</v>
      </c>
      <c r="F428" s="8" t="s">
        <v>111</v>
      </c>
    </row>
    <row r="429" spans="1:6" ht="15" x14ac:dyDescent="0.25">
      <c r="A429" s="8" t="s">
        <v>110</v>
      </c>
      <c r="B429" s="8" t="s">
        <v>111</v>
      </c>
      <c r="C429" s="8" t="s">
        <v>127</v>
      </c>
      <c r="D429" s="8" t="s">
        <v>2194</v>
      </c>
      <c r="E429" s="9">
        <v>83</v>
      </c>
      <c r="F429" s="8" t="s">
        <v>111</v>
      </c>
    </row>
    <row r="430" spans="1:6" ht="15" x14ac:dyDescent="0.25">
      <c r="A430" s="8" t="s">
        <v>110</v>
      </c>
      <c r="B430" s="8" t="s">
        <v>111</v>
      </c>
      <c r="C430" s="8" t="s">
        <v>127</v>
      </c>
      <c r="D430" s="8" t="s">
        <v>2195</v>
      </c>
      <c r="E430" s="9">
        <v>249</v>
      </c>
      <c r="F430" s="8" t="s">
        <v>111</v>
      </c>
    </row>
    <row r="431" spans="1:6" ht="15" x14ac:dyDescent="0.25">
      <c r="A431" s="8" t="s">
        <v>110</v>
      </c>
      <c r="B431" s="8" t="s">
        <v>111</v>
      </c>
      <c r="C431" s="8" t="s">
        <v>128</v>
      </c>
      <c r="D431" s="8" t="s">
        <v>2160</v>
      </c>
      <c r="E431" s="9">
        <v>177</v>
      </c>
      <c r="F431" s="8" t="s">
        <v>111</v>
      </c>
    </row>
    <row r="432" spans="1:6" ht="15" x14ac:dyDescent="0.25">
      <c r="A432" s="8" t="s">
        <v>110</v>
      </c>
      <c r="B432" s="8" t="s">
        <v>111</v>
      </c>
      <c r="C432" s="8" t="s">
        <v>129</v>
      </c>
      <c r="D432" s="8" t="s">
        <v>2160</v>
      </c>
      <c r="E432" s="9">
        <v>50</v>
      </c>
      <c r="F432" s="8" t="s">
        <v>111</v>
      </c>
    </row>
    <row r="433" spans="1:6" ht="15" x14ac:dyDescent="0.25">
      <c r="A433" s="8" t="s">
        <v>110</v>
      </c>
      <c r="B433" s="8" t="s">
        <v>111</v>
      </c>
      <c r="C433" s="8" t="s">
        <v>130</v>
      </c>
      <c r="D433" s="8" t="s">
        <v>2166</v>
      </c>
      <c r="E433" s="9">
        <v>110</v>
      </c>
      <c r="F433" s="8" t="s">
        <v>111</v>
      </c>
    </row>
    <row r="434" spans="1:6" ht="15" x14ac:dyDescent="0.25">
      <c r="A434" s="8" t="s">
        <v>110</v>
      </c>
      <c r="B434" s="8" t="s">
        <v>111</v>
      </c>
      <c r="C434" s="8" t="s">
        <v>131</v>
      </c>
      <c r="D434" s="8" t="s">
        <v>2196</v>
      </c>
      <c r="E434" s="9">
        <v>152</v>
      </c>
      <c r="F434" s="8" t="s">
        <v>111</v>
      </c>
    </row>
    <row r="435" spans="1:6" ht="15" x14ac:dyDescent="0.25">
      <c r="A435" s="8" t="s">
        <v>110</v>
      </c>
      <c r="B435" s="8" t="s">
        <v>111</v>
      </c>
      <c r="C435" s="8" t="s">
        <v>132</v>
      </c>
      <c r="D435" s="8" t="s">
        <v>2197</v>
      </c>
      <c r="E435" s="9">
        <v>89</v>
      </c>
      <c r="F435" s="8" t="s">
        <v>111</v>
      </c>
    </row>
    <row r="436" spans="1:6" ht="15" x14ac:dyDescent="0.25">
      <c r="A436" s="8" t="s">
        <v>110</v>
      </c>
      <c r="B436" s="8" t="s">
        <v>111</v>
      </c>
      <c r="C436" s="8" t="s">
        <v>133</v>
      </c>
      <c r="D436" s="8" t="s">
        <v>2198</v>
      </c>
      <c r="E436" s="9">
        <v>185</v>
      </c>
      <c r="F436" s="8" t="s">
        <v>111</v>
      </c>
    </row>
    <row r="437" spans="1:6" ht="15" x14ac:dyDescent="0.25">
      <c r="A437" s="8" t="s">
        <v>110</v>
      </c>
      <c r="B437" s="8" t="s">
        <v>111</v>
      </c>
      <c r="C437" s="8" t="s">
        <v>134</v>
      </c>
      <c r="D437" s="8" t="s">
        <v>2198</v>
      </c>
      <c r="E437" s="9">
        <v>138</v>
      </c>
      <c r="F437" s="8" t="s">
        <v>111</v>
      </c>
    </row>
    <row r="438" spans="1:6" ht="15" x14ac:dyDescent="0.25">
      <c r="A438" s="8" t="s">
        <v>110</v>
      </c>
      <c r="B438" s="8" t="s">
        <v>111</v>
      </c>
      <c r="C438" s="8" t="s">
        <v>135</v>
      </c>
      <c r="D438" s="8" t="s">
        <v>2160</v>
      </c>
      <c r="E438" s="9">
        <v>17</v>
      </c>
      <c r="F438" s="8" t="s">
        <v>111</v>
      </c>
    </row>
    <row r="439" spans="1:6" ht="15" x14ac:dyDescent="0.25">
      <c r="A439" s="8" t="s">
        <v>110</v>
      </c>
      <c r="B439" s="8" t="s">
        <v>111</v>
      </c>
      <c r="C439" s="8" t="s">
        <v>136</v>
      </c>
      <c r="D439" s="8" t="s">
        <v>2166</v>
      </c>
      <c r="E439" s="9">
        <v>113</v>
      </c>
      <c r="F439" s="8" t="s">
        <v>111</v>
      </c>
    </row>
    <row r="440" spans="1:6" ht="15" x14ac:dyDescent="0.25">
      <c r="A440" s="8" t="s">
        <v>110</v>
      </c>
      <c r="B440" s="8" t="s">
        <v>111</v>
      </c>
      <c r="C440" s="8" t="s">
        <v>137</v>
      </c>
      <c r="D440" s="8" t="s">
        <v>2160</v>
      </c>
      <c r="E440" s="9">
        <v>50</v>
      </c>
      <c r="F440" s="8" t="s">
        <v>111</v>
      </c>
    </row>
    <row r="441" spans="1:6" ht="15" x14ac:dyDescent="0.25">
      <c r="A441" s="8" t="s">
        <v>110</v>
      </c>
      <c r="B441" s="8" t="s">
        <v>111</v>
      </c>
      <c r="C441" s="8" t="s">
        <v>138</v>
      </c>
      <c r="D441" s="8" t="s">
        <v>2197</v>
      </c>
      <c r="E441" s="9">
        <v>677</v>
      </c>
      <c r="F441" s="8" t="s">
        <v>111</v>
      </c>
    </row>
    <row r="442" spans="1:6" ht="15" x14ac:dyDescent="0.25">
      <c r="A442" s="8" t="s">
        <v>139</v>
      </c>
      <c r="B442" s="8" t="s">
        <v>140</v>
      </c>
      <c r="C442" s="8" t="s">
        <v>141</v>
      </c>
      <c r="D442" s="8" t="s">
        <v>2199</v>
      </c>
      <c r="E442" s="9">
        <v>410</v>
      </c>
      <c r="F442" s="8" t="s">
        <v>140</v>
      </c>
    </row>
    <row r="443" spans="1:6" ht="15" x14ac:dyDescent="0.25">
      <c r="A443" s="8" t="s">
        <v>139</v>
      </c>
      <c r="B443" s="8" t="s">
        <v>140</v>
      </c>
      <c r="C443" s="8" t="s">
        <v>141</v>
      </c>
      <c r="D443" s="8" t="s">
        <v>2200</v>
      </c>
      <c r="E443" s="9">
        <v>242</v>
      </c>
      <c r="F443" s="8" t="s">
        <v>140</v>
      </c>
    </row>
    <row r="444" spans="1:6" ht="15" x14ac:dyDescent="0.25">
      <c r="A444" s="8" t="s">
        <v>139</v>
      </c>
      <c r="B444" s="8" t="s">
        <v>140</v>
      </c>
      <c r="C444" s="8" t="s">
        <v>141</v>
      </c>
      <c r="D444" s="8" t="s">
        <v>2201</v>
      </c>
      <c r="E444" s="9">
        <v>351</v>
      </c>
      <c r="F444" s="8" t="s">
        <v>140</v>
      </c>
    </row>
    <row r="445" spans="1:6" ht="15" x14ac:dyDescent="0.25">
      <c r="A445" s="8" t="s">
        <v>139</v>
      </c>
      <c r="B445" s="8" t="s">
        <v>140</v>
      </c>
      <c r="C445" s="8" t="s">
        <v>140</v>
      </c>
      <c r="D445" s="8" t="s">
        <v>2202</v>
      </c>
      <c r="E445" s="9">
        <v>37</v>
      </c>
      <c r="F445" s="8" t="s">
        <v>140</v>
      </c>
    </row>
    <row r="446" spans="1:6" ht="15" x14ac:dyDescent="0.25">
      <c r="A446" s="8" t="s">
        <v>139</v>
      </c>
      <c r="B446" s="8" t="s">
        <v>140</v>
      </c>
      <c r="C446" s="8" t="s">
        <v>140</v>
      </c>
      <c r="D446" s="8" t="s">
        <v>2203</v>
      </c>
      <c r="E446" s="9">
        <v>51</v>
      </c>
      <c r="F446" s="8" t="s">
        <v>140</v>
      </c>
    </row>
    <row r="447" spans="1:6" ht="15" x14ac:dyDescent="0.25">
      <c r="A447" s="8" t="s">
        <v>139</v>
      </c>
      <c r="B447" s="8" t="s">
        <v>140</v>
      </c>
      <c r="C447" s="8" t="s">
        <v>140</v>
      </c>
      <c r="D447" s="8" t="s">
        <v>2204</v>
      </c>
      <c r="E447" s="9">
        <v>22</v>
      </c>
      <c r="F447" s="8" t="s">
        <v>140</v>
      </c>
    </row>
    <row r="448" spans="1:6" ht="15" x14ac:dyDescent="0.25">
      <c r="A448" s="8" t="s">
        <v>139</v>
      </c>
      <c r="B448" s="8" t="s">
        <v>140</v>
      </c>
      <c r="C448" s="8" t="s">
        <v>140</v>
      </c>
      <c r="D448" s="8" t="s">
        <v>2205</v>
      </c>
      <c r="E448" s="9">
        <v>364</v>
      </c>
      <c r="F448" s="8" t="s">
        <v>140</v>
      </c>
    </row>
    <row r="449" spans="1:6" ht="15" x14ac:dyDescent="0.25">
      <c r="A449" s="8" t="s">
        <v>139</v>
      </c>
      <c r="B449" s="8" t="s">
        <v>140</v>
      </c>
      <c r="C449" s="8" t="s">
        <v>140</v>
      </c>
      <c r="D449" s="8" t="s">
        <v>2206</v>
      </c>
      <c r="E449" s="9">
        <v>378</v>
      </c>
      <c r="F449" s="8" t="s">
        <v>140</v>
      </c>
    </row>
    <row r="450" spans="1:6" ht="15" x14ac:dyDescent="0.25">
      <c r="A450" s="8" t="s">
        <v>139</v>
      </c>
      <c r="B450" s="8" t="s">
        <v>140</v>
      </c>
      <c r="C450" s="8" t="s">
        <v>140</v>
      </c>
      <c r="D450" s="8" t="s">
        <v>2207</v>
      </c>
      <c r="E450" s="9">
        <v>7</v>
      </c>
      <c r="F450" s="8" t="s">
        <v>140</v>
      </c>
    </row>
    <row r="451" spans="1:6" ht="15" x14ac:dyDescent="0.25">
      <c r="A451" s="8" t="s">
        <v>139</v>
      </c>
      <c r="B451" s="8" t="s">
        <v>140</v>
      </c>
      <c r="C451" s="8" t="s">
        <v>140</v>
      </c>
      <c r="D451" s="8" t="s">
        <v>2208</v>
      </c>
      <c r="E451" s="9">
        <v>381</v>
      </c>
      <c r="F451" s="8" t="s">
        <v>140</v>
      </c>
    </row>
    <row r="452" spans="1:6" ht="15" x14ac:dyDescent="0.25">
      <c r="A452" s="8" t="s">
        <v>139</v>
      </c>
      <c r="B452" s="8" t="s">
        <v>140</v>
      </c>
      <c r="C452" s="8" t="s">
        <v>140</v>
      </c>
      <c r="D452" s="8" t="s">
        <v>2209</v>
      </c>
      <c r="E452" s="9">
        <v>269</v>
      </c>
      <c r="F452" s="8" t="s">
        <v>140</v>
      </c>
    </row>
    <row r="453" spans="1:6" ht="15" x14ac:dyDescent="0.25">
      <c r="A453" s="8" t="s">
        <v>139</v>
      </c>
      <c r="B453" s="8" t="s">
        <v>140</v>
      </c>
      <c r="C453" s="8" t="s">
        <v>140</v>
      </c>
      <c r="D453" s="8" t="s">
        <v>2210</v>
      </c>
      <c r="E453" s="9">
        <v>274</v>
      </c>
      <c r="F453" s="8" t="s">
        <v>140</v>
      </c>
    </row>
    <row r="454" spans="1:6" ht="15" x14ac:dyDescent="0.25">
      <c r="A454" s="8" t="s">
        <v>139</v>
      </c>
      <c r="B454" s="8" t="s">
        <v>140</v>
      </c>
      <c r="C454" s="8" t="s">
        <v>140</v>
      </c>
      <c r="D454" s="8" t="s">
        <v>2211</v>
      </c>
      <c r="E454" s="9">
        <v>367</v>
      </c>
      <c r="F454" s="8" t="s">
        <v>140</v>
      </c>
    </row>
    <row r="455" spans="1:6" ht="15" x14ac:dyDescent="0.25">
      <c r="A455" s="8" t="s">
        <v>139</v>
      </c>
      <c r="B455" s="8" t="s">
        <v>140</v>
      </c>
      <c r="C455" s="8" t="s">
        <v>140</v>
      </c>
      <c r="D455" s="8" t="s">
        <v>2212</v>
      </c>
      <c r="E455" s="9">
        <v>627</v>
      </c>
      <c r="F455" s="8" t="s">
        <v>140</v>
      </c>
    </row>
    <row r="456" spans="1:6" ht="15" x14ac:dyDescent="0.25">
      <c r="A456" s="8" t="s">
        <v>139</v>
      </c>
      <c r="B456" s="8" t="s">
        <v>140</v>
      </c>
      <c r="C456" s="8" t="s">
        <v>140</v>
      </c>
      <c r="D456" s="8" t="s">
        <v>2213</v>
      </c>
      <c r="E456" s="9">
        <v>307</v>
      </c>
      <c r="F456" s="8" t="s">
        <v>140</v>
      </c>
    </row>
    <row r="457" spans="1:6" ht="15" x14ac:dyDescent="0.25">
      <c r="A457" s="8" t="s">
        <v>139</v>
      </c>
      <c r="B457" s="8" t="s">
        <v>140</v>
      </c>
      <c r="C457" s="8" t="s">
        <v>140</v>
      </c>
      <c r="D457" s="8" t="s">
        <v>2214</v>
      </c>
      <c r="E457" s="9">
        <v>316</v>
      </c>
      <c r="F457" s="8" t="s">
        <v>140</v>
      </c>
    </row>
    <row r="458" spans="1:6" ht="15" x14ac:dyDescent="0.25">
      <c r="A458" s="8" t="s">
        <v>139</v>
      </c>
      <c r="B458" s="8" t="s">
        <v>140</v>
      </c>
      <c r="C458" s="8" t="s">
        <v>140</v>
      </c>
      <c r="D458" s="8" t="s">
        <v>2215</v>
      </c>
      <c r="E458" s="9">
        <v>480</v>
      </c>
      <c r="F458" s="8" t="s">
        <v>140</v>
      </c>
    </row>
    <row r="459" spans="1:6" ht="15" x14ac:dyDescent="0.25">
      <c r="A459" s="8" t="s">
        <v>139</v>
      </c>
      <c r="B459" s="8" t="s">
        <v>140</v>
      </c>
      <c r="C459" s="8" t="s">
        <v>140</v>
      </c>
      <c r="D459" s="8" t="s">
        <v>2216</v>
      </c>
      <c r="E459" s="9">
        <v>272</v>
      </c>
      <c r="F459" s="8" t="s">
        <v>140</v>
      </c>
    </row>
    <row r="460" spans="1:6" ht="15" x14ac:dyDescent="0.25">
      <c r="A460" s="8" t="s">
        <v>139</v>
      </c>
      <c r="B460" s="8" t="s">
        <v>140</v>
      </c>
      <c r="C460" s="8" t="s">
        <v>140</v>
      </c>
      <c r="D460" s="8" t="s">
        <v>2217</v>
      </c>
      <c r="E460" s="9">
        <v>430</v>
      </c>
      <c r="F460" s="8" t="s">
        <v>140</v>
      </c>
    </row>
    <row r="461" spans="1:6" ht="15" x14ac:dyDescent="0.25">
      <c r="A461" s="8" t="s">
        <v>139</v>
      </c>
      <c r="B461" s="8" t="s">
        <v>140</v>
      </c>
      <c r="C461" s="8" t="s">
        <v>140</v>
      </c>
      <c r="D461" s="8" t="s">
        <v>2218</v>
      </c>
      <c r="E461" s="9">
        <v>453</v>
      </c>
      <c r="F461" s="8" t="s">
        <v>140</v>
      </c>
    </row>
    <row r="462" spans="1:6" ht="15" x14ac:dyDescent="0.25">
      <c r="A462" s="8" t="s">
        <v>139</v>
      </c>
      <c r="B462" s="8" t="s">
        <v>140</v>
      </c>
      <c r="C462" s="8" t="s">
        <v>140</v>
      </c>
      <c r="D462" s="8" t="s">
        <v>2219</v>
      </c>
      <c r="E462" s="9">
        <v>561</v>
      </c>
      <c r="F462" s="8" t="s">
        <v>140</v>
      </c>
    </row>
    <row r="463" spans="1:6" ht="15" x14ac:dyDescent="0.25">
      <c r="A463" s="8" t="s">
        <v>139</v>
      </c>
      <c r="B463" s="8" t="s">
        <v>140</v>
      </c>
      <c r="C463" s="8" t="s">
        <v>140</v>
      </c>
      <c r="D463" s="8" t="s">
        <v>2220</v>
      </c>
      <c r="E463" s="9">
        <v>286</v>
      </c>
      <c r="F463" s="8" t="s">
        <v>140</v>
      </c>
    </row>
    <row r="464" spans="1:6" ht="15" x14ac:dyDescent="0.25">
      <c r="A464" s="8" t="s">
        <v>139</v>
      </c>
      <c r="B464" s="8" t="s">
        <v>140</v>
      </c>
      <c r="C464" s="8" t="s">
        <v>140</v>
      </c>
      <c r="D464" s="8" t="s">
        <v>2221</v>
      </c>
      <c r="E464" s="9">
        <v>303</v>
      </c>
      <c r="F464" s="8" t="s">
        <v>140</v>
      </c>
    </row>
    <row r="465" spans="1:6" ht="15" x14ac:dyDescent="0.25">
      <c r="A465" s="8" t="s">
        <v>139</v>
      </c>
      <c r="B465" s="8" t="s">
        <v>140</v>
      </c>
      <c r="C465" s="8" t="s">
        <v>140</v>
      </c>
      <c r="D465" s="8" t="s">
        <v>2201</v>
      </c>
      <c r="E465" s="9">
        <v>3</v>
      </c>
      <c r="F465" s="8" t="s">
        <v>140</v>
      </c>
    </row>
    <row r="466" spans="1:6" ht="15" x14ac:dyDescent="0.25">
      <c r="A466" s="8" t="s">
        <v>139</v>
      </c>
      <c r="B466" s="8" t="s">
        <v>140</v>
      </c>
      <c r="C466" s="8" t="s">
        <v>140</v>
      </c>
      <c r="D466" s="8" t="s">
        <v>2222</v>
      </c>
      <c r="E466" s="9">
        <v>512</v>
      </c>
      <c r="F466" s="8" t="s">
        <v>140</v>
      </c>
    </row>
    <row r="467" spans="1:6" ht="15" x14ac:dyDescent="0.25">
      <c r="A467" s="8" t="s">
        <v>139</v>
      </c>
      <c r="B467" s="8" t="s">
        <v>140</v>
      </c>
      <c r="C467" s="8" t="s">
        <v>140</v>
      </c>
      <c r="D467" s="8" t="s">
        <v>2223</v>
      </c>
      <c r="E467" s="9">
        <v>313</v>
      </c>
      <c r="F467" s="8" t="s">
        <v>140</v>
      </c>
    </row>
    <row r="468" spans="1:6" ht="15" x14ac:dyDescent="0.25">
      <c r="A468" s="8" t="s">
        <v>139</v>
      </c>
      <c r="B468" s="8" t="s">
        <v>140</v>
      </c>
      <c r="C468" s="8" t="s">
        <v>140</v>
      </c>
      <c r="D468" s="8" t="s">
        <v>2224</v>
      </c>
      <c r="E468" s="9">
        <v>327</v>
      </c>
      <c r="F468" s="8" t="s">
        <v>140</v>
      </c>
    </row>
    <row r="469" spans="1:6" ht="15" x14ac:dyDescent="0.25">
      <c r="A469" s="8" t="s">
        <v>139</v>
      </c>
      <c r="B469" s="8" t="s">
        <v>140</v>
      </c>
      <c r="C469" s="8" t="s">
        <v>140</v>
      </c>
      <c r="D469" s="8" t="s">
        <v>2225</v>
      </c>
      <c r="E469" s="9">
        <v>3</v>
      </c>
      <c r="F469" s="8" t="s">
        <v>140</v>
      </c>
    </row>
    <row r="470" spans="1:6" ht="15" x14ac:dyDescent="0.25">
      <c r="A470" s="8" t="s">
        <v>139</v>
      </c>
      <c r="B470" s="8" t="s">
        <v>140</v>
      </c>
      <c r="C470" s="8" t="s">
        <v>140</v>
      </c>
      <c r="D470" s="8" t="s">
        <v>2226</v>
      </c>
      <c r="E470" s="9">
        <v>470</v>
      </c>
      <c r="F470" s="8" t="s">
        <v>140</v>
      </c>
    </row>
    <row r="471" spans="1:6" ht="15" x14ac:dyDescent="0.25">
      <c r="A471" s="8" t="s">
        <v>139</v>
      </c>
      <c r="B471" s="8" t="s">
        <v>140</v>
      </c>
      <c r="C471" s="8" t="s">
        <v>140</v>
      </c>
      <c r="D471" s="8" t="s">
        <v>2227</v>
      </c>
      <c r="E471" s="9">
        <v>355</v>
      </c>
      <c r="F471" s="8" t="s">
        <v>140</v>
      </c>
    </row>
    <row r="472" spans="1:6" ht="15" x14ac:dyDescent="0.25">
      <c r="A472" s="8" t="s">
        <v>139</v>
      </c>
      <c r="B472" s="8" t="s">
        <v>140</v>
      </c>
      <c r="C472" s="8" t="s">
        <v>140</v>
      </c>
      <c r="D472" s="8" t="s">
        <v>2228</v>
      </c>
      <c r="E472" s="9">
        <v>22</v>
      </c>
      <c r="F472" s="8" t="s">
        <v>140</v>
      </c>
    </row>
    <row r="473" spans="1:6" ht="15" x14ac:dyDescent="0.25">
      <c r="A473" s="8" t="s">
        <v>139</v>
      </c>
      <c r="B473" s="8" t="s">
        <v>140</v>
      </c>
      <c r="C473" s="8" t="s">
        <v>140</v>
      </c>
      <c r="D473" s="8" t="s">
        <v>2229</v>
      </c>
      <c r="E473" s="9">
        <v>147</v>
      </c>
      <c r="F473" s="8" t="s">
        <v>140</v>
      </c>
    </row>
    <row r="474" spans="1:6" ht="15" x14ac:dyDescent="0.25">
      <c r="A474" s="8" t="s">
        <v>139</v>
      </c>
      <c r="B474" s="8" t="s">
        <v>140</v>
      </c>
      <c r="C474" s="8" t="s">
        <v>142</v>
      </c>
      <c r="D474" s="8" t="s">
        <v>2230</v>
      </c>
      <c r="E474" s="9">
        <v>222</v>
      </c>
      <c r="F474" s="8" t="s">
        <v>140</v>
      </c>
    </row>
    <row r="475" spans="1:6" ht="15" x14ac:dyDescent="0.25">
      <c r="A475" s="8" t="s">
        <v>139</v>
      </c>
      <c r="B475" s="8" t="s">
        <v>140</v>
      </c>
      <c r="C475" s="8" t="s">
        <v>142</v>
      </c>
      <c r="D475" s="8" t="s">
        <v>2202</v>
      </c>
      <c r="E475" s="9">
        <v>247</v>
      </c>
      <c r="F475" s="8" t="s">
        <v>140</v>
      </c>
    </row>
    <row r="476" spans="1:6" ht="15" x14ac:dyDescent="0.25">
      <c r="A476" s="8" t="s">
        <v>139</v>
      </c>
      <c r="B476" s="8" t="s">
        <v>140</v>
      </c>
      <c r="C476" s="8" t="s">
        <v>142</v>
      </c>
      <c r="D476" s="8" t="s">
        <v>2231</v>
      </c>
      <c r="E476" s="9">
        <v>178</v>
      </c>
      <c r="F476" s="8" t="s">
        <v>140</v>
      </c>
    </row>
    <row r="477" spans="1:6" ht="15" x14ac:dyDescent="0.25">
      <c r="A477" s="8" t="s">
        <v>139</v>
      </c>
      <c r="B477" s="8" t="s">
        <v>140</v>
      </c>
      <c r="C477" s="8" t="s">
        <v>142</v>
      </c>
      <c r="D477" s="8" t="s">
        <v>2203</v>
      </c>
      <c r="E477" s="9">
        <v>364</v>
      </c>
      <c r="F477" s="8" t="s">
        <v>140</v>
      </c>
    </row>
    <row r="478" spans="1:6" ht="15" x14ac:dyDescent="0.25">
      <c r="A478" s="8" t="s">
        <v>139</v>
      </c>
      <c r="B478" s="8" t="s">
        <v>140</v>
      </c>
      <c r="C478" s="8" t="s">
        <v>142</v>
      </c>
      <c r="D478" s="8" t="s">
        <v>2232</v>
      </c>
      <c r="E478" s="9">
        <v>344</v>
      </c>
      <c r="F478" s="8" t="s">
        <v>140</v>
      </c>
    </row>
    <row r="479" spans="1:6" ht="15" x14ac:dyDescent="0.25">
      <c r="A479" s="8" t="s">
        <v>139</v>
      </c>
      <c r="B479" s="8" t="s">
        <v>140</v>
      </c>
      <c r="C479" s="8" t="s">
        <v>142</v>
      </c>
      <c r="D479" s="8" t="s">
        <v>2204</v>
      </c>
      <c r="E479" s="9">
        <v>267</v>
      </c>
      <c r="F479" s="8" t="s">
        <v>140</v>
      </c>
    </row>
    <row r="480" spans="1:6" ht="15" x14ac:dyDescent="0.25">
      <c r="A480" s="8" t="s">
        <v>139</v>
      </c>
      <c r="B480" s="8" t="s">
        <v>140</v>
      </c>
      <c r="C480" s="8" t="s">
        <v>142</v>
      </c>
      <c r="D480" s="8" t="s">
        <v>2207</v>
      </c>
      <c r="E480" s="9">
        <v>241</v>
      </c>
      <c r="F480" s="8" t="s">
        <v>140</v>
      </c>
    </row>
    <row r="481" spans="1:6" ht="15" x14ac:dyDescent="0.25">
      <c r="A481" s="8" t="s">
        <v>139</v>
      </c>
      <c r="B481" s="8" t="s">
        <v>140</v>
      </c>
      <c r="C481" s="8" t="s">
        <v>142</v>
      </c>
      <c r="D481" s="8" t="s">
        <v>2233</v>
      </c>
      <c r="E481" s="9">
        <v>278</v>
      </c>
      <c r="F481" s="8" t="s">
        <v>140</v>
      </c>
    </row>
    <row r="482" spans="1:6" ht="15" x14ac:dyDescent="0.25">
      <c r="A482" s="8" t="s">
        <v>139</v>
      </c>
      <c r="B482" s="8" t="s">
        <v>140</v>
      </c>
      <c r="C482" s="8" t="s">
        <v>142</v>
      </c>
      <c r="D482" s="8" t="s">
        <v>2234</v>
      </c>
      <c r="E482" s="9">
        <v>329</v>
      </c>
      <c r="F482" s="8" t="s">
        <v>140</v>
      </c>
    </row>
    <row r="483" spans="1:6" ht="15" x14ac:dyDescent="0.25">
      <c r="A483" s="8" t="s">
        <v>139</v>
      </c>
      <c r="B483" s="8" t="s">
        <v>140</v>
      </c>
      <c r="C483" s="8" t="s">
        <v>142</v>
      </c>
      <c r="D483" s="8" t="s">
        <v>2221</v>
      </c>
      <c r="E483" s="9">
        <v>4</v>
      </c>
      <c r="F483" s="8" t="s">
        <v>140</v>
      </c>
    </row>
    <row r="484" spans="1:6" ht="15" x14ac:dyDescent="0.25">
      <c r="A484" s="8" t="s">
        <v>139</v>
      </c>
      <c r="B484" s="8" t="s">
        <v>140</v>
      </c>
      <c r="C484" s="8" t="s">
        <v>142</v>
      </c>
      <c r="D484" s="8" t="s">
        <v>2228</v>
      </c>
      <c r="E484" s="9">
        <v>131</v>
      </c>
      <c r="F484" s="8" t="s">
        <v>140</v>
      </c>
    </row>
    <row r="485" spans="1:6" ht="15" x14ac:dyDescent="0.25">
      <c r="A485" s="8" t="s">
        <v>143</v>
      </c>
      <c r="B485" s="8" t="s">
        <v>144</v>
      </c>
      <c r="C485" s="8" t="s">
        <v>145</v>
      </c>
      <c r="D485" s="8" t="s">
        <v>2235</v>
      </c>
      <c r="E485" s="9">
        <v>260</v>
      </c>
      <c r="F485" s="8" t="s">
        <v>145</v>
      </c>
    </row>
    <row r="486" spans="1:6" ht="15" x14ac:dyDescent="0.25">
      <c r="A486" s="8" t="s">
        <v>143</v>
      </c>
      <c r="B486" s="8" t="s">
        <v>144</v>
      </c>
      <c r="C486" s="8" t="s">
        <v>145</v>
      </c>
      <c r="D486" s="8" t="s">
        <v>2236</v>
      </c>
      <c r="E486" s="9">
        <v>277</v>
      </c>
      <c r="F486" s="8" t="s">
        <v>145</v>
      </c>
    </row>
    <row r="487" spans="1:6" ht="15" x14ac:dyDescent="0.25">
      <c r="A487" s="8" t="s">
        <v>143</v>
      </c>
      <c r="B487" s="8" t="s">
        <v>144</v>
      </c>
      <c r="C487" s="8" t="s">
        <v>145</v>
      </c>
      <c r="D487" s="8" t="s">
        <v>2237</v>
      </c>
      <c r="E487" s="9">
        <v>216</v>
      </c>
      <c r="F487" s="8" t="s">
        <v>145</v>
      </c>
    </row>
    <row r="488" spans="1:6" ht="15" x14ac:dyDescent="0.25">
      <c r="A488" s="8" t="s">
        <v>143</v>
      </c>
      <c r="B488" s="8" t="s">
        <v>144</v>
      </c>
      <c r="C488" s="8" t="s">
        <v>145</v>
      </c>
      <c r="D488" s="8" t="s">
        <v>2238</v>
      </c>
      <c r="E488" s="9">
        <v>317</v>
      </c>
      <c r="F488" s="8" t="s">
        <v>145</v>
      </c>
    </row>
    <row r="489" spans="1:6" ht="15" x14ac:dyDescent="0.25">
      <c r="A489" s="8" t="s">
        <v>143</v>
      </c>
      <c r="B489" s="8" t="s">
        <v>144</v>
      </c>
      <c r="C489" s="8" t="s">
        <v>145</v>
      </c>
      <c r="D489" s="8" t="s">
        <v>2239</v>
      </c>
      <c r="E489" s="9">
        <v>4</v>
      </c>
      <c r="F489" s="8" t="s">
        <v>145</v>
      </c>
    </row>
    <row r="490" spans="1:6" ht="15" x14ac:dyDescent="0.25">
      <c r="A490" s="8" t="s">
        <v>143</v>
      </c>
      <c r="B490" s="8" t="s">
        <v>144</v>
      </c>
      <c r="C490" s="8" t="s">
        <v>145</v>
      </c>
      <c r="D490" s="8" t="s">
        <v>2240</v>
      </c>
      <c r="E490" s="9">
        <v>4</v>
      </c>
      <c r="F490" s="8" t="s">
        <v>145</v>
      </c>
    </row>
    <row r="491" spans="1:6" ht="15" x14ac:dyDescent="0.25">
      <c r="A491" s="8" t="s">
        <v>143</v>
      </c>
      <c r="B491" s="8" t="s">
        <v>144</v>
      </c>
      <c r="C491" s="8" t="s">
        <v>145</v>
      </c>
      <c r="D491" s="8" t="s">
        <v>2241</v>
      </c>
      <c r="E491" s="9">
        <v>98</v>
      </c>
      <c r="F491" s="8" t="s">
        <v>145</v>
      </c>
    </row>
    <row r="492" spans="1:6" ht="15" x14ac:dyDescent="0.25">
      <c r="A492" s="8" t="s">
        <v>143</v>
      </c>
      <c r="B492" s="8" t="s">
        <v>144</v>
      </c>
      <c r="C492" s="8" t="s">
        <v>145</v>
      </c>
      <c r="D492" s="8" t="s">
        <v>2242</v>
      </c>
      <c r="E492" s="9">
        <v>26</v>
      </c>
      <c r="F492" s="8" t="s">
        <v>145</v>
      </c>
    </row>
    <row r="493" spans="1:6" ht="15" x14ac:dyDescent="0.25">
      <c r="A493" s="8" t="s">
        <v>143</v>
      </c>
      <c r="B493" s="8" t="s">
        <v>144</v>
      </c>
      <c r="C493" s="8" t="s">
        <v>145</v>
      </c>
      <c r="D493" s="8" t="s">
        <v>2243</v>
      </c>
      <c r="E493" s="9">
        <v>355</v>
      </c>
      <c r="F493" s="8" t="s">
        <v>145</v>
      </c>
    </row>
    <row r="494" spans="1:6" ht="15" x14ac:dyDescent="0.25">
      <c r="A494" s="8" t="s">
        <v>143</v>
      </c>
      <c r="B494" s="8" t="s">
        <v>144</v>
      </c>
      <c r="C494" s="8" t="s">
        <v>145</v>
      </c>
      <c r="D494" s="8" t="s">
        <v>2244</v>
      </c>
      <c r="E494" s="9">
        <v>499</v>
      </c>
      <c r="F494" s="8" t="s">
        <v>145</v>
      </c>
    </row>
    <row r="495" spans="1:6" ht="15" x14ac:dyDescent="0.25">
      <c r="A495" s="8" t="s">
        <v>143</v>
      </c>
      <c r="B495" s="8" t="s">
        <v>144</v>
      </c>
      <c r="C495" s="8" t="s">
        <v>145</v>
      </c>
      <c r="D495" s="8" t="s">
        <v>2245</v>
      </c>
      <c r="E495" s="9">
        <v>125</v>
      </c>
      <c r="F495" s="8" t="s">
        <v>145</v>
      </c>
    </row>
    <row r="496" spans="1:6" ht="15" x14ac:dyDescent="0.25">
      <c r="A496" s="8" t="s">
        <v>143</v>
      </c>
      <c r="B496" s="8" t="s">
        <v>144</v>
      </c>
      <c r="C496" s="8" t="s">
        <v>145</v>
      </c>
      <c r="D496" s="8" t="s">
        <v>2246</v>
      </c>
      <c r="E496" s="9">
        <v>12</v>
      </c>
      <c r="F496" s="8" t="s">
        <v>145</v>
      </c>
    </row>
    <row r="497" spans="1:6" ht="15" x14ac:dyDescent="0.25">
      <c r="A497" s="8" t="s">
        <v>143</v>
      </c>
      <c r="B497" s="8" t="s">
        <v>144</v>
      </c>
      <c r="C497" s="8" t="s">
        <v>145</v>
      </c>
      <c r="D497" s="8" t="s">
        <v>2247</v>
      </c>
      <c r="E497" s="9">
        <v>12</v>
      </c>
      <c r="F497" s="8" t="s">
        <v>145</v>
      </c>
    </row>
    <row r="498" spans="1:6" ht="15" x14ac:dyDescent="0.25">
      <c r="A498" s="8" t="s">
        <v>143</v>
      </c>
      <c r="B498" s="8" t="s">
        <v>144</v>
      </c>
      <c r="C498" s="8" t="s">
        <v>146</v>
      </c>
      <c r="D498" s="8" t="s">
        <v>2248</v>
      </c>
      <c r="E498" s="9">
        <v>5</v>
      </c>
      <c r="F498" s="8" t="s">
        <v>145</v>
      </c>
    </row>
    <row r="499" spans="1:6" ht="15" x14ac:dyDescent="0.25">
      <c r="A499" s="8" t="s">
        <v>143</v>
      </c>
      <c r="B499" s="8" t="s">
        <v>144</v>
      </c>
      <c r="C499" s="8" t="s">
        <v>147</v>
      </c>
      <c r="D499" s="8" t="s">
        <v>2235</v>
      </c>
      <c r="E499" s="9">
        <v>1</v>
      </c>
      <c r="F499" s="8" t="s">
        <v>145</v>
      </c>
    </row>
    <row r="500" spans="1:6" ht="15" x14ac:dyDescent="0.25">
      <c r="A500" s="8" t="s">
        <v>143</v>
      </c>
      <c r="B500" s="8" t="s">
        <v>144</v>
      </c>
      <c r="C500" s="8" t="s">
        <v>147</v>
      </c>
      <c r="D500" s="8" t="s">
        <v>2239</v>
      </c>
      <c r="E500" s="9">
        <v>4</v>
      </c>
      <c r="F500" s="8" t="s">
        <v>145</v>
      </c>
    </row>
    <row r="501" spans="1:6" ht="15" x14ac:dyDescent="0.25">
      <c r="A501" s="8" t="s">
        <v>143</v>
      </c>
      <c r="B501" s="8" t="s">
        <v>144</v>
      </c>
      <c r="C501" s="8" t="s">
        <v>147</v>
      </c>
      <c r="D501" s="8" t="s">
        <v>2249</v>
      </c>
      <c r="E501" s="9">
        <v>293</v>
      </c>
      <c r="F501" s="8" t="s">
        <v>145</v>
      </c>
    </row>
    <row r="502" spans="1:6" ht="15" x14ac:dyDescent="0.25">
      <c r="A502" s="8" t="s">
        <v>143</v>
      </c>
      <c r="B502" s="8" t="s">
        <v>144</v>
      </c>
      <c r="C502" s="8" t="s">
        <v>147</v>
      </c>
      <c r="D502" s="8" t="s">
        <v>2250</v>
      </c>
      <c r="E502" s="9">
        <v>222</v>
      </c>
      <c r="F502" s="8" t="s">
        <v>145</v>
      </c>
    </row>
    <row r="503" spans="1:6" ht="15" x14ac:dyDescent="0.25">
      <c r="A503" s="8" t="s">
        <v>143</v>
      </c>
      <c r="B503" s="8" t="s">
        <v>144</v>
      </c>
      <c r="C503" s="8" t="s">
        <v>147</v>
      </c>
      <c r="D503" s="8" t="s">
        <v>2251</v>
      </c>
      <c r="E503" s="9">
        <v>210</v>
      </c>
      <c r="F503" s="8" t="s">
        <v>145</v>
      </c>
    </row>
    <row r="504" spans="1:6" ht="15" x14ac:dyDescent="0.25">
      <c r="A504" s="8" t="s">
        <v>143</v>
      </c>
      <c r="B504" s="8" t="s">
        <v>144</v>
      </c>
      <c r="C504" s="8" t="s">
        <v>147</v>
      </c>
      <c r="D504" s="8" t="s">
        <v>2240</v>
      </c>
      <c r="E504" s="9">
        <v>389</v>
      </c>
      <c r="F504" s="8" t="s">
        <v>145</v>
      </c>
    </row>
    <row r="505" spans="1:6" ht="15" x14ac:dyDescent="0.25">
      <c r="A505" s="8" t="s">
        <v>143</v>
      </c>
      <c r="B505" s="8" t="s">
        <v>144</v>
      </c>
      <c r="C505" s="8" t="s">
        <v>147</v>
      </c>
      <c r="D505" s="8" t="s">
        <v>2242</v>
      </c>
      <c r="E505" s="9">
        <v>468</v>
      </c>
      <c r="F505" s="8" t="s">
        <v>145</v>
      </c>
    </row>
    <row r="506" spans="1:6" ht="15" x14ac:dyDescent="0.25">
      <c r="A506" s="8" t="s">
        <v>143</v>
      </c>
      <c r="B506" s="8" t="s">
        <v>144</v>
      </c>
      <c r="C506" s="8" t="s">
        <v>147</v>
      </c>
      <c r="D506" s="8" t="s">
        <v>2252</v>
      </c>
      <c r="E506" s="9">
        <v>333</v>
      </c>
      <c r="F506" s="8" t="s">
        <v>145</v>
      </c>
    </row>
    <row r="507" spans="1:6" ht="15" x14ac:dyDescent="0.25">
      <c r="A507" s="8" t="s">
        <v>143</v>
      </c>
      <c r="B507" s="8" t="s">
        <v>144</v>
      </c>
      <c r="C507" s="8" t="s">
        <v>147</v>
      </c>
      <c r="D507" s="8" t="s">
        <v>2243</v>
      </c>
      <c r="E507" s="9">
        <v>67</v>
      </c>
      <c r="F507" s="8" t="s">
        <v>145</v>
      </c>
    </row>
    <row r="508" spans="1:6" ht="15" x14ac:dyDescent="0.25">
      <c r="A508" s="8" t="s">
        <v>143</v>
      </c>
      <c r="B508" s="8" t="s">
        <v>144</v>
      </c>
      <c r="C508" s="8" t="s">
        <v>147</v>
      </c>
      <c r="D508" s="8" t="s">
        <v>2253</v>
      </c>
      <c r="E508" s="9">
        <v>284</v>
      </c>
      <c r="F508" s="8" t="s">
        <v>145</v>
      </c>
    </row>
    <row r="509" spans="1:6" ht="15" x14ac:dyDescent="0.25">
      <c r="A509" s="8" t="s">
        <v>143</v>
      </c>
      <c r="B509" s="8" t="s">
        <v>144</v>
      </c>
      <c r="C509" s="8" t="s">
        <v>148</v>
      </c>
      <c r="D509" s="8" t="s">
        <v>2248</v>
      </c>
      <c r="E509" s="9">
        <v>301</v>
      </c>
      <c r="F509" s="8" t="s">
        <v>145</v>
      </c>
    </row>
    <row r="510" spans="1:6" ht="15" x14ac:dyDescent="0.25">
      <c r="A510" s="8" t="s">
        <v>143</v>
      </c>
      <c r="B510" s="8" t="s">
        <v>144</v>
      </c>
      <c r="C510" s="8" t="s">
        <v>148</v>
      </c>
      <c r="D510" s="8" t="s">
        <v>2254</v>
      </c>
      <c r="E510" s="9">
        <v>348</v>
      </c>
      <c r="F510" s="8" t="s">
        <v>145</v>
      </c>
    </row>
    <row r="511" spans="1:6" ht="15" x14ac:dyDescent="0.25">
      <c r="A511" s="8" t="s">
        <v>143</v>
      </c>
      <c r="B511" s="8" t="s">
        <v>144</v>
      </c>
      <c r="C511" s="8" t="s">
        <v>148</v>
      </c>
      <c r="D511" s="8" t="s">
        <v>2255</v>
      </c>
      <c r="E511" s="9">
        <v>406</v>
      </c>
      <c r="F511" s="8" t="s">
        <v>145</v>
      </c>
    </row>
    <row r="512" spans="1:6" ht="15" x14ac:dyDescent="0.25">
      <c r="A512" s="8" t="s">
        <v>143</v>
      </c>
      <c r="B512" s="8" t="s">
        <v>144</v>
      </c>
      <c r="C512" s="8" t="s">
        <v>148</v>
      </c>
      <c r="D512" s="8" t="s">
        <v>2256</v>
      </c>
      <c r="E512" s="9">
        <v>346</v>
      </c>
      <c r="F512" s="8" t="s">
        <v>145</v>
      </c>
    </row>
    <row r="513" spans="1:6" ht="15" x14ac:dyDescent="0.25">
      <c r="A513" s="8" t="s">
        <v>143</v>
      </c>
      <c r="B513" s="8" t="s">
        <v>144</v>
      </c>
      <c r="C513" s="8" t="s">
        <v>148</v>
      </c>
      <c r="D513" s="8" t="s">
        <v>2257</v>
      </c>
      <c r="E513" s="9">
        <v>306</v>
      </c>
      <c r="F513" s="8" t="s">
        <v>145</v>
      </c>
    </row>
    <row r="514" spans="1:6" ht="15" x14ac:dyDescent="0.25">
      <c r="A514" s="8" t="s">
        <v>143</v>
      </c>
      <c r="B514" s="8" t="s">
        <v>144</v>
      </c>
      <c r="C514" s="8" t="s">
        <v>148</v>
      </c>
      <c r="D514" s="8" t="s">
        <v>2258</v>
      </c>
      <c r="E514" s="9">
        <v>243</v>
      </c>
      <c r="F514" s="8" t="s">
        <v>145</v>
      </c>
    </row>
    <row r="515" spans="1:6" ht="15" x14ac:dyDescent="0.25">
      <c r="A515" s="8" t="s">
        <v>143</v>
      </c>
      <c r="B515" s="8" t="s">
        <v>144</v>
      </c>
      <c r="C515" s="8" t="s">
        <v>148</v>
      </c>
      <c r="D515" s="8" t="s">
        <v>2259</v>
      </c>
      <c r="E515" s="9">
        <v>377</v>
      </c>
      <c r="F515" s="8" t="s">
        <v>145</v>
      </c>
    </row>
    <row r="516" spans="1:6" ht="15" x14ac:dyDescent="0.25">
      <c r="A516" s="8" t="s">
        <v>143</v>
      </c>
      <c r="B516" s="8" t="s">
        <v>144</v>
      </c>
      <c r="C516" s="8" t="s">
        <v>148</v>
      </c>
      <c r="D516" s="8" t="s">
        <v>2260</v>
      </c>
      <c r="E516" s="9">
        <v>419</v>
      </c>
      <c r="F516" s="8" t="s">
        <v>145</v>
      </c>
    </row>
    <row r="517" spans="1:6" ht="15" x14ac:dyDescent="0.25">
      <c r="A517" s="8" t="s">
        <v>143</v>
      </c>
      <c r="B517" s="8" t="s">
        <v>144</v>
      </c>
      <c r="C517" s="8" t="s">
        <v>148</v>
      </c>
      <c r="D517" s="8" t="s">
        <v>2261</v>
      </c>
      <c r="E517" s="9">
        <v>319</v>
      </c>
      <c r="F517" s="8" t="s">
        <v>145</v>
      </c>
    </row>
    <row r="518" spans="1:6" ht="15" x14ac:dyDescent="0.25">
      <c r="A518" s="8" t="s">
        <v>143</v>
      </c>
      <c r="B518" s="8" t="s">
        <v>144</v>
      </c>
      <c r="C518" s="8" t="s">
        <v>148</v>
      </c>
      <c r="D518" s="8" t="s">
        <v>2262</v>
      </c>
      <c r="E518" s="9">
        <v>392</v>
      </c>
      <c r="F518" s="8" t="s">
        <v>145</v>
      </c>
    </row>
    <row r="519" spans="1:6" ht="15" x14ac:dyDescent="0.25">
      <c r="A519" s="8" t="s">
        <v>143</v>
      </c>
      <c r="B519" s="8" t="s">
        <v>144</v>
      </c>
      <c r="C519" s="8" t="s">
        <v>148</v>
      </c>
      <c r="D519" s="8" t="s">
        <v>2263</v>
      </c>
      <c r="E519" s="9">
        <v>285</v>
      </c>
      <c r="F519" s="8" t="s">
        <v>145</v>
      </c>
    </row>
    <row r="520" spans="1:6" ht="15" x14ac:dyDescent="0.25">
      <c r="A520" s="8" t="s">
        <v>143</v>
      </c>
      <c r="B520" s="8" t="s">
        <v>144</v>
      </c>
      <c r="C520" s="8" t="s">
        <v>148</v>
      </c>
      <c r="D520" s="8" t="s">
        <v>2264</v>
      </c>
      <c r="E520" s="9">
        <v>198</v>
      </c>
      <c r="F520" s="8" t="s">
        <v>145</v>
      </c>
    </row>
    <row r="521" spans="1:6" ht="15" x14ac:dyDescent="0.25">
      <c r="A521" s="8" t="s">
        <v>143</v>
      </c>
      <c r="B521" s="8" t="s">
        <v>144</v>
      </c>
      <c r="C521" s="8" t="s">
        <v>148</v>
      </c>
      <c r="D521" s="8" t="s">
        <v>2265</v>
      </c>
      <c r="E521" s="9">
        <v>248</v>
      </c>
      <c r="F521" s="8" t="s">
        <v>145</v>
      </c>
    </row>
    <row r="522" spans="1:6" ht="15" x14ac:dyDescent="0.25">
      <c r="A522" s="8" t="s">
        <v>143</v>
      </c>
      <c r="B522" s="8" t="s">
        <v>144</v>
      </c>
      <c r="C522" s="8" t="s">
        <v>148</v>
      </c>
      <c r="D522" s="8" t="s">
        <v>2266</v>
      </c>
      <c r="E522" s="9">
        <v>311</v>
      </c>
      <c r="F522" s="8" t="s">
        <v>145</v>
      </c>
    </row>
    <row r="523" spans="1:6" ht="15" x14ac:dyDescent="0.25">
      <c r="A523" s="8" t="s">
        <v>143</v>
      </c>
      <c r="B523" s="8" t="s">
        <v>144</v>
      </c>
      <c r="C523" s="8" t="s">
        <v>148</v>
      </c>
      <c r="D523" s="8" t="s">
        <v>2267</v>
      </c>
      <c r="E523" s="9">
        <v>303</v>
      </c>
      <c r="F523" s="8" t="s">
        <v>145</v>
      </c>
    </row>
    <row r="524" spans="1:6" ht="15" x14ac:dyDescent="0.25">
      <c r="A524" s="8" t="s">
        <v>143</v>
      </c>
      <c r="B524" s="8" t="s">
        <v>144</v>
      </c>
      <c r="C524" s="8" t="s">
        <v>148</v>
      </c>
      <c r="D524" s="8" t="s">
        <v>2268</v>
      </c>
      <c r="E524" s="9">
        <v>340</v>
      </c>
      <c r="F524" s="8" t="s">
        <v>145</v>
      </c>
    </row>
    <row r="525" spans="1:6" ht="15" x14ac:dyDescent="0.25">
      <c r="A525" s="8" t="s">
        <v>143</v>
      </c>
      <c r="B525" s="8" t="s">
        <v>144</v>
      </c>
      <c r="C525" s="8" t="s">
        <v>148</v>
      </c>
      <c r="D525" s="8" t="s">
        <v>2269</v>
      </c>
      <c r="E525" s="9">
        <v>444</v>
      </c>
      <c r="F525" s="8" t="s">
        <v>145</v>
      </c>
    </row>
    <row r="526" spans="1:6" ht="15" x14ac:dyDescent="0.25">
      <c r="A526" s="8" t="s">
        <v>143</v>
      </c>
      <c r="B526" s="8" t="s">
        <v>144</v>
      </c>
      <c r="C526" s="8" t="s">
        <v>148</v>
      </c>
      <c r="D526" s="8" t="s">
        <v>2270</v>
      </c>
      <c r="E526" s="9">
        <v>271</v>
      </c>
      <c r="F526" s="8" t="s">
        <v>145</v>
      </c>
    </row>
    <row r="527" spans="1:6" ht="15" x14ac:dyDescent="0.25">
      <c r="A527" s="8" t="s">
        <v>143</v>
      </c>
      <c r="B527" s="8" t="s">
        <v>144</v>
      </c>
      <c r="C527" s="8" t="s">
        <v>148</v>
      </c>
      <c r="D527" s="8" t="s">
        <v>2246</v>
      </c>
      <c r="E527" s="9">
        <v>302</v>
      </c>
      <c r="F527" s="8" t="s">
        <v>145</v>
      </c>
    </row>
    <row r="528" spans="1:6" ht="15" x14ac:dyDescent="0.25">
      <c r="A528" s="8" t="s">
        <v>143</v>
      </c>
      <c r="B528" s="8" t="s">
        <v>144</v>
      </c>
      <c r="C528" s="8" t="s">
        <v>148</v>
      </c>
      <c r="D528" s="8" t="s">
        <v>2247</v>
      </c>
      <c r="E528" s="9">
        <v>187</v>
      </c>
      <c r="F528" s="8" t="s">
        <v>145</v>
      </c>
    </row>
    <row r="529" spans="1:6" ht="15" x14ac:dyDescent="0.25">
      <c r="A529" s="8" t="s">
        <v>143</v>
      </c>
      <c r="B529" s="8" t="s">
        <v>144</v>
      </c>
      <c r="C529" s="8" t="s">
        <v>148</v>
      </c>
      <c r="D529" s="8" t="s">
        <v>2271</v>
      </c>
      <c r="E529" s="9">
        <v>440</v>
      </c>
      <c r="F529" s="8" t="s">
        <v>145</v>
      </c>
    </row>
    <row r="530" spans="1:6" ht="15" x14ac:dyDescent="0.25">
      <c r="A530" s="8" t="s">
        <v>143</v>
      </c>
      <c r="B530" s="8" t="s">
        <v>144</v>
      </c>
      <c r="C530" s="8" t="s">
        <v>148</v>
      </c>
      <c r="D530" s="8" t="s">
        <v>2272</v>
      </c>
      <c r="E530" s="9">
        <v>323</v>
      </c>
      <c r="F530" s="8" t="s">
        <v>145</v>
      </c>
    </row>
    <row r="531" spans="1:6" ht="15" x14ac:dyDescent="0.25">
      <c r="A531" s="8" t="s">
        <v>143</v>
      </c>
      <c r="B531" s="8" t="s">
        <v>144</v>
      </c>
      <c r="C531" s="8" t="s">
        <v>148</v>
      </c>
      <c r="D531" s="8" t="s">
        <v>2273</v>
      </c>
      <c r="E531" s="9">
        <v>406</v>
      </c>
      <c r="F531" s="8" t="s">
        <v>145</v>
      </c>
    </row>
    <row r="532" spans="1:6" ht="15" x14ac:dyDescent="0.25">
      <c r="A532" s="8" t="s">
        <v>143</v>
      </c>
      <c r="B532" s="8" t="s">
        <v>144</v>
      </c>
      <c r="C532" s="8" t="s">
        <v>148</v>
      </c>
      <c r="D532" s="8" t="s">
        <v>2274</v>
      </c>
      <c r="E532" s="9">
        <v>340</v>
      </c>
      <c r="F532" s="8" t="s">
        <v>145</v>
      </c>
    </row>
    <row r="533" spans="1:6" ht="15" x14ac:dyDescent="0.25">
      <c r="A533" s="8" t="s">
        <v>143</v>
      </c>
      <c r="B533" s="8" t="s">
        <v>144</v>
      </c>
      <c r="C533" s="8" t="s">
        <v>148</v>
      </c>
      <c r="D533" s="8" t="s">
        <v>2275</v>
      </c>
      <c r="E533" s="9">
        <v>262</v>
      </c>
      <c r="F533" s="8" t="s">
        <v>145</v>
      </c>
    </row>
    <row r="534" spans="1:6" ht="15" x14ac:dyDescent="0.25">
      <c r="A534" s="8" t="s">
        <v>143</v>
      </c>
      <c r="B534" s="8" t="s">
        <v>149</v>
      </c>
      <c r="C534" s="8" t="s">
        <v>146</v>
      </c>
      <c r="D534" s="8" t="s">
        <v>2276</v>
      </c>
      <c r="E534" s="9">
        <v>39</v>
      </c>
      <c r="F534" s="8" t="s">
        <v>145</v>
      </c>
    </row>
    <row r="535" spans="1:6" ht="15" x14ac:dyDescent="0.25">
      <c r="A535" s="8" t="s">
        <v>143</v>
      </c>
      <c r="B535" s="8" t="s">
        <v>149</v>
      </c>
      <c r="C535" s="8" t="s">
        <v>146</v>
      </c>
      <c r="D535" s="8" t="s">
        <v>2277</v>
      </c>
      <c r="E535" s="9">
        <v>56</v>
      </c>
      <c r="F535" s="8" t="s">
        <v>145</v>
      </c>
    </row>
    <row r="536" spans="1:6" ht="15" x14ac:dyDescent="0.25">
      <c r="A536" s="8" t="s">
        <v>143</v>
      </c>
      <c r="B536" s="8" t="s">
        <v>149</v>
      </c>
      <c r="C536" s="8" t="s">
        <v>148</v>
      </c>
      <c r="D536" s="8" t="s">
        <v>2278</v>
      </c>
      <c r="E536" s="9">
        <v>369</v>
      </c>
      <c r="F536" s="8" t="s">
        <v>145</v>
      </c>
    </row>
    <row r="537" spans="1:6" ht="15" x14ac:dyDescent="0.25">
      <c r="A537" s="8" t="s">
        <v>143</v>
      </c>
      <c r="B537" s="8" t="s">
        <v>149</v>
      </c>
      <c r="C537" s="8" t="s">
        <v>148</v>
      </c>
      <c r="D537" s="8" t="s">
        <v>2279</v>
      </c>
      <c r="E537" s="9">
        <v>356</v>
      </c>
      <c r="F537" s="8" t="s">
        <v>145</v>
      </c>
    </row>
    <row r="538" spans="1:6" ht="15" x14ac:dyDescent="0.25">
      <c r="A538" s="8" t="s">
        <v>143</v>
      </c>
      <c r="B538" s="8" t="s">
        <v>149</v>
      </c>
      <c r="C538" s="8" t="s">
        <v>148</v>
      </c>
      <c r="D538" s="8" t="s">
        <v>2280</v>
      </c>
      <c r="E538" s="9">
        <v>441</v>
      </c>
      <c r="F538" s="8" t="s">
        <v>145</v>
      </c>
    </row>
    <row r="539" spans="1:6" ht="15" x14ac:dyDescent="0.25">
      <c r="A539" s="8" t="s">
        <v>143</v>
      </c>
      <c r="B539" s="8" t="s">
        <v>149</v>
      </c>
      <c r="C539" s="8" t="s">
        <v>148</v>
      </c>
      <c r="D539" s="8" t="s">
        <v>2276</v>
      </c>
      <c r="E539" s="9">
        <v>349</v>
      </c>
      <c r="F539" s="8" t="s">
        <v>145</v>
      </c>
    </row>
    <row r="540" spans="1:6" ht="15" x14ac:dyDescent="0.25">
      <c r="A540" s="8" t="s">
        <v>143</v>
      </c>
      <c r="B540" s="8" t="s">
        <v>149</v>
      </c>
      <c r="C540" s="8" t="s">
        <v>148</v>
      </c>
      <c r="D540" s="8" t="s">
        <v>2277</v>
      </c>
      <c r="E540" s="9">
        <v>224</v>
      </c>
      <c r="F540" s="8" t="s">
        <v>145</v>
      </c>
    </row>
    <row r="541" spans="1:6" ht="15" x14ac:dyDescent="0.25">
      <c r="A541" s="8" t="s">
        <v>143</v>
      </c>
      <c r="B541" s="8" t="s">
        <v>149</v>
      </c>
      <c r="C541" s="8" t="s">
        <v>148</v>
      </c>
      <c r="D541" s="8" t="s">
        <v>2281</v>
      </c>
      <c r="E541" s="9">
        <v>380</v>
      </c>
      <c r="F541" s="8" t="s">
        <v>145</v>
      </c>
    </row>
    <row r="542" spans="1:6" ht="15" x14ac:dyDescent="0.25">
      <c r="A542" s="8" t="s">
        <v>143</v>
      </c>
      <c r="B542" s="8" t="s">
        <v>149</v>
      </c>
      <c r="C542" s="8" t="s">
        <v>148</v>
      </c>
      <c r="D542" s="8" t="s">
        <v>2282</v>
      </c>
      <c r="E542" s="9">
        <v>390</v>
      </c>
      <c r="F542" s="8" t="s">
        <v>145</v>
      </c>
    </row>
    <row r="543" spans="1:6" ht="15" x14ac:dyDescent="0.25">
      <c r="A543" s="8" t="s">
        <v>143</v>
      </c>
      <c r="B543" s="8" t="s">
        <v>149</v>
      </c>
      <c r="C543" s="8" t="s">
        <v>148</v>
      </c>
      <c r="D543" s="8" t="s">
        <v>2270</v>
      </c>
      <c r="E543" s="9">
        <v>118</v>
      </c>
      <c r="F543" s="8" t="s">
        <v>145</v>
      </c>
    </row>
    <row r="544" spans="1:6" ht="15" x14ac:dyDescent="0.25">
      <c r="A544" s="8" t="s">
        <v>143</v>
      </c>
      <c r="B544" s="8" t="s">
        <v>149</v>
      </c>
      <c r="C544" s="8" t="s">
        <v>148</v>
      </c>
      <c r="D544" s="8" t="s">
        <v>2283</v>
      </c>
      <c r="E544" s="9">
        <v>501</v>
      </c>
      <c r="F544" s="8" t="s">
        <v>145</v>
      </c>
    </row>
    <row r="545" spans="1:6" ht="15" x14ac:dyDescent="0.25">
      <c r="A545" s="8" t="s">
        <v>143</v>
      </c>
      <c r="B545" s="8" t="s">
        <v>149</v>
      </c>
      <c r="C545" s="8" t="s">
        <v>148</v>
      </c>
      <c r="D545" s="8" t="s">
        <v>2284</v>
      </c>
      <c r="E545" s="9">
        <v>478</v>
      </c>
      <c r="F545" s="8" t="s">
        <v>145</v>
      </c>
    </row>
    <row r="546" spans="1:6" ht="15" x14ac:dyDescent="0.25">
      <c r="A546" s="8" t="s">
        <v>143</v>
      </c>
      <c r="B546" s="8" t="s">
        <v>149</v>
      </c>
      <c r="C546" s="8" t="s">
        <v>148</v>
      </c>
      <c r="D546" s="8" t="s">
        <v>2285</v>
      </c>
      <c r="E546" s="9">
        <v>390</v>
      </c>
      <c r="F546" s="8" t="s">
        <v>145</v>
      </c>
    </row>
    <row r="547" spans="1:6" ht="15" x14ac:dyDescent="0.25">
      <c r="A547" s="8" t="s">
        <v>143</v>
      </c>
      <c r="B547" s="8" t="s">
        <v>149</v>
      </c>
      <c r="C547" s="8" t="s">
        <v>148</v>
      </c>
      <c r="D547" s="8" t="s">
        <v>2286</v>
      </c>
      <c r="E547" s="9">
        <v>533</v>
      </c>
      <c r="F547" s="8" t="s">
        <v>145</v>
      </c>
    </row>
    <row r="548" spans="1:6" ht="15" x14ac:dyDescent="0.25">
      <c r="A548" s="8" t="s">
        <v>143</v>
      </c>
      <c r="B548" s="8" t="s">
        <v>149</v>
      </c>
      <c r="C548" s="8" t="s">
        <v>148</v>
      </c>
      <c r="D548" s="8" t="s">
        <v>2287</v>
      </c>
      <c r="E548" s="9">
        <v>415</v>
      </c>
      <c r="F548" s="8" t="s">
        <v>145</v>
      </c>
    </row>
    <row r="549" spans="1:6" ht="15" x14ac:dyDescent="0.25">
      <c r="A549" s="8" t="s">
        <v>143</v>
      </c>
      <c r="B549" s="8" t="s">
        <v>149</v>
      </c>
      <c r="C549" s="8" t="s">
        <v>148</v>
      </c>
      <c r="D549" s="8" t="s">
        <v>2288</v>
      </c>
      <c r="E549" s="9">
        <v>412</v>
      </c>
      <c r="F549" s="8" t="s">
        <v>145</v>
      </c>
    </row>
    <row r="550" spans="1:6" ht="15" x14ac:dyDescent="0.25">
      <c r="A550" s="8" t="s">
        <v>143</v>
      </c>
      <c r="B550" s="8" t="s">
        <v>149</v>
      </c>
      <c r="C550" s="8" t="s">
        <v>148</v>
      </c>
      <c r="D550" s="8" t="s">
        <v>2289</v>
      </c>
      <c r="E550" s="9">
        <v>455</v>
      </c>
      <c r="F550" s="8" t="s">
        <v>145</v>
      </c>
    </row>
    <row r="551" spans="1:6" ht="15" x14ac:dyDescent="0.25">
      <c r="A551" s="8" t="s">
        <v>143</v>
      </c>
      <c r="B551" s="8" t="s">
        <v>149</v>
      </c>
      <c r="C551" s="8" t="s">
        <v>148</v>
      </c>
      <c r="D551" s="8" t="s">
        <v>2290</v>
      </c>
      <c r="E551" s="9">
        <v>435</v>
      </c>
      <c r="F551" s="8" t="s">
        <v>145</v>
      </c>
    </row>
    <row r="552" spans="1:6" ht="15" x14ac:dyDescent="0.25">
      <c r="A552" s="8" t="s">
        <v>143</v>
      </c>
      <c r="B552" s="8" t="s">
        <v>149</v>
      </c>
      <c r="C552" s="8" t="s">
        <v>148</v>
      </c>
      <c r="D552" s="8" t="s">
        <v>2291</v>
      </c>
      <c r="E552" s="9">
        <v>306</v>
      </c>
      <c r="F552" s="8" t="s">
        <v>145</v>
      </c>
    </row>
    <row r="553" spans="1:6" ht="15" x14ac:dyDescent="0.25">
      <c r="A553" s="8" t="s">
        <v>143</v>
      </c>
      <c r="B553" s="8" t="s">
        <v>149</v>
      </c>
      <c r="C553" s="8" t="s">
        <v>150</v>
      </c>
      <c r="D553" s="8" t="s">
        <v>2292</v>
      </c>
      <c r="E553" s="9">
        <v>459</v>
      </c>
      <c r="F553" s="8" t="s">
        <v>145</v>
      </c>
    </row>
    <row r="554" spans="1:6" ht="15" x14ac:dyDescent="0.25">
      <c r="A554" s="8" t="s">
        <v>143</v>
      </c>
      <c r="B554" s="8" t="s">
        <v>149</v>
      </c>
      <c r="C554" s="8" t="s">
        <v>150</v>
      </c>
      <c r="D554" s="8" t="s">
        <v>2293</v>
      </c>
      <c r="E554" s="9">
        <v>303</v>
      </c>
      <c r="F554" s="8" t="s">
        <v>145</v>
      </c>
    </row>
    <row r="555" spans="1:6" ht="15" x14ac:dyDescent="0.25">
      <c r="A555" s="8" t="s">
        <v>143</v>
      </c>
      <c r="B555" s="8" t="s">
        <v>149</v>
      </c>
      <c r="C555" s="8" t="s">
        <v>150</v>
      </c>
      <c r="D555" s="8" t="s">
        <v>2294</v>
      </c>
      <c r="E555" s="9">
        <v>267</v>
      </c>
      <c r="F555" s="8" t="s">
        <v>145</v>
      </c>
    </row>
    <row r="556" spans="1:6" ht="15" x14ac:dyDescent="0.25">
      <c r="A556" s="8" t="s">
        <v>143</v>
      </c>
      <c r="B556" s="8" t="s">
        <v>149</v>
      </c>
      <c r="C556" s="8" t="s">
        <v>150</v>
      </c>
      <c r="D556" s="8" t="s">
        <v>2295</v>
      </c>
      <c r="E556" s="9">
        <v>269</v>
      </c>
      <c r="F556" s="8" t="s">
        <v>145</v>
      </c>
    </row>
    <row r="557" spans="1:6" ht="15" x14ac:dyDescent="0.25">
      <c r="A557" s="8" t="s">
        <v>143</v>
      </c>
      <c r="B557" s="8" t="s">
        <v>149</v>
      </c>
      <c r="C557" s="8" t="s">
        <v>150</v>
      </c>
      <c r="D557" s="8" t="s">
        <v>2296</v>
      </c>
      <c r="E557" s="9">
        <v>356</v>
      </c>
      <c r="F557" s="8" t="s">
        <v>145</v>
      </c>
    </row>
    <row r="558" spans="1:6" ht="15" x14ac:dyDescent="0.25">
      <c r="A558" s="8" t="s">
        <v>143</v>
      </c>
      <c r="B558" s="8" t="s">
        <v>149</v>
      </c>
      <c r="C558" s="8" t="s">
        <v>150</v>
      </c>
      <c r="D558" s="8" t="s">
        <v>2297</v>
      </c>
      <c r="E558" s="9">
        <v>405</v>
      </c>
      <c r="F558" s="8" t="s">
        <v>145</v>
      </c>
    </row>
    <row r="559" spans="1:6" ht="15" x14ac:dyDescent="0.25">
      <c r="A559" s="8" t="s">
        <v>143</v>
      </c>
      <c r="B559" s="8" t="s">
        <v>149</v>
      </c>
      <c r="C559" s="8" t="s">
        <v>150</v>
      </c>
      <c r="D559" s="8" t="s">
        <v>2298</v>
      </c>
      <c r="E559" s="9">
        <v>380</v>
      </c>
      <c r="F559" s="8" t="s">
        <v>145</v>
      </c>
    </row>
    <row r="560" spans="1:6" ht="15" x14ac:dyDescent="0.25">
      <c r="A560" s="8" t="s">
        <v>143</v>
      </c>
      <c r="B560" s="8" t="s">
        <v>149</v>
      </c>
      <c r="C560" s="8" t="s">
        <v>150</v>
      </c>
      <c r="D560" s="8" t="s">
        <v>2299</v>
      </c>
      <c r="E560" s="9">
        <v>361</v>
      </c>
      <c r="F560" s="8" t="s">
        <v>145</v>
      </c>
    </row>
    <row r="561" spans="1:6" ht="15" x14ac:dyDescent="0.25">
      <c r="A561" s="8" t="s">
        <v>143</v>
      </c>
      <c r="B561" s="8" t="s">
        <v>149</v>
      </c>
      <c r="C561" s="8" t="s">
        <v>150</v>
      </c>
      <c r="D561" s="8" t="s">
        <v>2300</v>
      </c>
      <c r="E561" s="9">
        <v>295</v>
      </c>
      <c r="F561" s="8" t="s">
        <v>145</v>
      </c>
    </row>
    <row r="562" spans="1:6" ht="15" x14ac:dyDescent="0.25">
      <c r="A562" s="8" t="s">
        <v>143</v>
      </c>
      <c r="B562" s="8" t="s">
        <v>149</v>
      </c>
      <c r="C562" s="8" t="s">
        <v>150</v>
      </c>
      <c r="D562" s="8" t="s">
        <v>2301</v>
      </c>
      <c r="E562" s="9">
        <v>354</v>
      </c>
      <c r="F562" s="8" t="s">
        <v>145</v>
      </c>
    </row>
    <row r="563" spans="1:6" ht="15" x14ac:dyDescent="0.25">
      <c r="A563" s="8" t="s">
        <v>143</v>
      </c>
      <c r="B563" s="8" t="s">
        <v>149</v>
      </c>
      <c r="C563" s="8" t="s">
        <v>150</v>
      </c>
      <c r="D563" s="8" t="s">
        <v>2302</v>
      </c>
      <c r="E563" s="9">
        <v>329</v>
      </c>
      <c r="F563" s="8" t="s">
        <v>145</v>
      </c>
    </row>
    <row r="564" spans="1:6" ht="15" x14ac:dyDescent="0.25">
      <c r="A564" s="8" t="s">
        <v>143</v>
      </c>
      <c r="B564" s="8" t="s">
        <v>149</v>
      </c>
      <c r="C564" s="8" t="s">
        <v>150</v>
      </c>
      <c r="D564" s="8" t="s">
        <v>2303</v>
      </c>
      <c r="E564" s="9">
        <v>216</v>
      </c>
      <c r="F564" s="8" t="s">
        <v>145</v>
      </c>
    </row>
    <row r="565" spans="1:6" ht="15" x14ac:dyDescent="0.25">
      <c r="A565" s="8" t="s">
        <v>143</v>
      </c>
      <c r="B565" s="8" t="s">
        <v>149</v>
      </c>
      <c r="C565" s="8" t="s">
        <v>150</v>
      </c>
      <c r="D565" s="8" t="s">
        <v>2304</v>
      </c>
      <c r="E565" s="9">
        <v>227</v>
      </c>
      <c r="F565" s="8" t="s">
        <v>145</v>
      </c>
    </row>
    <row r="566" spans="1:6" ht="15" x14ac:dyDescent="0.25">
      <c r="A566" s="8" t="s">
        <v>143</v>
      </c>
      <c r="B566" s="8" t="s">
        <v>149</v>
      </c>
      <c r="C566" s="8" t="s">
        <v>150</v>
      </c>
      <c r="D566" s="8" t="s">
        <v>2305</v>
      </c>
      <c r="E566" s="9">
        <v>397</v>
      </c>
      <c r="F566" s="8" t="s">
        <v>145</v>
      </c>
    </row>
    <row r="567" spans="1:6" ht="15" x14ac:dyDescent="0.25">
      <c r="A567" s="8" t="s">
        <v>143</v>
      </c>
      <c r="B567" s="8" t="s">
        <v>149</v>
      </c>
      <c r="C567" s="8" t="s">
        <v>150</v>
      </c>
      <c r="D567" s="8" t="s">
        <v>2306</v>
      </c>
      <c r="E567" s="9">
        <v>268</v>
      </c>
      <c r="F567" s="8" t="s">
        <v>145</v>
      </c>
    </row>
    <row r="568" spans="1:6" ht="15" x14ac:dyDescent="0.25">
      <c r="A568" s="8" t="s">
        <v>143</v>
      </c>
      <c r="B568" s="8" t="s">
        <v>149</v>
      </c>
      <c r="C568" s="8" t="s">
        <v>150</v>
      </c>
      <c r="D568" s="8" t="s">
        <v>2307</v>
      </c>
      <c r="E568" s="9">
        <v>352</v>
      </c>
      <c r="F568" s="8" t="s">
        <v>145</v>
      </c>
    </row>
    <row r="569" spans="1:6" ht="15" x14ac:dyDescent="0.25">
      <c r="A569" s="8" t="s">
        <v>143</v>
      </c>
      <c r="B569" s="8" t="s">
        <v>149</v>
      </c>
      <c r="C569" s="8" t="s">
        <v>150</v>
      </c>
      <c r="D569" s="8" t="s">
        <v>2308</v>
      </c>
      <c r="E569" s="9">
        <v>194</v>
      </c>
      <c r="F569" s="8" t="s">
        <v>145</v>
      </c>
    </row>
    <row r="570" spans="1:6" ht="15" x14ac:dyDescent="0.25">
      <c r="A570" s="8" t="s">
        <v>143</v>
      </c>
      <c r="B570" s="8" t="s">
        <v>149</v>
      </c>
      <c r="C570" s="8" t="s">
        <v>150</v>
      </c>
      <c r="D570" s="8" t="s">
        <v>2309</v>
      </c>
      <c r="E570" s="9">
        <v>280</v>
      </c>
      <c r="F570" s="8" t="s">
        <v>145</v>
      </c>
    </row>
    <row r="571" spans="1:6" ht="15" x14ac:dyDescent="0.25">
      <c r="A571" s="8" t="s">
        <v>143</v>
      </c>
      <c r="B571" s="8" t="s">
        <v>149</v>
      </c>
      <c r="C571" s="8" t="s">
        <v>150</v>
      </c>
      <c r="D571" s="8" t="s">
        <v>2310</v>
      </c>
      <c r="E571" s="9">
        <v>217</v>
      </c>
      <c r="F571" s="8" t="s">
        <v>145</v>
      </c>
    </row>
    <row r="572" spans="1:6" ht="15" x14ac:dyDescent="0.25">
      <c r="A572" s="8" t="s">
        <v>143</v>
      </c>
      <c r="B572" s="8" t="s">
        <v>149</v>
      </c>
      <c r="C572" s="8" t="s">
        <v>150</v>
      </c>
      <c r="D572" s="8" t="s">
        <v>2311</v>
      </c>
      <c r="E572" s="9">
        <v>215</v>
      </c>
      <c r="F572" s="8" t="s">
        <v>145</v>
      </c>
    </row>
    <row r="573" spans="1:6" ht="15" x14ac:dyDescent="0.25">
      <c r="A573" s="8" t="s">
        <v>143</v>
      </c>
      <c r="B573" s="8" t="s">
        <v>151</v>
      </c>
      <c r="C573" s="8" t="s">
        <v>145</v>
      </c>
      <c r="D573" s="8" t="s">
        <v>2312</v>
      </c>
      <c r="E573" s="9">
        <v>413</v>
      </c>
      <c r="F573" s="8" t="s">
        <v>145</v>
      </c>
    </row>
    <row r="574" spans="1:6" ht="15" x14ac:dyDescent="0.25">
      <c r="A574" s="8" t="s">
        <v>143</v>
      </c>
      <c r="B574" s="8" t="s">
        <v>151</v>
      </c>
      <c r="C574" s="8" t="s">
        <v>145</v>
      </c>
      <c r="D574" s="8" t="s">
        <v>2313</v>
      </c>
      <c r="E574" s="9">
        <v>327</v>
      </c>
      <c r="F574" s="8" t="s">
        <v>145</v>
      </c>
    </row>
    <row r="575" spans="1:6" ht="15" x14ac:dyDescent="0.25">
      <c r="A575" s="8" t="s">
        <v>143</v>
      </c>
      <c r="B575" s="8" t="s">
        <v>151</v>
      </c>
      <c r="C575" s="8" t="s">
        <v>145</v>
      </c>
      <c r="D575" s="8" t="s">
        <v>2314</v>
      </c>
      <c r="E575" s="9">
        <v>313</v>
      </c>
      <c r="F575" s="8" t="s">
        <v>145</v>
      </c>
    </row>
    <row r="576" spans="1:6" ht="15" x14ac:dyDescent="0.25">
      <c r="A576" s="8" t="s">
        <v>143</v>
      </c>
      <c r="B576" s="8" t="s">
        <v>151</v>
      </c>
      <c r="C576" s="8" t="s">
        <v>145</v>
      </c>
      <c r="D576" s="8" t="s">
        <v>2315</v>
      </c>
      <c r="E576" s="9">
        <v>273</v>
      </c>
      <c r="F576" s="8" t="s">
        <v>145</v>
      </c>
    </row>
    <row r="577" spans="1:6" ht="15" x14ac:dyDescent="0.25">
      <c r="A577" s="8" t="s">
        <v>143</v>
      </c>
      <c r="B577" s="8" t="s">
        <v>151</v>
      </c>
      <c r="C577" s="8" t="s">
        <v>152</v>
      </c>
      <c r="D577" s="8" t="s">
        <v>2316</v>
      </c>
      <c r="E577" s="9">
        <v>230</v>
      </c>
      <c r="F577" s="8" t="s">
        <v>145</v>
      </c>
    </row>
    <row r="578" spans="1:6" ht="15" x14ac:dyDescent="0.25">
      <c r="A578" s="8" t="s">
        <v>143</v>
      </c>
      <c r="B578" s="8" t="s">
        <v>151</v>
      </c>
      <c r="C578" s="8" t="s">
        <v>152</v>
      </c>
      <c r="D578" s="8" t="s">
        <v>2317</v>
      </c>
      <c r="E578" s="9">
        <v>533</v>
      </c>
      <c r="F578" s="8" t="s">
        <v>145</v>
      </c>
    </row>
    <row r="579" spans="1:6" ht="15" x14ac:dyDescent="0.25">
      <c r="A579" s="8" t="s">
        <v>143</v>
      </c>
      <c r="B579" s="8" t="s">
        <v>151</v>
      </c>
      <c r="C579" s="8" t="s">
        <v>152</v>
      </c>
      <c r="D579" s="8" t="s">
        <v>2318</v>
      </c>
      <c r="E579" s="9">
        <v>265</v>
      </c>
      <c r="F579" s="8" t="s">
        <v>145</v>
      </c>
    </row>
    <row r="580" spans="1:6" ht="15" x14ac:dyDescent="0.25">
      <c r="A580" s="8" t="s">
        <v>143</v>
      </c>
      <c r="B580" s="8" t="s">
        <v>151</v>
      </c>
      <c r="C580" s="8" t="s">
        <v>152</v>
      </c>
      <c r="D580" s="8" t="s">
        <v>2319</v>
      </c>
      <c r="E580" s="9">
        <v>258</v>
      </c>
      <c r="F580" s="8" t="s">
        <v>145</v>
      </c>
    </row>
    <row r="581" spans="1:6" ht="15" x14ac:dyDescent="0.25">
      <c r="A581" s="8" t="s">
        <v>143</v>
      </c>
      <c r="B581" s="8" t="s">
        <v>151</v>
      </c>
      <c r="C581" s="8" t="s">
        <v>152</v>
      </c>
      <c r="D581" s="8" t="s">
        <v>2320</v>
      </c>
      <c r="E581" s="9">
        <v>440</v>
      </c>
      <c r="F581" s="8" t="s">
        <v>145</v>
      </c>
    </row>
    <row r="582" spans="1:6" ht="15" x14ac:dyDescent="0.25">
      <c r="A582" s="8" t="s">
        <v>143</v>
      </c>
      <c r="B582" s="8" t="s">
        <v>151</v>
      </c>
      <c r="C582" s="8" t="s">
        <v>152</v>
      </c>
      <c r="D582" s="8" t="s">
        <v>2321</v>
      </c>
      <c r="E582" s="9">
        <v>372</v>
      </c>
      <c r="F582" s="8" t="s">
        <v>145</v>
      </c>
    </row>
    <row r="583" spans="1:6" ht="15" x14ac:dyDescent="0.25">
      <c r="A583" s="8" t="s">
        <v>143</v>
      </c>
      <c r="B583" s="8" t="s">
        <v>151</v>
      </c>
      <c r="C583" s="8" t="s">
        <v>152</v>
      </c>
      <c r="D583" s="8" t="s">
        <v>2322</v>
      </c>
      <c r="E583" s="9">
        <v>276</v>
      </c>
      <c r="F583" s="8" t="s">
        <v>145</v>
      </c>
    </row>
    <row r="584" spans="1:6" ht="15" x14ac:dyDescent="0.25">
      <c r="A584" s="8" t="s">
        <v>143</v>
      </c>
      <c r="B584" s="8" t="s">
        <v>151</v>
      </c>
      <c r="C584" s="8" t="s">
        <v>152</v>
      </c>
      <c r="D584" s="8" t="s">
        <v>2323</v>
      </c>
      <c r="E584" s="9">
        <v>1</v>
      </c>
      <c r="F584" s="8" t="s">
        <v>145</v>
      </c>
    </row>
    <row r="585" spans="1:6" ht="15" x14ac:dyDescent="0.25">
      <c r="A585" s="8" t="s">
        <v>143</v>
      </c>
      <c r="B585" s="8" t="s">
        <v>151</v>
      </c>
      <c r="C585" s="8" t="s">
        <v>152</v>
      </c>
      <c r="D585" s="8" t="s">
        <v>2324</v>
      </c>
      <c r="E585" s="9">
        <v>388</v>
      </c>
      <c r="F585" s="8" t="s">
        <v>145</v>
      </c>
    </row>
    <row r="586" spans="1:6" ht="15" x14ac:dyDescent="0.25">
      <c r="A586" s="8" t="s">
        <v>143</v>
      </c>
      <c r="B586" s="8" t="s">
        <v>151</v>
      </c>
      <c r="C586" s="8" t="s">
        <v>152</v>
      </c>
      <c r="D586" s="8" t="s">
        <v>2325</v>
      </c>
      <c r="E586" s="9">
        <v>185</v>
      </c>
      <c r="F586" s="8" t="s">
        <v>145</v>
      </c>
    </row>
    <row r="587" spans="1:6" ht="15" x14ac:dyDescent="0.25">
      <c r="A587" s="8" t="s">
        <v>143</v>
      </c>
      <c r="B587" s="8" t="s">
        <v>151</v>
      </c>
      <c r="C587" s="8" t="s">
        <v>152</v>
      </c>
      <c r="D587" s="8" t="s">
        <v>2326</v>
      </c>
      <c r="E587" s="9">
        <v>223</v>
      </c>
      <c r="F587" s="8" t="s">
        <v>145</v>
      </c>
    </row>
    <row r="588" spans="1:6" ht="15" x14ac:dyDescent="0.25">
      <c r="A588" s="8" t="s">
        <v>143</v>
      </c>
      <c r="B588" s="8" t="s">
        <v>151</v>
      </c>
      <c r="C588" s="8" t="s">
        <v>152</v>
      </c>
      <c r="D588" s="8" t="s">
        <v>2327</v>
      </c>
      <c r="E588" s="9">
        <v>333</v>
      </c>
      <c r="F588" s="8" t="s">
        <v>145</v>
      </c>
    </row>
    <row r="589" spans="1:6" ht="15" x14ac:dyDescent="0.25">
      <c r="A589" s="8" t="s">
        <v>143</v>
      </c>
      <c r="B589" s="8" t="s">
        <v>151</v>
      </c>
      <c r="C589" s="8" t="s">
        <v>152</v>
      </c>
      <c r="D589" s="8" t="s">
        <v>2328</v>
      </c>
      <c r="E589" s="9">
        <v>302</v>
      </c>
      <c r="F589" s="8" t="s">
        <v>145</v>
      </c>
    </row>
    <row r="590" spans="1:6" ht="15" x14ac:dyDescent="0.25">
      <c r="A590" s="8" t="s">
        <v>143</v>
      </c>
      <c r="B590" s="8" t="s">
        <v>151</v>
      </c>
      <c r="C590" s="8" t="s">
        <v>152</v>
      </c>
      <c r="D590" s="8" t="s">
        <v>2329</v>
      </c>
      <c r="E590" s="9">
        <v>559</v>
      </c>
      <c r="F590" s="8" t="s">
        <v>145</v>
      </c>
    </row>
    <row r="591" spans="1:6" ht="15" x14ac:dyDescent="0.25">
      <c r="A591" s="8" t="s">
        <v>143</v>
      </c>
      <c r="B591" s="8" t="s">
        <v>151</v>
      </c>
      <c r="C591" s="8" t="s">
        <v>152</v>
      </c>
      <c r="D591" s="8" t="s">
        <v>2330</v>
      </c>
      <c r="E591" s="9">
        <v>289</v>
      </c>
      <c r="F591" s="8" t="s">
        <v>145</v>
      </c>
    </row>
    <row r="592" spans="1:6" ht="15" x14ac:dyDescent="0.25">
      <c r="A592" s="8" t="s">
        <v>143</v>
      </c>
      <c r="B592" s="8" t="s">
        <v>151</v>
      </c>
      <c r="C592" s="8" t="s">
        <v>152</v>
      </c>
      <c r="D592" s="8" t="s">
        <v>2331</v>
      </c>
      <c r="E592" s="9">
        <v>394</v>
      </c>
      <c r="F592" s="8" t="s">
        <v>145</v>
      </c>
    </row>
    <row r="593" spans="1:6" ht="15" x14ac:dyDescent="0.25">
      <c r="A593" s="8" t="s">
        <v>143</v>
      </c>
      <c r="B593" s="8" t="s">
        <v>151</v>
      </c>
      <c r="C593" s="8" t="s">
        <v>152</v>
      </c>
      <c r="D593" s="8" t="s">
        <v>2332</v>
      </c>
      <c r="E593" s="9">
        <v>349</v>
      </c>
      <c r="F593" s="8" t="s">
        <v>145</v>
      </c>
    </row>
    <row r="594" spans="1:6" ht="15" x14ac:dyDescent="0.25">
      <c r="A594" s="8" t="s">
        <v>143</v>
      </c>
      <c r="B594" s="8" t="s">
        <v>151</v>
      </c>
      <c r="C594" s="8" t="s">
        <v>152</v>
      </c>
      <c r="D594" s="8" t="s">
        <v>2333</v>
      </c>
      <c r="E594" s="9">
        <v>294</v>
      </c>
      <c r="F594" s="8" t="s">
        <v>145</v>
      </c>
    </row>
    <row r="595" spans="1:6" ht="15" x14ac:dyDescent="0.25">
      <c r="A595" s="8" t="s">
        <v>143</v>
      </c>
      <c r="B595" s="8" t="s">
        <v>151</v>
      </c>
      <c r="C595" s="8" t="s">
        <v>152</v>
      </c>
      <c r="D595" s="8" t="s">
        <v>2334</v>
      </c>
      <c r="E595" s="9">
        <v>267</v>
      </c>
      <c r="F595" s="8" t="s">
        <v>145</v>
      </c>
    </row>
    <row r="596" spans="1:6" ht="15" x14ac:dyDescent="0.25">
      <c r="A596" s="8" t="s">
        <v>143</v>
      </c>
      <c r="B596" s="8" t="s">
        <v>151</v>
      </c>
      <c r="C596" s="8" t="s">
        <v>152</v>
      </c>
      <c r="D596" s="8" t="s">
        <v>2335</v>
      </c>
      <c r="E596" s="9">
        <v>281</v>
      </c>
      <c r="F596" s="8" t="s">
        <v>145</v>
      </c>
    </row>
    <row r="597" spans="1:6" ht="15" x14ac:dyDescent="0.25">
      <c r="A597" s="8" t="s">
        <v>143</v>
      </c>
      <c r="B597" s="8" t="s">
        <v>151</v>
      </c>
      <c r="C597" s="8" t="s">
        <v>152</v>
      </c>
      <c r="D597" s="8" t="s">
        <v>2336</v>
      </c>
      <c r="E597" s="9">
        <v>400</v>
      </c>
      <c r="F597" s="8" t="s">
        <v>145</v>
      </c>
    </row>
    <row r="598" spans="1:6" ht="15" x14ac:dyDescent="0.25">
      <c r="A598" s="8" t="s">
        <v>143</v>
      </c>
      <c r="B598" s="8" t="s">
        <v>151</v>
      </c>
      <c r="C598" s="8" t="s">
        <v>152</v>
      </c>
      <c r="D598" s="8" t="s">
        <v>2337</v>
      </c>
      <c r="E598" s="9">
        <v>280</v>
      </c>
      <c r="F598" s="8" t="s">
        <v>145</v>
      </c>
    </row>
    <row r="599" spans="1:6" ht="15" x14ac:dyDescent="0.25">
      <c r="A599" s="8" t="s">
        <v>143</v>
      </c>
      <c r="B599" s="8" t="s">
        <v>151</v>
      </c>
      <c r="C599" s="8" t="s">
        <v>152</v>
      </c>
      <c r="D599" s="8" t="s">
        <v>2338</v>
      </c>
      <c r="E599" s="9">
        <v>512</v>
      </c>
      <c r="F599" s="8" t="s">
        <v>145</v>
      </c>
    </row>
    <row r="600" spans="1:6" ht="15" x14ac:dyDescent="0.25">
      <c r="A600" s="8" t="s">
        <v>143</v>
      </c>
      <c r="B600" s="8" t="s">
        <v>151</v>
      </c>
      <c r="C600" s="8" t="s">
        <v>152</v>
      </c>
      <c r="D600" s="8" t="s">
        <v>2339</v>
      </c>
      <c r="E600" s="9">
        <v>223</v>
      </c>
      <c r="F600" s="8" t="s">
        <v>145</v>
      </c>
    </row>
    <row r="601" spans="1:6" ht="15" x14ac:dyDescent="0.25">
      <c r="A601" s="8" t="s">
        <v>143</v>
      </c>
      <c r="B601" s="8" t="s">
        <v>151</v>
      </c>
      <c r="C601" s="8" t="s">
        <v>152</v>
      </c>
      <c r="D601" s="8" t="s">
        <v>2340</v>
      </c>
      <c r="E601" s="9">
        <v>285</v>
      </c>
      <c r="F601" s="8" t="s">
        <v>145</v>
      </c>
    </row>
    <row r="602" spans="1:6" ht="15" x14ac:dyDescent="0.25">
      <c r="A602" s="8" t="s">
        <v>143</v>
      </c>
      <c r="B602" s="8" t="s">
        <v>151</v>
      </c>
      <c r="C602" s="8" t="s">
        <v>152</v>
      </c>
      <c r="D602" s="8" t="s">
        <v>2341</v>
      </c>
      <c r="E602" s="9">
        <v>450</v>
      </c>
      <c r="F602" s="8" t="s">
        <v>145</v>
      </c>
    </row>
    <row r="603" spans="1:6" ht="15" x14ac:dyDescent="0.25">
      <c r="A603" s="8" t="s">
        <v>143</v>
      </c>
      <c r="B603" s="8" t="s">
        <v>151</v>
      </c>
      <c r="C603" s="8" t="s">
        <v>152</v>
      </c>
      <c r="D603" s="8" t="s">
        <v>2342</v>
      </c>
      <c r="E603" s="9">
        <v>432</v>
      </c>
      <c r="F603" s="8" t="s">
        <v>145</v>
      </c>
    </row>
    <row r="604" spans="1:6" ht="15" x14ac:dyDescent="0.25">
      <c r="A604" s="8" t="s">
        <v>143</v>
      </c>
      <c r="B604" s="8" t="s">
        <v>151</v>
      </c>
      <c r="C604" s="8" t="s">
        <v>152</v>
      </c>
      <c r="D604" s="8" t="s">
        <v>2343</v>
      </c>
      <c r="E604" s="9">
        <v>403</v>
      </c>
      <c r="F604" s="8" t="s">
        <v>145</v>
      </c>
    </row>
    <row r="605" spans="1:6" ht="15" x14ac:dyDescent="0.25">
      <c r="A605" s="8" t="s">
        <v>143</v>
      </c>
      <c r="B605" s="8" t="s">
        <v>151</v>
      </c>
      <c r="C605" s="8" t="s">
        <v>153</v>
      </c>
      <c r="D605" s="8" t="s">
        <v>2344</v>
      </c>
      <c r="E605" s="9">
        <v>285</v>
      </c>
      <c r="F605" s="8" t="s">
        <v>145</v>
      </c>
    </row>
    <row r="606" spans="1:6" ht="15" x14ac:dyDescent="0.25">
      <c r="A606" s="8" t="s">
        <v>143</v>
      </c>
      <c r="B606" s="8" t="s">
        <v>151</v>
      </c>
      <c r="C606" s="8" t="s">
        <v>153</v>
      </c>
      <c r="D606" s="8" t="s">
        <v>2345</v>
      </c>
      <c r="E606" s="9">
        <v>168</v>
      </c>
      <c r="F606" s="8" t="s">
        <v>145</v>
      </c>
    </row>
    <row r="607" spans="1:6" ht="15" x14ac:dyDescent="0.25">
      <c r="A607" s="8" t="s">
        <v>143</v>
      </c>
      <c r="B607" s="8" t="s">
        <v>151</v>
      </c>
      <c r="C607" s="8" t="s">
        <v>153</v>
      </c>
      <c r="D607" s="8" t="s">
        <v>2325</v>
      </c>
      <c r="E607" s="9">
        <v>18</v>
      </c>
      <c r="F607" s="8" t="s">
        <v>145</v>
      </c>
    </row>
    <row r="608" spans="1:6" ht="15" x14ac:dyDescent="0.25">
      <c r="A608" s="8" t="s">
        <v>143</v>
      </c>
      <c r="B608" s="8" t="s">
        <v>46</v>
      </c>
      <c r="C608" s="8" t="s">
        <v>145</v>
      </c>
      <c r="D608" s="8" t="s">
        <v>2346</v>
      </c>
      <c r="E608" s="9">
        <v>309</v>
      </c>
      <c r="F608" s="8" t="s">
        <v>145</v>
      </c>
    </row>
    <row r="609" spans="1:6" ht="15" x14ac:dyDescent="0.25">
      <c r="A609" s="8" t="s">
        <v>143</v>
      </c>
      <c r="B609" s="8" t="s">
        <v>46</v>
      </c>
      <c r="C609" s="8" t="s">
        <v>145</v>
      </c>
      <c r="D609" s="8" t="s">
        <v>2347</v>
      </c>
      <c r="E609" s="9">
        <v>532</v>
      </c>
      <c r="F609" s="8" t="s">
        <v>145</v>
      </c>
    </row>
    <row r="610" spans="1:6" ht="15" x14ac:dyDescent="0.25">
      <c r="A610" s="8" t="s">
        <v>143</v>
      </c>
      <c r="B610" s="8" t="s">
        <v>46</v>
      </c>
      <c r="C610" s="8" t="s">
        <v>145</v>
      </c>
      <c r="D610" s="8" t="s">
        <v>2348</v>
      </c>
      <c r="E610" s="9">
        <v>32</v>
      </c>
      <c r="F610" s="8" t="s">
        <v>145</v>
      </c>
    </row>
    <row r="611" spans="1:6" ht="15" x14ac:dyDescent="0.25">
      <c r="A611" s="8" t="s">
        <v>143</v>
      </c>
      <c r="B611" s="8" t="s">
        <v>46</v>
      </c>
      <c r="C611" s="8" t="s">
        <v>145</v>
      </c>
      <c r="D611" s="8" t="s">
        <v>2349</v>
      </c>
      <c r="E611" s="9">
        <v>363</v>
      </c>
      <c r="F611" s="8" t="s">
        <v>145</v>
      </c>
    </row>
    <row r="612" spans="1:6" ht="15" x14ac:dyDescent="0.25">
      <c r="A612" s="8" t="s">
        <v>143</v>
      </c>
      <c r="B612" s="8" t="s">
        <v>46</v>
      </c>
      <c r="C612" s="8" t="s">
        <v>145</v>
      </c>
      <c r="D612" s="8" t="s">
        <v>2350</v>
      </c>
      <c r="E612" s="9">
        <v>374</v>
      </c>
      <c r="F612" s="8" t="s">
        <v>145</v>
      </c>
    </row>
    <row r="613" spans="1:6" ht="15" x14ac:dyDescent="0.25">
      <c r="A613" s="8" t="s">
        <v>143</v>
      </c>
      <c r="B613" s="8" t="s">
        <v>46</v>
      </c>
      <c r="C613" s="8" t="s">
        <v>145</v>
      </c>
      <c r="D613" s="8" t="s">
        <v>2351</v>
      </c>
      <c r="E613" s="9">
        <v>4</v>
      </c>
      <c r="F613" s="8" t="s">
        <v>145</v>
      </c>
    </row>
    <row r="614" spans="1:6" ht="15" x14ac:dyDescent="0.25">
      <c r="A614" s="8" t="s">
        <v>143</v>
      </c>
      <c r="B614" s="8" t="s">
        <v>46</v>
      </c>
      <c r="C614" s="8" t="s">
        <v>145</v>
      </c>
      <c r="D614" s="8" t="s">
        <v>2352</v>
      </c>
      <c r="E614" s="9">
        <v>218</v>
      </c>
      <c r="F614" s="8" t="s">
        <v>145</v>
      </c>
    </row>
    <row r="615" spans="1:6" ht="15" x14ac:dyDescent="0.25">
      <c r="A615" s="8" t="s">
        <v>143</v>
      </c>
      <c r="B615" s="8" t="s">
        <v>46</v>
      </c>
      <c r="C615" s="8" t="s">
        <v>145</v>
      </c>
      <c r="D615" s="8" t="s">
        <v>2353</v>
      </c>
      <c r="E615" s="9">
        <v>412</v>
      </c>
      <c r="F615" s="8" t="s">
        <v>145</v>
      </c>
    </row>
    <row r="616" spans="1:6" ht="15" x14ac:dyDescent="0.25">
      <c r="A616" s="8" t="s">
        <v>143</v>
      </c>
      <c r="B616" s="8" t="s">
        <v>46</v>
      </c>
      <c r="C616" s="8" t="s">
        <v>145</v>
      </c>
      <c r="D616" s="8" t="s">
        <v>2354</v>
      </c>
      <c r="E616" s="9">
        <v>259</v>
      </c>
      <c r="F616" s="8" t="s">
        <v>145</v>
      </c>
    </row>
    <row r="617" spans="1:6" ht="15" x14ac:dyDescent="0.25">
      <c r="A617" s="8" t="s">
        <v>143</v>
      </c>
      <c r="B617" s="8" t="s">
        <v>46</v>
      </c>
      <c r="C617" s="8" t="s">
        <v>145</v>
      </c>
      <c r="D617" s="8" t="s">
        <v>2241</v>
      </c>
      <c r="E617" s="9">
        <v>332</v>
      </c>
      <c r="F617" s="8" t="s">
        <v>145</v>
      </c>
    </row>
    <row r="618" spans="1:6" ht="15" x14ac:dyDescent="0.25">
      <c r="A618" s="8" t="s">
        <v>143</v>
      </c>
      <c r="B618" s="8" t="s">
        <v>46</v>
      </c>
      <c r="C618" s="8" t="s">
        <v>145</v>
      </c>
      <c r="D618" s="8" t="s">
        <v>2355</v>
      </c>
      <c r="E618" s="9">
        <v>170</v>
      </c>
      <c r="F618" s="8" t="s">
        <v>145</v>
      </c>
    </row>
    <row r="619" spans="1:6" ht="15" x14ac:dyDescent="0.25">
      <c r="A619" s="8" t="s">
        <v>143</v>
      </c>
      <c r="B619" s="8" t="s">
        <v>46</v>
      </c>
      <c r="C619" s="8" t="s">
        <v>145</v>
      </c>
      <c r="D619" s="8" t="s">
        <v>2356</v>
      </c>
      <c r="E619" s="9">
        <v>332</v>
      </c>
      <c r="F619" s="8" t="s">
        <v>145</v>
      </c>
    </row>
    <row r="620" spans="1:6" ht="15" x14ac:dyDescent="0.25">
      <c r="A620" s="8" t="s">
        <v>143</v>
      </c>
      <c r="B620" s="8" t="s">
        <v>46</v>
      </c>
      <c r="C620" s="8" t="s">
        <v>145</v>
      </c>
      <c r="D620" s="8" t="s">
        <v>2357</v>
      </c>
      <c r="E620" s="9">
        <v>296</v>
      </c>
      <c r="F620" s="8" t="s">
        <v>145</v>
      </c>
    </row>
    <row r="621" spans="1:6" ht="15" x14ac:dyDescent="0.25">
      <c r="A621" s="8" t="s">
        <v>143</v>
      </c>
      <c r="B621" s="8" t="s">
        <v>46</v>
      </c>
      <c r="C621" s="8" t="s">
        <v>145</v>
      </c>
      <c r="D621" s="8" t="s">
        <v>2358</v>
      </c>
      <c r="E621" s="9">
        <v>249</v>
      </c>
      <c r="F621" s="8" t="s">
        <v>145</v>
      </c>
    </row>
    <row r="622" spans="1:6" ht="15" x14ac:dyDescent="0.25">
      <c r="A622" s="8" t="s">
        <v>143</v>
      </c>
      <c r="B622" s="8" t="s">
        <v>46</v>
      </c>
      <c r="C622" s="8" t="s">
        <v>145</v>
      </c>
      <c r="D622" s="8" t="s">
        <v>2359</v>
      </c>
      <c r="E622" s="9">
        <v>420</v>
      </c>
      <c r="F622" s="8" t="s">
        <v>145</v>
      </c>
    </row>
    <row r="623" spans="1:6" ht="15" x14ac:dyDescent="0.25">
      <c r="A623" s="8" t="s">
        <v>143</v>
      </c>
      <c r="B623" s="8" t="s">
        <v>46</v>
      </c>
      <c r="C623" s="8" t="s">
        <v>145</v>
      </c>
      <c r="D623" s="8" t="s">
        <v>2360</v>
      </c>
      <c r="E623" s="9">
        <v>424</v>
      </c>
      <c r="F623" s="8" t="s">
        <v>145</v>
      </c>
    </row>
    <row r="624" spans="1:6" ht="15" x14ac:dyDescent="0.25">
      <c r="A624" s="8" t="s">
        <v>143</v>
      </c>
      <c r="B624" s="8" t="s">
        <v>46</v>
      </c>
      <c r="C624" s="8" t="s">
        <v>145</v>
      </c>
      <c r="D624" s="8" t="s">
        <v>2361</v>
      </c>
      <c r="E624" s="9">
        <v>440</v>
      </c>
      <c r="F624" s="8" t="s">
        <v>145</v>
      </c>
    </row>
    <row r="625" spans="1:6" ht="15" x14ac:dyDescent="0.25">
      <c r="A625" s="8" t="s">
        <v>143</v>
      </c>
      <c r="B625" s="8" t="s">
        <v>46</v>
      </c>
      <c r="C625" s="8" t="s">
        <v>145</v>
      </c>
      <c r="D625" s="8" t="s">
        <v>2362</v>
      </c>
      <c r="E625" s="9">
        <v>400</v>
      </c>
      <c r="F625" s="8" t="s">
        <v>145</v>
      </c>
    </row>
    <row r="626" spans="1:6" ht="15" x14ac:dyDescent="0.25">
      <c r="A626" s="8" t="s">
        <v>143</v>
      </c>
      <c r="B626" s="8" t="s">
        <v>46</v>
      </c>
      <c r="C626" s="8" t="s">
        <v>145</v>
      </c>
      <c r="D626" s="8" t="s">
        <v>2363</v>
      </c>
      <c r="E626" s="9">
        <v>351</v>
      </c>
      <c r="F626" s="8" t="s">
        <v>145</v>
      </c>
    </row>
    <row r="627" spans="1:6" ht="15" x14ac:dyDescent="0.25">
      <c r="A627" s="8" t="s">
        <v>143</v>
      </c>
      <c r="B627" s="8" t="s">
        <v>46</v>
      </c>
      <c r="C627" s="8" t="s">
        <v>145</v>
      </c>
      <c r="D627" s="8" t="s">
        <v>2364</v>
      </c>
      <c r="E627" s="9">
        <v>235</v>
      </c>
      <c r="F627" s="8" t="s">
        <v>145</v>
      </c>
    </row>
    <row r="628" spans="1:6" ht="15" x14ac:dyDescent="0.25">
      <c r="A628" s="8" t="s">
        <v>143</v>
      </c>
      <c r="B628" s="8" t="s">
        <v>46</v>
      </c>
      <c r="C628" s="8" t="s">
        <v>145</v>
      </c>
      <c r="D628" s="8" t="s">
        <v>2245</v>
      </c>
      <c r="E628" s="9">
        <v>149</v>
      </c>
      <c r="F628" s="8" t="s">
        <v>145</v>
      </c>
    </row>
    <row r="629" spans="1:6" ht="15" x14ac:dyDescent="0.25">
      <c r="A629" s="8" t="s">
        <v>143</v>
      </c>
      <c r="B629" s="8" t="s">
        <v>46</v>
      </c>
      <c r="C629" s="8" t="s">
        <v>145</v>
      </c>
      <c r="D629" s="8" t="s">
        <v>2365</v>
      </c>
      <c r="E629" s="9">
        <v>385</v>
      </c>
      <c r="F629" s="8" t="s">
        <v>145</v>
      </c>
    </row>
    <row r="630" spans="1:6" ht="15" x14ac:dyDescent="0.25">
      <c r="A630" s="8" t="s">
        <v>143</v>
      </c>
      <c r="B630" s="8" t="s">
        <v>46</v>
      </c>
      <c r="C630" s="8" t="s">
        <v>145</v>
      </c>
      <c r="D630" s="8" t="s">
        <v>2366</v>
      </c>
      <c r="E630" s="9">
        <v>136</v>
      </c>
      <c r="F630" s="8" t="s">
        <v>145</v>
      </c>
    </row>
    <row r="631" spans="1:6" ht="15" x14ac:dyDescent="0.25">
      <c r="A631" s="8" t="s">
        <v>143</v>
      </c>
      <c r="B631" s="8" t="s">
        <v>46</v>
      </c>
      <c r="C631" s="8" t="s">
        <v>145</v>
      </c>
      <c r="D631" s="8" t="s">
        <v>2367</v>
      </c>
      <c r="E631" s="9">
        <v>261</v>
      </c>
      <c r="F631" s="8" t="s">
        <v>145</v>
      </c>
    </row>
    <row r="632" spans="1:6" ht="15" x14ac:dyDescent="0.25">
      <c r="A632" s="8" t="s">
        <v>143</v>
      </c>
      <c r="B632" s="8" t="s">
        <v>46</v>
      </c>
      <c r="C632" s="8" t="s">
        <v>145</v>
      </c>
      <c r="D632" s="8" t="s">
        <v>2368</v>
      </c>
      <c r="E632" s="9">
        <v>138</v>
      </c>
      <c r="F632" s="8" t="s">
        <v>145</v>
      </c>
    </row>
    <row r="633" spans="1:6" ht="15" x14ac:dyDescent="0.25">
      <c r="A633" s="8" t="s">
        <v>143</v>
      </c>
      <c r="B633" s="8" t="s">
        <v>46</v>
      </c>
      <c r="C633" s="8" t="s">
        <v>145</v>
      </c>
      <c r="D633" s="8" t="s">
        <v>2369</v>
      </c>
      <c r="E633" s="9">
        <v>280</v>
      </c>
      <c r="F633" s="8" t="s">
        <v>145</v>
      </c>
    </row>
    <row r="634" spans="1:6" ht="15" x14ac:dyDescent="0.25">
      <c r="A634" s="8" t="s">
        <v>143</v>
      </c>
      <c r="B634" s="8" t="s">
        <v>46</v>
      </c>
      <c r="C634" s="8" t="s">
        <v>145</v>
      </c>
      <c r="D634" s="8" t="s">
        <v>2370</v>
      </c>
      <c r="E634" s="9">
        <v>294</v>
      </c>
      <c r="F634" s="8" t="s">
        <v>145</v>
      </c>
    </row>
    <row r="635" spans="1:6" ht="15" x14ac:dyDescent="0.25">
      <c r="A635" s="8" t="s">
        <v>143</v>
      </c>
      <c r="B635" s="8" t="s">
        <v>46</v>
      </c>
      <c r="C635" s="8" t="s">
        <v>154</v>
      </c>
      <c r="D635" s="8" t="s">
        <v>2371</v>
      </c>
      <c r="E635" s="9">
        <v>285</v>
      </c>
      <c r="F635" s="8" t="s">
        <v>145</v>
      </c>
    </row>
    <row r="636" spans="1:6" ht="15" x14ac:dyDescent="0.25">
      <c r="A636" s="8" t="s">
        <v>143</v>
      </c>
      <c r="B636" s="8" t="s">
        <v>46</v>
      </c>
      <c r="C636" s="8" t="s">
        <v>154</v>
      </c>
      <c r="D636" s="8" t="s">
        <v>2372</v>
      </c>
      <c r="E636" s="9">
        <v>257</v>
      </c>
      <c r="F636" s="8" t="s">
        <v>145</v>
      </c>
    </row>
    <row r="637" spans="1:6" ht="15" x14ac:dyDescent="0.25">
      <c r="A637" s="8" t="s">
        <v>143</v>
      </c>
      <c r="B637" s="8" t="s">
        <v>46</v>
      </c>
      <c r="C637" s="8" t="s">
        <v>154</v>
      </c>
      <c r="D637" s="8" t="s">
        <v>2373</v>
      </c>
      <c r="E637" s="9">
        <v>407</v>
      </c>
      <c r="F637" s="8" t="s">
        <v>145</v>
      </c>
    </row>
    <row r="638" spans="1:6" ht="15" x14ac:dyDescent="0.25">
      <c r="A638" s="8" t="s">
        <v>143</v>
      </c>
      <c r="B638" s="8" t="s">
        <v>46</v>
      </c>
      <c r="C638" s="8" t="s">
        <v>154</v>
      </c>
      <c r="D638" s="8" t="s">
        <v>2374</v>
      </c>
      <c r="E638" s="9">
        <v>345</v>
      </c>
      <c r="F638" s="8" t="s">
        <v>145</v>
      </c>
    </row>
    <row r="639" spans="1:6" ht="15" x14ac:dyDescent="0.25">
      <c r="A639" s="8" t="s">
        <v>143</v>
      </c>
      <c r="B639" s="8" t="s">
        <v>46</v>
      </c>
      <c r="C639" s="8" t="s">
        <v>154</v>
      </c>
      <c r="D639" s="8" t="s">
        <v>2375</v>
      </c>
      <c r="E639" s="9">
        <v>403</v>
      </c>
      <c r="F639" s="8" t="s">
        <v>145</v>
      </c>
    </row>
    <row r="640" spans="1:6" ht="15" x14ac:dyDescent="0.25">
      <c r="A640" s="8" t="s">
        <v>143</v>
      </c>
      <c r="B640" s="8" t="s">
        <v>46</v>
      </c>
      <c r="C640" s="8" t="s">
        <v>154</v>
      </c>
      <c r="D640" s="8" t="s">
        <v>2376</v>
      </c>
      <c r="E640" s="9">
        <v>394</v>
      </c>
      <c r="F640" s="8" t="s">
        <v>145</v>
      </c>
    </row>
    <row r="641" spans="1:6" ht="15" x14ac:dyDescent="0.25">
      <c r="A641" s="8" t="s">
        <v>143</v>
      </c>
      <c r="B641" s="8" t="s">
        <v>46</v>
      </c>
      <c r="C641" s="8" t="s">
        <v>154</v>
      </c>
      <c r="D641" s="8" t="s">
        <v>2351</v>
      </c>
      <c r="E641" s="9">
        <v>363</v>
      </c>
      <c r="F641" s="8" t="s">
        <v>145</v>
      </c>
    </row>
    <row r="642" spans="1:6" ht="15" x14ac:dyDescent="0.25">
      <c r="A642" s="8" t="s">
        <v>143</v>
      </c>
      <c r="B642" s="8" t="s">
        <v>46</v>
      </c>
      <c r="C642" s="8" t="s">
        <v>154</v>
      </c>
      <c r="D642" s="8" t="s">
        <v>2377</v>
      </c>
      <c r="E642" s="9">
        <v>489</v>
      </c>
      <c r="F642" s="8" t="s">
        <v>145</v>
      </c>
    </row>
    <row r="643" spans="1:6" ht="15" x14ac:dyDescent="0.25">
      <c r="A643" s="8" t="s">
        <v>143</v>
      </c>
      <c r="B643" s="8" t="s">
        <v>46</v>
      </c>
      <c r="C643" s="8" t="s">
        <v>154</v>
      </c>
      <c r="D643" s="8" t="s">
        <v>2355</v>
      </c>
      <c r="E643" s="9">
        <v>34</v>
      </c>
      <c r="F643" s="8" t="s">
        <v>145</v>
      </c>
    </row>
    <row r="644" spans="1:6" ht="15" x14ac:dyDescent="0.25">
      <c r="A644" s="8" t="s">
        <v>143</v>
      </c>
      <c r="B644" s="8" t="s">
        <v>46</v>
      </c>
      <c r="C644" s="8" t="s">
        <v>154</v>
      </c>
      <c r="D644" s="8" t="s">
        <v>2312</v>
      </c>
      <c r="E644" s="9">
        <v>6</v>
      </c>
      <c r="F644" s="8" t="s">
        <v>145</v>
      </c>
    </row>
    <row r="645" spans="1:6" ht="15" x14ac:dyDescent="0.25">
      <c r="A645" s="8" t="s">
        <v>143</v>
      </c>
      <c r="B645" s="8" t="s">
        <v>46</v>
      </c>
      <c r="C645" s="8" t="s">
        <v>154</v>
      </c>
      <c r="D645" s="8" t="s">
        <v>2378</v>
      </c>
      <c r="E645" s="9">
        <v>384</v>
      </c>
      <c r="F645" s="8" t="s">
        <v>145</v>
      </c>
    </row>
    <row r="646" spans="1:6" ht="15" x14ac:dyDescent="0.25">
      <c r="A646" s="8" t="s">
        <v>143</v>
      </c>
      <c r="B646" s="8" t="s">
        <v>46</v>
      </c>
      <c r="C646" s="8" t="s">
        <v>154</v>
      </c>
      <c r="D646" s="8" t="s">
        <v>2379</v>
      </c>
      <c r="E646" s="9">
        <v>316</v>
      </c>
      <c r="F646" s="8" t="s">
        <v>145</v>
      </c>
    </row>
    <row r="647" spans="1:6" ht="15" x14ac:dyDescent="0.25">
      <c r="A647" s="8" t="s">
        <v>143</v>
      </c>
      <c r="B647" s="8" t="s">
        <v>46</v>
      </c>
      <c r="C647" s="8" t="s">
        <v>154</v>
      </c>
      <c r="D647" s="8" t="s">
        <v>2380</v>
      </c>
      <c r="E647" s="9">
        <v>272</v>
      </c>
      <c r="F647" s="8" t="s">
        <v>145</v>
      </c>
    </row>
    <row r="648" spans="1:6" ht="15" x14ac:dyDescent="0.25">
      <c r="A648" s="8" t="s">
        <v>143</v>
      </c>
      <c r="B648" s="8" t="s">
        <v>46</v>
      </c>
      <c r="C648" s="8" t="s">
        <v>154</v>
      </c>
      <c r="D648" s="8" t="s">
        <v>2363</v>
      </c>
      <c r="E648" s="9">
        <v>44</v>
      </c>
      <c r="F648" s="8" t="s">
        <v>145</v>
      </c>
    </row>
    <row r="649" spans="1:6" ht="15" x14ac:dyDescent="0.25">
      <c r="A649" s="8" t="s">
        <v>143</v>
      </c>
      <c r="B649" s="8" t="s">
        <v>46</v>
      </c>
      <c r="C649" s="8" t="s">
        <v>154</v>
      </c>
      <c r="D649" s="8" t="s">
        <v>2381</v>
      </c>
      <c r="E649" s="9">
        <v>276</v>
      </c>
      <c r="F649" s="8" t="s">
        <v>145</v>
      </c>
    </row>
    <row r="650" spans="1:6" ht="15" x14ac:dyDescent="0.25">
      <c r="A650" s="8" t="s">
        <v>143</v>
      </c>
      <c r="B650" s="8" t="s">
        <v>46</v>
      </c>
      <c r="C650" s="8" t="s">
        <v>154</v>
      </c>
      <c r="D650" s="8" t="s">
        <v>2382</v>
      </c>
      <c r="E650" s="9">
        <v>65</v>
      </c>
      <c r="F650" s="8" t="s">
        <v>145</v>
      </c>
    </row>
    <row r="651" spans="1:6" ht="15" x14ac:dyDescent="0.25">
      <c r="A651" s="8" t="s">
        <v>143</v>
      </c>
      <c r="B651" s="8" t="s">
        <v>46</v>
      </c>
      <c r="C651" s="8" t="s">
        <v>154</v>
      </c>
      <c r="D651" s="8" t="s">
        <v>2383</v>
      </c>
      <c r="E651" s="9">
        <v>46</v>
      </c>
      <c r="F651" s="8" t="s">
        <v>145</v>
      </c>
    </row>
    <row r="652" spans="1:6" ht="15" x14ac:dyDescent="0.25">
      <c r="A652" s="8" t="s">
        <v>143</v>
      </c>
      <c r="B652" s="8" t="s">
        <v>46</v>
      </c>
      <c r="C652" s="8" t="s">
        <v>146</v>
      </c>
      <c r="D652" s="8" t="s">
        <v>2384</v>
      </c>
      <c r="E652" s="9">
        <v>83</v>
      </c>
      <c r="F652" s="8" t="s">
        <v>145</v>
      </c>
    </row>
    <row r="653" spans="1:6" ht="15" x14ac:dyDescent="0.25">
      <c r="A653" s="8" t="s">
        <v>143</v>
      </c>
      <c r="B653" s="8" t="s">
        <v>46</v>
      </c>
      <c r="C653" s="8" t="s">
        <v>147</v>
      </c>
      <c r="D653" s="8" t="s">
        <v>2355</v>
      </c>
      <c r="E653" s="9">
        <v>61</v>
      </c>
      <c r="F653" s="8" t="s">
        <v>145</v>
      </c>
    </row>
    <row r="654" spans="1:6" ht="15" x14ac:dyDescent="0.25">
      <c r="A654" s="8" t="s">
        <v>143</v>
      </c>
      <c r="B654" s="8" t="s">
        <v>46</v>
      </c>
      <c r="C654" s="8" t="s">
        <v>147</v>
      </c>
      <c r="D654" s="8" t="s">
        <v>2383</v>
      </c>
      <c r="E654" s="9">
        <v>35</v>
      </c>
      <c r="F654" s="8" t="s">
        <v>145</v>
      </c>
    </row>
    <row r="655" spans="1:6" ht="15" x14ac:dyDescent="0.25">
      <c r="A655" s="8" t="s">
        <v>143</v>
      </c>
      <c r="B655" s="8" t="s">
        <v>46</v>
      </c>
      <c r="C655" s="8" t="s">
        <v>148</v>
      </c>
      <c r="D655" s="8" t="s">
        <v>2384</v>
      </c>
      <c r="E655" s="9">
        <v>257</v>
      </c>
      <c r="F655" s="8" t="s">
        <v>145</v>
      </c>
    </row>
    <row r="656" spans="1:6" ht="15" x14ac:dyDescent="0.25">
      <c r="A656" s="8" t="s">
        <v>143</v>
      </c>
      <c r="B656" s="8" t="s">
        <v>46</v>
      </c>
      <c r="C656" s="8" t="s">
        <v>148</v>
      </c>
      <c r="D656" s="8" t="s">
        <v>2382</v>
      </c>
      <c r="E656" s="9">
        <v>357</v>
      </c>
      <c r="F656" s="8" t="s">
        <v>145</v>
      </c>
    </row>
    <row r="657" spans="1:6" ht="15" x14ac:dyDescent="0.25">
      <c r="A657" s="8" t="s">
        <v>143</v>
      </c>
      <c r="B657" s="8" t="s">
        <v>46</v>
      </c>
      <c r="C657" s="8" t="s">
        <v>148</v>
      </c>
      <c r="D657" s="8" t="s">
        <v>2383</v>
      </c>
      <c r="E657" s="9">
        <v>185</v>
      </c>
      <c r="F657" s="8" t="s">
        <v>145</v>
      </c>
    </row>
    <row r="658" spans="1:6" ht="15" x14ac:dyDescent="0.25">
      <c r="A658" s="8" t="s">
        <v>155</v>
      </c>
      <c r="B658" s="8" t="s">
        <v>144</v>
      </c>
      <c r="C658" s="8" t="s">
        <v>157</v>
      </c>
      <c r="D658" s="8" t="s">
        <v>2385</v>
      </c>
      <c r="E658" s="9">
        <v>381</v>
      </c>
      <c r="F658" s="8" t="s">
        <v>158</v>
      </c>
    </row>
    <row r="659" spans="1:6" ht="15" x14ac:dyDescent="0.25">
      <c r="A659" s="8" t="s">
        <v>155</v>
      </c>
      <c r="B659" s="8" t="s">
        <v>144</v>
      </c>
      <c r="C659" s="8" t="s">
        <v>157</v>
      </c>
      <c r="D659" s="8" t="s">
        <v>2386</v>
      </c>
      <c r="E659" s="9">
        <v>317</v>
      </c>
      <c r="F659" s="8" t="s">
        <v>158</v>
      </c>
    </row>
    <row r="660" spans="1:6" ht="15" x14ac:dyDescent="0.25">
      <c r="A660" s="8" t="s">
        <v>155</v>
      </c>
      <c r="B660" s="8" t="s">
        <v>144</v>
      </c>
      <c r="C660" s="8" t="s">
        <v>157</v>
      </c>
      <c r="D660" s="8" t="s">
        <v>2387</v>
      </c>
      <c r="E660" s="9">
        <v>265</v>
      </c>
      <c r="F660" s="8" t="s">
        <v>158</v>
      </c>
    </row>
    <row r="661" spans="1:6" ht="15" x14ac:dyDescent="0.25">
      <c r="A661" s="8" t="s">
        <v>155</v>
      </c>
      <c r="B661" s="8" t="s">
        <v>144</v>
      </c>
      <c r="C661" s="8" t="s">
        <v>158</v>
      </c>
      <c r="D661" s="8" t="s">
        <v>2388</v>
      </c>
      <c r="E661" s="9">
        <v>452</v>
      </c>
      <c r="F661" s="8" t="s">
        <v>158</v>
      </c>
    </row>
    <row r="662" spans="1:6" ht="15" x14ac:dyDescent="0.25">
      <c r="A662" s="8" t="s">
        <v>155</v>
      </c>
      <c r="B662" s="8" t="s">
        <v>144</v>
      </c>
      <c r="C662" s="8" t="s">
        <v>158</v>
      </c>
      <c r="D662" s="8" t="s">
        <v>2389</v>
      </c>
      <c r="E662" s="9">
        <v>397</v>
      </c>
      <c r="F662" s="8" t="s">
        <v>158</v>
      </c>
    </row>
    <row r="663" spans="1:6" ht="15" x14ac:dyDescent="0.25">
      <c r="A663" s="8" t="s">
        <v>155</v>
      </c>
      <c r="B663" s="8" t="s">
        <v>144</v>
      </c>
      <c r="C663" s="8" t="s">
        <v>158</v>
      </c>
      <c r="D663" s="8" t="s">
        <v>2390</v>
      </c>
      <c r="E663" s="9">
        <v>188</v>
      </c>
      <c r="F663" s="8" t="s">
        <v>158</v>
      </c>
    </row>
    <row r="664" spans="1:6" ht="15" x14ac:dyDescent="0.25">
      <c r="A664" s="8" t="s">
        <v>155</v>
      </c>
      <c r="B664" s="8" t="s">
        <v>144</v>
      </c>
      <c r="C664" s="8" t="s">
        <v>158</v>
      </c>
      <c r="D664" s="8" t="s">
        <v>2391</v>
      </c>
      <c r="E664" s="9">
        <v>308</v>
      </c>
      <c r="F664" s="8" t="s">
        <v>158</v>
      </c>
    </row>
    <row r="665" spans="1:6" ht="15" x14ac:dyDescent="0.25">
      <c r="A665" s="8" t="s">
        <v>155</v>
      </c>
      <c r="B665" s="8" t="s">
        <v>144</v>
      </c>
      <c r="C665" s="8" t="s">
        <v>158</v>
      </c>
      <c r="D665" s="8" t="s">
        <v>2392</v>
      </c>
      <c r="E665" s="9">
        <v>415</v>
      </c>
      <c r="F665" s="8" t="s">
        <v>158</v>
      </c>
    </row>
    <row r="666" spans="1:6" ht="15" x14ac:dyDescent="0.25">
      <c r="A666" s="8" t="s">
        <v>155</v>
      </c>
      <c r="B666" s="8" t="s">
        <v>144</v>
      </c>
      <c r="C666" s="8" t="s">
        <v>158</v>
      </c>
      <c r="D666" s="8" t="s">
        <v>2393</v>
      </c>
      <c r="E666" s="9">
        <v>371</v>
      </c>
      <c r="F666" s="8" t="s">
        <v>158</v>
      </c>
    </row>
    <row r="667" spans="1:6" ht="15" x14ac:dyDescent="0.25">
      <c r="A667" s="8" t="s">
        <v>155</v>
      </c>
      <c r="B667" s="8" t="s">
        <v>144</v>
      </c>
      <c r="C667" s="8" t="s">
        <v>158</v>
      </c>
      <c r="D667" s="8" t="s">
        <v>2394</v>
      </c>
      <c r="E667" s="9">
        <v>385</v>
      </c>
      <c r="F667" s="8" t="s">
        <v>158</v>
      </c>
    </row>
    <row r="668" spans="1:6" ht="15" x14ac:dyDescent="0.25">
      <c r="A668" s="8" t="s">
        <v>155</v>
      </c>
      <c r="B668" s="8" t="s">
        <v>144</v>
      </c>
      <c r="C668" s="8" t="s">
        <v>158</v>
      </c>
      <c r="D668" s="8" t="s">
        <v>2395</v>
      </c>
      <c r="E668" s="9">
        <v>499</v>
      </c>
      <c r="F668" s="8" t="s">
        <v>158</v>
      </c>
    </row>
    <row r="669" spans="1:6" ht="15" x14ac:dyDescent="0.25">
      <c r="A669" s="8" t="s">
        <v>155</v>
      </c>
      <c r="B669" s="8" t="s">
        <v>144</v>
      </c>
      <c r="C669" s="8" t="s">
        <v>158</v>
      </c>
      <c r="D669" s="8" t="s">
        <v>2396</v>
      </c>
      <c r="E669" s="9">
        <v>26</v>
      </c>
      <c r="F669" s="8" t="s">
        <v>158</v>
      </c>
    </row>
    <row r="670" spans="1:6" ht="15" x14ac:dyDescent="0.25">
      <c r="A670" s="8" t="s">
        <v>155</v>
      </c>
      <c r="B670" s="8" t="s">
        <v>144</v>
      </c>
      <c r="C670" s="8" t="s">
        <v>159</v>
      </c>
      <c r="D670" s="8" t="s">
        <v>2397</v>
      </c>
      <c r="E670" s="9">
        <v>296</v>
      </c>
      <c r="F670" s="8" t="s">
        <v>158</v>
      </c>
    </row>
    <row r="671" spans="1:6" ht="15" x14ac:dyDescent="0.25">
      <c r="A671" s="8" t="s">
        <v>155</v>
      </c>
      <c r="B671" s="8" t="s">
        <v>144</v>
      </c>
      <c r="C671" s="8" t="s">
        <v>159</v>
      </c>
      <c r="D671" s="8" t="s">
        <v>2398</v>
      </c>
      <c r="E671" s="9">
        <v>217</v>
      </c>
      <c r="F671" s="8" t="s">
        <v>158</v>
      </c>
    </row>
    <row r="672" spans="1:6" ht="15" x14ac:dyDescent="0.25">
      <c r="A672" s="8" t="s">
        <v>155</v>
      </c>
      <c r="B672" s="8" t="s">
        <v>144</v>
      </c>
      <c r="C672" s="8" t="s">
        <v>159</v>
      </c>
      <c r="D672" s="8" t="s">
        <v>2399</v>
      </c>
      <c r="E672" s="9">
        <v>356</v>
      </c>
      <c r="F672" s="8" t="s">
        <v>158</v>
      </c>
    </row>
    <row r="673" spans="1:6" ht="15" x14ac:dyDescent="0.25">
      <c r="A673" s="8" t="s">
        <v>155</v>
      </c>
      <c r="B673" s="8" t="s">
        <v>144</v>
      </c>
      <c r="C673" s="8" t="s">
        <v>159</v>
      </c>
      <c r="D673" s="8" t="s">
        <v>2400</v>
      </c>
      <c r="E673" s="9">
        <v>172</v>
      </c>
      <c r="F673" s="8" t="s">
        <v>158</v>
      </c>
    </row>
    <row r="674" spans="1:6" ht="15" x14ac:dyDescent="0.25">
      <c r="A674" s="8" t="s">
        <v>155</v>
      </c>
      <c r="B674" s="8" t="s">
        <v>144</v>
      </c>
      <c r="C674" s="8" t="s">
        <v>159</v>
      </c>
      <c r="D674" s="8" t="s">
        <v>2401</v>
      </c>
      <c r="E674" s="9">
        <v>169</v>
      </c>
      <c r="F674" s="8" t="s">
        <v>158</v>
      </c>
    </row>
    <row r="675" spans="1:6" ht="15" x14ac:dyDescent="0.25">
      <c r="A675" s="8" t="s">
        <v>155</v>
      </c>
      <c r="B675" s="8" t="s">
        <v>144</v>
      </c>
      <c r="C675" s="8" t="s">
        <v>159</v>
      </c>
      <c r="D675" s="8" t="s">
        <v>2402</v>
      </c>
      <c r="E675" s="9">
        <v>278</v>
      </c>
      <c r="F675" s="8" t="s">
        <v>158</v>
      </c>
    </row>
    <row r="676" spans="1:6" ht="15" x14ac:dyDescent="0.25">
      <c r="A676" s="8" t="s">
        <v>155</v>
      </c>
      <c r="B676" s="8" t="s">
        <v>144</v>
      </c>
      <c r="C676" s="8" t="s">
        <v>159</v>
      </c>
      <c r="D676" s="8" t="s">
        <v>2403</v>
      </c>
      <c r="E676" s="9">
        <v>179</v>
      </c>
      <c r="F676" s="8" t="s">
        <v>158</v>
      </c>
    </row>
    <row r="677" spans="1:6" ht="15" x14ac:dyDescent="0.25">
      <c r="A677" s="8" t="s">
        <v>155</v>
      </c>
      <c r="B677" s="8" t="s">
        <v>144</v>
      </c>
      <c r="C677" s="8" t="s">
        <v>161</v>
      </c>
      <c r="D677" s="8" t="s">
        <v>2404</v>
      </c>
      <c r="E677" s="9">
        <v>85</v>
      </c>
      <c r="F677" s="8" t="s">
        <v>158</v>
      </c>
    </row>
    <row r="678" spans="1:6" ht="15" x14ac:dyDescent="0.25">
      <c r="A678" s="8" t="s">
        <v>155</v>
      </c>
      <c r="B678" s="8" t="s">
        <v>144</v>
      </c>
      <c r="C678" s="8" t="s">
        <v>161</v>
      </c>
      <c r="D678" s="8" t="s">
        <v>2405</v>
      </c>
      <c r="E678" s="9">
        <v>280</v>
      </c>
      <c r="F678" s="8" t="s">
        <v>158</v>
      </c>
    </row>
    <row r="679" spans="1:6" ht="15" x14ac:dyDescent="0.25">
      <c r="A679" s="8" t="s">
        <v>155</v>
      </c>
      <c r="B679" s="8" t="s">
        <v>144</v>
      </c>
      <c r="C679" s="8" t="s">
        <v>162</v>
      </c>
      <c r="D679" s="8" t="s">
        <v>2406</v>
      </c>
      <c r="E679" s="9">
        <v>224</v>
      </c>
      <c r="F679" s="8" t="s">
        <v>158</v>
      </c>
    </row>
    <row r="680" spans="1:6" ht="15" x14ac:dyDescent="0.25">
      <c r="A680" s="8" t="s">
        <v>155</v>
      </c>
      <c r="B680" s="8" t="s">
        <v>144</v>
      </c>
      <c r="C680" s="8" t="s">
        <v>162</v>
      </c>
      <c r="D680" s="8" t="s">
        <v>2407</v>
      </c>
      <c r="E680" s="9">
        <v>208</v>
      </c>
      <c r="F680" s="8" t="s">
        <v>158</v>
      </c>
    </row>
    <row r="681" spans="1:6" ht="15" x14ac:dyDescent="0.25">
      <c r="A681" s="8" t="s">
        <v>155</v>
      </c>
      <c r="B681" s="8" t="s">
        <v>144</v>
      </c>
      <c r="C681" s="8" t="s">
        <v>162</v>
      </c>
      <c r="D681" s="8" t="s">
        <v>2408</v>
      </c>
      <c r="E681" s="9">
        <v>183</v>
      </c>
      <c r="F681" s="8" t="s">
        <v>158</v>
      </c>
    </row>
    <row r="682" spans="1:6" ht="15" x14ac:dyDescent="0.25">
      <c r="A682" s="8" t="s">
        <v>155</v>
      </c>
      <c r="B682" s="8" t="s">
        <v>144</v>
      </c>
      <c r="C682" s="8" t="s">
        <v>162</v>
      </c>
      <c r="D682" s="8" t="s">
        <v>2409</v>
      </c>
      <c r="E682" s="9">
        <v>172</v>
      </c>
      <c r="F682" s="8" t="s">
        <v>158</v>
      </c>
    </row>
    <row r="683" spans="1:6" ht="15" x14ac:dyDescent="0.25">
      <c r="A683" s="8" t="s">
        <v>155</v>
      </c>
      <c r="B683" s="8" t="s">
        <v>156</v>
      </c>
      <c r="C683" s="8" t="s">
        <v>157</v>
      </c>
      <c r="D683" s="8" t="s">
        <v>2410</v>
      </c>
      <c r="E683" s="9">
        <v>328</v>
      </c>
      <c r="F683" s="8" t="s">
        <v>158</v>
      </c>
    </row>
    <row r="684" spans="1:6" ht="15" x14ac:dyDescent="0.25">
      <c r="A684" s="8" t="s">
        <v>155</v>
      </c>
      <c r="B684" s="8" t="s">
        <v>156</v>
      </c>
      <c r="C684" s="8" t="s">
        <v>157</v>
      </c>
      <c r="D684" s="8" t="s">
        <v>2411</v>
      </c>
      <c r="E684" s="9">
        <v>358</v>
      </c>
      <c r="F684" s="8" t="s">
        <v>158</v>
      </c>
    </row>
    <row r="685" spans="1:6" ht="15" x14ac:dyDescent="0.25">
      <c r="A685" s="8" t="s">
        <v>155</v>
      </c>
      <c r="B685" s="8" t="s">
        <v>156</v>
      </c>
      <c r="C685" s="8" t="s">
        <v>157</v>
      </c>
      <c r="D685" s="8" t="s">
        <v>2412</v>
      </c>
      <c r="E685" s="9">
        <v>538</v>
      </c>
      <c r="F685" s="8" t="s">
        <v>158</v>
      </c>
    </row>
    <row r="686" spans="1:6" ht="15" x14ac:dyDescent="0.25">
      <c r="A686" s="8" t="s">
        <v>155</v>
      </c>
      <c r="B686" s="8" t="s">
        <v>156</v>
      </c>
      <c r="C686" s="8" t="s">
        <v>158</v>
      </c>
      <c r="D686" s="8" t="s">
        <v>2413</v>
      </c>
      <c r="E686" s="9">
        <v>312</v>
      </c>
      <c r="F686" s="8" t="s">
        <v>158</v>
      </c>
    </row>
    <row r="687" spans="1:6" ht="15" x14ac:dyDescent="0.25">
      <c r="A687" s="8" t="s">
        <v>155</v>
      </c>
      <c r="B687" s="8" t="s">
        <v>156</v>
      </c>
      <c r="C687" s="8" t="s">
        <v>158</v>
      </c>
      <c r="D687" s="8" t="s">
        <v>2414</v>
      </c>
      <c r="E687" s="9">
        <v>302</v>
      </c>
      <c r="F687" s="8" t="s">
        <v>158</v>
      </c>
    </row>
    <row r="688" spans="1:6" ht="15" x14ac:dyDescent="0.25">
      <c r="A688" s="8" t="s">
        <v>155</v>
      </c>
      <c r="B688" s="8" t="s">
        <v>156</v>
      </c>
      <c r="C688" s="8" t="s">
        <v>158</v>
      </c>
      <c r="D688" s="8" t="s">
        <v>2415</v>
      </c>
      <c r="E688" s="9">
        <v>361</v>
      </c>
      <c r="F688" s="8" t="s">
        <v>158</v>
      </c>
    </row>
    <row r="689" spans="1:6" ht="15" x14ac:dyDescent="0.25">
      <c r="A689" s="8" t="s">
        <v>155</v>
      </c>
      <c r="B689" s="8" t="s">
        <v>156</v>
      </c>
      <c r="C689" s="8" t="s">
        <v>158</v>
      </c>
      <c r="D689" s="8" t="s">
        <v>2416</v>
      </c>
      <c r="E689" s="9">
        <v>275</v>
      </c>
      <c r="F689" s="8" t="s">
        <v>158</v>
      </c>
    </row>
    <row r="690" spans="1:6" ht="15" x14ac:dyDescent="0.25">
      <c r="A690" s="8" t="s">
        <v>155</v>
      </c>
      <c r="B690" s="8" t="s">
        <v>156</v>
      </c>
      <c r="C690" s="8" t="s">
        <v>158</v>
      </c>
      <c r="D690" s="8" t="s">
        <v>2396</v>
      </c>
      <c r="E690" s="9">
        <v>269</v>
      </c>
      <c r="F690" s="8" t="s">
        <v>158</v>
      </c>
    </row>
    <row r="691" spans="1:6" ht="15" x14ac:dyDescent="0.25">
      <c r="A691" s="8" t="s">
        <v>155</v>
      </c>
      <c r="B691" s="8" t="s">
        <v>156</v>
      </c>
      <c r="C691" s="8" t="s">
        <v>159</v>
      </c>
      <c r="D691" s="8" t="s">
        <v>2417</v>
      </c>
      <c r="E691" s="9">
        <v>292</v>
      </c>
      <c r="F691" s="8" t="s">
        <v>158</v>
      </c>
    </row>
    <row r="692" spans="1:6" ht="15" x14ac:dyDescent="0.25">
      <c r="A692" s="8" t="s">
        <v>155</v>
      </c>
      <c r="B692" s="8" t="s">
        <v>156</v>
      </c>
      <c r="C692" s="8" t="s">
        <v>159</v>
      </c>
      <c r="D692" s="8" t="s">
        <v>2418</v>
      </c>
      <c r="E692" s="9">
        <v>342</v>
      </c>
      <c r="F692" s="8" t="s">
        <v>158</v>
      </c>
    </row>
    <row r="693" spans="1:6" ht="15" x14ac:dyDescent="0.25">
      <c r="A693" s="8" t="s">
        <v>155</v>
      </c>
      <c r="B693" s="8" t="s">
        <v>156</v>
      </c>
      <c r="C693" s="8" t="s">
        <v>159</v>
      </c>
      <c r="D693" s="8" t="s">
        <v>2419</v>
      </c>
      <c r="E693" s="9">
        <v>158</v>
      </c>
      <c r="F693" s="8" t="s">
        <v>158</v>
      </c>
    </row>
    <row r="694" spans="1:6" ht="15" x14ac:dyDescent="0.25">
      <c r="A694" s="8" t="s">
        <v>155</v>
      </c>
      <c r="B694" s="8" t="s">
        <v>156</v>
      </c>
      <c r="C694" s="8" t="s">
        <v>160</v>
      </c>
      <c r="D694" s="8" t="s">
        <v>2420</v>
      </c>
      <c r="E694" s="9">
        <v>245</v>
      </c>
      <c r="F694" s="8" t="s">
        <v>158</v>
      </c>
    </row>
    <row r="695" spans="1:6" ht="15" x14ac:dyDescent="0.25">
      <c r="A695" s="8" t="s">
        <v>155</v>
      </c>
      <c r="B695" s="8" t="s">
        <v>156</v>
      </c>
      <c r="C695" s="8" t="s">
        <v>160</v>
      </c>
      <c r="D695" s="8" t="s">
        <v>2421</v>
      </c>
      <c r="E695" s="9">
        <v>228</v>
      </c>
      <c r="F695" s="8" t="s">
        <v>158</v>
      </c>
    </row>
    <row r="696" spans="1:6" ht="15" x14ac:dyDescent="0.25">
      <c r="A696" s="8" t="s">
        <v>155</v>
      </c>
      <c r="B696" s="8" t="s">
        <v>156</v>
      </c>
      <c r="C696" s="8" t="s">
        <v>160</v>
      </c>
      <c r="D696" s="8" t="s">
        <v>2412</v>
      </c>
      <c r="E696" s="9">
        <v>26</v>
      </c>
      <c r="F696" s="8" t="s">
        <v>158</v>
      </c>
    </row>
    <row r="697" spans="1:6" ht="15" x14ac:dyDescent="0.25">
      <c r="A697" s="8" t="s">
        <v>155</v>
      </c>
      <c r="B697" s="8" t="s">
        <v>156</v>
      </c>
      <c r="C697" s="8" t="s">
        <v>160</v>
      </c>
      <c r="D697" s="8" t="s">
        <v>2422</v>
      </c>
      <c r="E697" s="9">
        <v>304</v>
      </c>
      <c r="F697" s="8" t="s">
        <v>158</v>
      </c>
    </row>
    <row r="698" spans="1:6" ht="15" x14ac:dyDescent="0.25">
      <c r="A698" s="8" t="s">
        <v>155</v>
      </c>
      <c r="B698" s="8" t="s">
        <v>156</v>
      </c>
      <c r="C698" s="8" t="s">
        <v>160</v>
      </c>
      <c r="D698" s="8" t="s">
        <v>2423</v>
      </c>
      <c r="E698" s="9">
        <v>313</v>
      </c>
      <c r="F698" s="8" t="s">
        <v>158</v>
      </c>
    </row>
    <row r="699" spans="1:6" ht="15" x14ac:dyDescent="0.25">
      <c r="A699" s="8" t="s">
        <v>155</v>
      </c>
      <c r="B699" s="8" t="s">
        <v>156</v>
      </c>
      <c r="C699" s="8" t="s">
        <v>160</v>
      </c>
      <c r="D699" s="8" t="s">
        <v>2424</v>
      </c>
      <c r="E699" s="9">
        <v>379</v>
      </c>
      <c r="F699" s="8" t="s">
        <v>158</v>
      </c>
    </row>
    <row r="700" spans="1:6" ht="15" x14ac:dyDescent="0.25">
      <c r="A700" s="8" t="s">
        <v>155</v>
      </c>
      <c r="B700" s="8" t="s">
        <v>156</v>
      </c>
      <c r="C700" s="8" t="s">
        <v>160</v>
      </c>
      <c r="D700" s="8" t="s">
        <v>2425</v>
      </c>
      <c r="E700" s="9">
        <v>401</v>
      </c>
      <c r="F700" s="8" t="s">
        <v>158</v>
      </c>
    </row>
    <row r="701" spans="1:6" ht="15" x14ac:dyDescent="0.25">
      <c r="A701" s="8" t="s">
        <v>155</v>
      </c>
      <c r="B701" s="8" t="s">
        <v>156</v>
      </c>
      <c r="C701" s="8" t="s">
        <v>160</v>
      </c>
      <c r="D701" s="8" t="s">
        <v>2426</v>
      </c>
      <c r="E701" s="9">
        <v>353</v>
      </c>
      <c r="F701" s="8" t="s">
        <v>158</v>
      </c>
    </row>
    <row r="702" spans="1:6" ht="15" x14ac:dyDescent="0.25">
      <c r="A702" s="8" t="s">
        <v>155</v>
      </c>
      <c r="B702" s="8" t="s">
        <v>156</v>
      </c>
      <c r="C702" s="8" t="s">
        <v>160</v>
      </c>
      <c r="D702" s="8" t="s">
        <v>2427</v>
      </c>
      <c r="E702" s="9">
        <v>551</v>
      </c>
      <c r="F702" s="8" t="s">
        <v>158</v>
      </c>
    </row>
    <row r="703" spans="1:6" ht="15" x14ac:dyDescent="0.25">
      <c r="A703" s="8" t="s">
        <v>155</v>
      </c>
      <c r="B703" s="8" t="s">
        <v>156</v>
      </c>
      <c r="C703" s="8" t="s">
        <v>160</v>
      </c>
      <c r="D703" s="8" t="s">
        <v>2428</v>
      </c>
      <c r="E703" s="9">
        <v>226</v>
      </c>
      <c r="F703" s="8" t="s">
        <v>158</v>
      </c>
    </row>
    <row r="704" spans="1:6" ht="15" x14ac:dyDescent="0.25">
      <c r="A704" s="8" t="s">
        <v>155</v>
      </c>
      <c r="B704" s="8" t="s">
        <v>156</v>
      </c>
      <c r="C704" s="8" t="s">
        <v>160</v>
      </c>
      <c r="D704" s="8" t="s">
        <v>2429</v>
      </c>
      <c r="E704" s="9">
        <v>230</v>
      </c>
      <c r="F704" s="8" t="s">
        <v>158</v>
      </c>
    </row>
    <row r="705" spans="1:6" ht="15" x14ac:dyDescent="0.25">
      <c r="A705" s="8" t="s">
        <v>155</v>
      </c>
      <c r="B705" s="8" t="s">
        <v>151</v>
      </c>
      <c r="C705" s="8" t="s">
        <v>159</v>
      </c>
      <c r="D705" s="8" t="s">
        <v>2430</v>
      </c>
      <c r="E705" s="9">
        <v>345</v>
      </c>
      <c r="F705" s="8" t="s">
        <v>158</v>
      </c>
    </row>
    <row r="706" spans="1:6" ht="15" x14ac:dyDescent="0.25">
      <c r="A706" s="8" t="s">
        <v>155</v>
      </c>
      <c r="B706" s="8" t="s">
        <v>151</v>
      </c>
      <c r="C706" s="8" t="s">
        <v>159</v>
      </c>
      <c r="D706" s="8" t="s">
        <v>2431</v>
      </c>
      <c r="E706" s="9">
        <v>440</v>
      </c>
      <c r="F706" s="8" t="s">
        <v>158</v>
      </c>
    </row>
    <row r="707" spans="1:6" ht="15" x14ac:dyDescent="0.25">
      <c r="A707" s="8" t="s">
        <v>155</v>
      </c>
      <c r="B707" s="8" t="s">
        <v>151</v>
      </c>
      <c r="C707" s="8" t="s">
        <v>159</v>
      </c>
      <c r="D707" s="8" t="s">
        <v>2432</v>
      </c>
      <c r="E707" s="9">
        <v>346</v>
      </c>
      <c r="F707" s="8" t="s">
        <v>158</v>
      </c>
    </row>
    <row r="708" spans="1:6" ht="15" x14ac:dyDescent="0.25">
      <c r="A708" s="8" t="s">
        <v>155</v>
      </c>
      <c r="B708" s="8" t="s">
        <v>151</v>
      </c>
      <c r="C708" s="8" t="s">
        <v>159</v>
      </c>
      <c r="D708" s="8" t="s">
        <v>2401</v>
      </c>
      <c r="E708" s="9">
        <v>146</v>
      </c>
      <c r="F708" s="8" t="s">
        <v>158</v>
      </c>
    </row>
    <row r="709" spans="1:6" ht="15" x14ac:dyDescent="0.25">
      <c r="A709" s="8" t="s">
        <v>155</v>
      </c>
      <c r="B709" s="8" t="s">
        <v>151</v>
      </c>
      <c r="C709" s="8" t="s">
        <v>159</v>
      </c>
      <c r="D709" s="8" t="s">
        <v>2433</v>
      </c>
      <c r="E709" s="9">
        <v>294</v>
      </c>
      <c r="F709" s="8" t="s">
        <v>158</v>
      </c>
    </row>
    <row r="710" spans="1:6" ht="15" x14ac:dyDescent="0.25">
      <c r="A710" s="8" t="s">
        <v>155</v>
      </c>
      <c r="B710" s="8" t="s">
        <v>151</v>
      </c>
      <c r="C710" s="8" t="s">
        <v>159</v>
      </c>
      <c r="D710" s="8" t="s">
        <v>2434</v>
      </c>
      <c r="E710" s="9">
        <v>253</v>
      </c>
      <c r="F710" s="8" t="s">
        <v>158</v>
      </c>
    </row>
    <row r="711" spans="1:6" ht="15" x14ac:dyDescent="0.25">
      <c r="A711" s="8" t="s">
        <v>155</v>
      </c>
      <c r="B711" s="8" t="s">
        <v>151</v>
      </c>
      <c r="C711" s="8" t="s">
        <v>159</v>
      </c>
      <c r="D711" s="8" t="s">
        <v>2435</v>
      </c>
      <c r="E711" s="9">
        <v>240</v>
      </c>
      <c r="F711" s="8" t="s">
        <v>158</v>
      </c>
    </row>
    <row r="712" spans="1:6" ht="15" x14ac:dyDescent="0.25">
      <c r="A712" s="8" t="s">
        <v>155</v>
      </c>
      <c r="B712" s="8" t="s">
        <v>151</v>
      </c>
      <c r="C712" s="8" t="s">
        <v>159</v>
      </c>
      <c r="D712" s="8" t="s">
        <v>2436</v>
      </c>
      <c r="E712" s="9">
        <v>246</v>
      </c>
      <c r="F712" s="8" t="s">
        <v>158</v>
      </c>
    </row>
    <row r="713" spans="1:6" ht="15" x14ac:dyDescent="0.25">
      <c r="A713" s="8" t="s">
        <v>155</v>
      </c>
      <c r="B713" s="8" t="s">
        <v>151</v>
      </c>
      <c r="C713" s="8" t="s">
        <v>159</v>
      </c>
      <c r="D713" s="8" t="s">
        <v>2437</v>
      </c>
      <c r="E713" s="9">
        <v>162</v>
      </c>
      <c r="F713" s="8" t="s">
        <v>158</v>
      </c>
    </row>
    <row r="714" spans="1:6" ht="15" x14ac:dyDescent="0.25">
      <c r="A714" s="8" t="s">
        <v>155</v>
      </c>
      <c r="B714" s="8" t="s">
        <v>151</v>
      </c>
      <c r="C714" s="8" t="s">
        <v>159</v>
      </c>
      <c r="D714" s="8" t="s">
        <v>2438</v>
      </c>
      <c r="E714" s="9">
        <v>352</v>
      </c>
      <c r="F714" s="8" t="s">
        <v>158</v>
      </c>
    </row>
    <row r="715" spans="1:6" ht="15" x14ac:dyDescent="0.25">
      <c r="A715" s="8" t="s">
        <v>155</v>
      </c>
      <c r="B715" s="8" t="s">
        <v>151</v>
      </c>
      <c r="C715" s="8" t="s">
        <v>159</v>
      </c>
      <c r="D715" s="8" t="s">
        <v>2439</v>
      </c>
      <c r="E715" s="9">
        <v>332</v>
      </c>
      <c r="F715" s="8" t="s">
        <v>158</v>
      </c>
    </row>
    <row r="716" spans="1:6" ht="15" x14ac:dyDescent="0.25">
      <c r="A716" s="8" t="s">
        <v>155</v>
      </c>
      <c r="B716" s="8" t="s">
        <v>151</v>
      </c>
      <c r="C716" s="8" t="s">
        <v>161</v>
      </c>
      <c r="D716" s="8" t="s">
        <v>8019</v>
      </c>
      <c r="E716" s="9">
        <v>1</v>
      </c>
      <c r="F716" s="8" t="s">
        <v>158</v>
      </c>
    </row>
    <row r="717" spans="1:6" ht="15" x14ac:dyDescent="0.25">
      <c r="A717" s="8" t="s">
        <v>155</v>
      </c>
      <c r="B717" s="8" t="s">
        <v>151</v>
      </c>
      <c r="C717" s="8" t="s">
        <v>161</v>
      </c>
      <c r="D717" s="8" t="s">
        <v>2432</v>
      </c>
      <c r="E717" s="9">
        <v>18</v>
      </c>
      <c r="F717" s="8" t="s">
        <v>158</v>
      </c>
    </row>
    <row r="718" spans="1:6" ht="15" x14ac:dyDescent="0.25">
      <c r="A718" s="8" t="s">
        <v>155</v>
      </c>
      <c r="B718" s="8" t="s">
        <v>151</v>
      </c>
      <c r="C718" s="8" t="s">
        <v>161</v>
      </c>
      <c r="D718" s="8" t="s">
        <v>2440</v>
      </c>
      <c r="E718" s="9">
        <v>263</v>
      </c>
      <c r="F718" s="8" t="s">
        <v>158</v>
      </c>
    </row>
    <row r="719" spans="1:6" ht="15" x14ac:dyDescent="0.25">
      <c r="A719" s="8" t="s">
        <v>155</v>
      </c>
      <c r="B719" s="8" t="s">
        <v>151</v>
      </c>
      <c r="C719" s="8" t="s">
        <v>161</v>
      </c>
      <c r="D719" s="8" t="s">
        <v>2441</v>
      </c>
      <c r="E719" s="9">
        <v>302</v>
      </c>
      <c r="F719" s="8" t="s">
        <v>158</v>
      </c>
    </row>
    <row r="720" spans="1:6" ht="15" x14ac:dyDescent="0.25">
      <c r="A720" s="8" t="s">
        <v>155</v>
      </c>
      <c r="B720" s="8" t="s">
        <v>151</v>
      </c>
      <c r="C720" s="8" t="s">
        <v>161</v>
      </c>
      <c r="D720" s="8" t="s">
        <v>2442</v>
      </c>
      <c r="E720" s="9">
        <v>303</v>
      </c>
      <c r="F720" s="8" t="s">
        <v>158</v>
      </c>
    </row>
    <row r="721" spans="1:6" ht="15" x14ac:dyDescent="0.25">
      <c r="A721" s="8" t="s">
        <v>155</v>
      </c>
      <c r="B721" s="8" t="s">
        <v>151</v>
      </c>
      <c r="C721" s="8" t="s">
        <v>161</v>
      </c>
      <c r="D721" s="8" t="s">
        <v>2443</v>
      </c>
      <c r="E721" s="9">
        <v>300</v>
      </c>
      <c r="F721" s="8" t="s">
        <v>158</v>
      </c>
    </row>
    <row r="722" spans="1:6" ht="15" x14ac:dyDescent="0.25">
      <c r="A722" s="8" t="s">
        <v>155</v>
      </c>
      <c r="B722" s="8" t="s">
        <v>151</v>
      </c>
      <c r="C722" s="8" t="s">
        <v>161</v>
      </c>
      <c r="D722" s="8" t="s">
        <v>2444</v>
      </c>
      <c r="E722" s="9">
        <v>373</v>
      </c>
      <c r="F722" s="8" t="s">
        <v>158</v>
      </c>
    </row>
    <row r="723" spans="1:6" ht="15" x14ac:dyDescent="0.25">
      <c r="A723" s="8" t="s">
        <v>155</v>
      </c>
      <c r="B723" s="8" t="s">
        <v>151</v>
      </c>
      <c r="C723" s="8" t="s">
        <v>161</v>
      </c>
      <c r="D723" s="8" t="s">
        <v>2445</v>
      </c>
      <c r="E723" s="9">
        <v>136</v>
      </c>
      <c r="F723" s="8" t="s">
        <v>158</v>
      </c>
    </row>
    <row r="724" spans="1:6" ht="15" x14ac:dyDescent="0.25">
      <c r="A724" s="8" t="s">
        <v>155</v>
      </c>
      <c r="B724" s="8" t="s">
        <v>151</v>
      </c>
      <c r="C724" s="8" t="s">
        <v>161</v>
      </c>
      <c r="D724" s="8" t="s">
        <v>2446</v>
      </c>
      <c r="E724" s="9">
        <v>68</v>
      </c>
      <c r="F724" s="8" t="s">
        <v>158</v>
      </c>
    </row>
    <row r="725" spans="1:6" ht="15" x14ac:dyDescent="0.25">
      <c r="A725" s="8" t="s">
        <v>155</v>
      </c>
      <c r="B725" s="8" t="s">
        <v>151</v>
      </c>
      <c r="C725" s="8" t="s">
        <v>161</v>
      </c>
      <c r="D725" s="8" t="s">
        <v>2447</v>
      </c>
      <c r="E725" s="9">
        <v>251</v>
      </c>
      <c r="F725" s="8" t="s">
        <v>158</v>
      </c>
    </row>
    <row r="726" spans="1:6" ht="15" x14ac:dyDescent="0.25">
      <c r="A726" s="8" t="s">
        <v>155</v>
      </c>
      <c r="B726" s="8" t="s">
        <v>151</v>
      </c>
      <c r="C726" s="8" t="s">
        <v>161</v>
      </c>
      <c r="D726" s="8" t="s">
        <v>2448</v>
      </c>
      <c r="E726" s="9">
        <v>27</v>
      </c>
      <c r="F726" s="8" t="s">
        <v>158</v>
      </c>
    </row>
    <row r="727" spans="1:6" ht="15" x14ac:dyDescent="0.25">
      <c r="A727" s="8" t="s">
        <v>155</v>
      </c>
      <c r="B727" s="8" t="s">
        <v>151</v>
      </c>
      <c r="C727" s="8" t="s">
        <v>161</v>
      </c>
      <c r="D727" s="8" t="s">
        <v>2449</v>
      </c>
      <c r="E727" s="9">
        <v>259</v>
      </c>
      <c r="F727" s="8" t="s">
        <v>158</v>
      </c>
    </row>
    <row r="728" spans="1:6" ht="15" x14ac:dyDescent="0.25">
      <c r="A728" s="8" t="s">
        <v>155</v>
      </c>
      <c r="B728" s="8" t="s">
        <v>151</v>
      </c>
      <c r="C728" s="8" t="s">
        <v>161</v>
      </c>
      <c r="D728" s="8" t="s">
        <v>2450</v>
      </c>
      <c r="E728" s="9">
        <v>258</v>
      </c>
      <c r="F728" s="8" t="s">
        <v>158</v>
      </c>
    </row>
    <row r="729" spans="1:6" ht="15" x14ac:dyDescent="0.25">
      <c r="A729" s="8" t="s">
        <v>155</v>
      </c>
      <c r="B729" s="8" t="s">
        <v>151</v>
      </c>
      <c r="C729" s="8" t="s">
        <v>161</v>
      </c>
      <c r="D729" s="8" t="s">
        <v>2451</v>
      </c>
      <c r="E729" s="9">
        <v>322</v>
      </c>
      <c r="F729" s="8" t="s">
        <v>158</v>
      </c>
    </row>
    <row r="730" spans="1:6" ht="15" x14ac:dyDescent="0.25">
      <c r="A730" s="8" t="s">
        <v>155</v>
      </c>
      <c r="B730" s="8" t="s">
        <v>151</v>
      </c>
      <c r="C730" s="8" t="s">
        <v>161</v>
      </c>
      <c r="D730" s="8" t="s">
        <v>2452</v>
      </c>
      <c r="E730" s="9">
        <v>274</v>
      </c>
      <c r="F730" s="8" t="s">
        <v>158</v>
      </c>
    </row>
    <row r="731" spans="1:6" ht="15" x14ac:dyDescent="0.25">
      <c r="A731" s="8" t="s">
        <v>155</v>
      </c>
      <c r="B731" s="8" t="s">
        <v>151</v>
      </c>
      <c r="C731" s="8" t="s">
        <v>161</v>
      </c>
      <c r="D731" s="8" t="s">
        <v>2453</v>
      </c>
      <c r="E731" s="9">
        <v>216</v>
      </c>
      <c r="F731" s="8" t="s">
        <v>158</v>
      </c>
    </row>
    <row r="732" spans="1:6" ht="15" x14ac:dyDescent="0.25">
      <c r="A732" s="8" t="s">
        <v>155</v>
      </c>
      <c r="B732" s="8" t="s">
        <v>46</v>
      </c>
      <c r="C732" s="8" t="s">
        <v>161</v>
      </c>
      <c r="D732" s="8" t="s">
        <v>2446</v>
      </c>
      <c r="E732" s="9">
        <v>98</v>
      </c>
      <c r="F732" s="8" t="s">
        <v>158</v>
      </c>
    </row>
    <row r="733" spans="1:6" ht="15" x14ac:dyDescent="0.25">
      <c r="A733" s="8" t="s">
        <v>155</v>
      </c>
      <c r="B733" s="8" t="s">
        <v>46</v>
      </c>
      <c r="C733" s="8" t="s">
        <v>161</v>
      </c>
      <c r="D733" s="8" t="s">
        <v>2404</v>
      </c>
      <c r="E733" s="9">
        <v>201</v>
      </c>
      <c r="F733" s="8" t="s">
        <v>158</v>
      </c>
    </row>
    <row r="734" spans="1:6" ht="15" x14ac:dyDescent="0.25">
      <c r="A734" s="8" t="s">
        <v>155</v>
      </c>
      <c r="B734" s="8" t="s">
        <v>46</v>
      </c>
      <c r="C734" s="8" t="s">
        <v>161</v>
      </c>
      <c r="D734" s="8" t="s">
        <v>2448</v>
      </c>
      <c r="E734" s="9">
        <v>262</v>
      </c>
      <c r="F734" s="8" t="s">
        <v>158</v>
      </c>
    </row>
    <row r="735" spans="1:6" ht="15" x14ac:dyDescent="0.25">
      <c r="A735" s="8" t="s">
        <v>155</v>
      </c>
      <c r="B735" s="8" t="s">
        <v>46</v>
      </c>
      <c r="C735" s="8" t="s">
        <v>161</v>
      </c>
      <c r="D735" s="8" t="s">
        <v>2405</v>
      </c>
      <c r="E735" s="9">
        <v>87</v>
      </c>
      <c r="F735" s="8" t="s">
        <v>158</v>
      </c>
    </row>
    <row r="736" spans="1:6" ht="15" x14ac:dyDescent="0.25">
      <c r="A736" s="8" t="s">
        <v>155</v>
      </c>
      <c r="B736" s="8" t="s">
        <v>46</v>
      </c>
      <c r="C736" s="8" t="s">
        <v>161</v>
      </c>
      <c r="D736" s="8" t="s">
        <v>2454</v>
      </c>
      <c r="E736" s="9">
        <v>304</v>
      </c>
      <c r="F736" s="8" t="s">
        <v>158</v>
      </c>
    </row>
    <row r="737" spans="1:6" ht="15" x14ac:dyDescent="0.25">
      <c r="A737" s="8" t="s">
        <v>155</v>
      </c>
      <c r="B737" s="8" t="s">
        <v>46</v>
      </c>
      <c r="C737" s="8" t="s">
        <v>162</v>
      </c>
      <c r="D737" s="8" t="s">
        <v>2455</v>
      </c>
      <c r="E737" s="9">
        <v>248</v>
      </c>
      <c r="F737" s="8" t="s">
        <v>158</v>
      </c>
    </row>
    <row r="738" spans="1:6" ht="15" x14ac:dyDescent="0.25">
      <c r="A738" s="8" t="s">
        <v>155</v>
      </c>
      <c r="B738" s="8" t="s">
        <v>46</v>
      </c>
      <c r="C738" s="8" t="s">
        <v>162</v>
      </c>
      <c r="D738" s="8" t="s">
        <v>2456</v>
      </c>
      <c r="E738" s="9">
        <v>333</v>
      </c>
      <c r="F738" s="8" t="s">
        <v>158</v>
      </c>
    </row>
    <row r="739" spans="1:6" ht="15" x14ac:dyDescent="0.25">
      <c r="A739" s="8" t="s">
        <v>155</v>
      </c>
      <c r="B739" s="8" t="s">
        <v>46</v>
      </c>
      <c r="C739" s="8" t="s">
        <v>162</v>
      </c>
      <c r="D739" s="8" t="s">
        <v>2457</v>
      </c>
      <c r="E739" s="9">
        <v>165</v>
      </c>
      <c r="F739" s="8" t="s">
        <v>158</v>
      </c>
    </row>
    <row r="740" spans="1:6" ht="15" x14ac:dyDescent="0.25">
      <c r="A740" s="8" t="s">
        <v>155</v>
      </c>
      <c r="B740" s="8" t="s">
        <v>46</v>
      </c>
      <c r="C740" s="8" t="s">
        <v>162</v>
      </c>
      <c r="D740" s="8" t="s">
        <v>2458</v>
      </c>
      <c r="E740" s="9">
        <v>222</v>
      </c>
      <c r="F740" s="8" t="s">
        <v>158</v>
      </c>
    </row>
    <row r="741" spans="1:6" ht="15" x14ac:dyDescent="0.25">
      <c r="A741" s="8" t="s">
        <v>155</v>
      </c>
      <c r="B741" s="8" t="s">
        <v>46</v>
      </c>
      <c r="C741" s="8" t="s">
        <v>162</v>
      </c>
      <c r="D741" s="8" t="s">
        <v>2459</v>
      </c>
      <c r="E741" s="9">
        <v>342</v>
      </c>
      <c r="F741" s="8" t="s">
        <v>158</v>
      </c>
    </row>
    <row r="742" spans="1:6" ht="15" x14ac:dyDescent="0.25">
      <c r="A742" s="8" t="s">
        <v>155</v>
      </c>
      <c r="B742" s="8" t="s">
        <v>46</v>
      </c>
      <c r="C742" s="8" t="s">
        <v>162</v>
      </c>
      <c r="D742" s="8" t="s">
        <v>2460</v>
      </c>
      <c r="E742" s="9">
        <v>351</v>
      </c>
      <c r="F742" s="8" t="s">
        <v>158</v>
      </c>
    </row>
    <row r="743" spans="1:6" ht="15" x14ac:dyDescent="0.25">
      <c r="A743" s="8" t="s">
        <v>155</v>
      </c>
      <c r="B743" s="8" t="s">
        <v>46</v>
      </c>
      <c r="C743" s="8" t="s">
        <v>162</v>
      </c>
      <c r="D743" s="8" t="s">
        <v>2461</v>
      </c>
      <c r="E743" s="9">
        <v>268</v>
      </c>
      <c r="F743" s="8" t="s">
        <v>158</v>
      </c>
    </row>
    <row r="744" spans="1:6" ht="15" x14ac:dyDescent="0.25">
      <c r="A744" s="8" t="s">
        <v>155</v>
      </c>
      <c r="B744" s="8" t="s">
        <v>46</v>
      </c>
      <c r="C744" s="8" t="s">
        <v>162</v>
      </c>
      <c r="D744" s="8" t="s">
        <v>2462</v>
      </c>
      <c r="E744" s="9">
        <v>266</v>
      </c>
      <c r="F744" s="8" t="s">
        <v>158</v>
      </c>
    </row>
    <row r="745" spans="1:6" ht="15" x14ac:dyDescent="0.25">
      <c r="A745" s="8" t="s">
        <v>155</v>
      </c>
      <c r="B745" s="8" t="s">
        <v>46</v>
      </c>
      <c r="C745" s="8" t="s">
        <v>162</v>
      </c>
      <c r="D745" s="8" t="s">
        <v>2463</v>
      </c>
      <c r="E745" s="9">
        <v>235</v>
      </c>
      <c r="F745" s="8" t="s">
        <v>158</v>
      </c>
    </row>
    <row r="746" spans="1:6" ht="15" x14ac:dyDescent="0.25">
      <c r="A746" s="8" t="s">
        <v>155</v>
      </c>
      <c r="B746" s="8" t="s">
        <v>46</v>
      </c>
      <c r="C746" s="8" t="s">
        <v>162</v>
      </c>
      <c r="D746" s="8" t="s">
        <v>2464</v>
      </c>
      <c r="E746" s="9">
        <v>223</v>
      </c>
      <c r="F746" s="8" t="s">
        <v>158</v>
      </c>
    </row>
    <row r="747" spans="1:6" ht="15" x14ac:dyDescent="0.25">
      <c r="A747" s="8" t="s">
        <v>155</v>
      </c>
      <c r="B747" s="8" t="s">
        <v>46</v>
      </c>
      <c r="C747" s="8" t="s">
        <v>162</v>
      </c>
      <c r="D747" s="8" t="s">
        <v>2465</v>
      </c>
      <c r="E747" s="9">
        <v>133</v>
      </c>
      <c r="F747" s="8" t="s">
        <v>158</v>
      </c>
    </row>
    <row r="748" spans="1:6" ht="15" x14ac:dyDescent="0.25">
      <c r="A748" s="8" t="s">
        <v>155</v>
      </c>
      <c r="B748" s="8" t="s">
        <v>46</v>
      </c>
      <c r="C748" s="8" t="s">
        <v>162</v>
      </c>
      <c r="D748" s="8" t="s">
        <v>2466</v>
      </c>
      <c r="E748" s="9">
        <v>315</v>
      </c>
      <c r="F748" s="8" t="s">
        <v>158</v>
      </c>
    </row>
    <row r="749" spans="1:6" ht="15" x14ac:dyDescent="0.25">
      <c r="A749" s="8" t="s">
        <v>155</v>
      </c>
      <c r="B749" s="8" t="s">
        <v>46</v>
      </c>
      <c r="C749" s="8" t="s">
        <v>162</v>
      </c>
      <c r="D749" s="8" t="s">
        <v>2467</v>
      </c>
      <c r="E749" s="9">
        <v>215</v>
      </c>
      <c r="F749" s="8" t="s">
        <v>158</v>
      </c>
    </row>
    <row r="750" spans="1:6" ht="15" x14ac:dyDescent="0.25">
      <c r="A750" s="8" t="s">
        <v>155</v>
      </c>
      <c r="B750" s="8" t="s">
        <v>46</v>
      </c>
      <c r="C750" s="8" t="s">
        <v>162</v>
      </c>
      <c r="D750" s="8" t="s">
        <v>2468</v>
      </c>
      <c r="E750" s="9">
        <v>221</v>
      </c>
      <c r="F750" s="8" t="s">
        <v>158</v>
      </c>
    </row>
    <row r="751" spans="1:6" ht="15" x14ac:dyDescent="0.25">
      <c r="A751" s="8" t="s">
        <v>155</v>
      </c>
      <c r="B751" s="8" t="s">
        <v>46</v>
      </c>
      <c r="C751" s="8" t="s">
        <v>162</v>
      </c>
      <c r="D751" s="8" t="s">
        <v>2469</v>
      </c>
      <c r="E751" s="9">
        <v>382</v>
      </c>
      <c r="F751" s="8" t="s">
        <v>158</v>
      </c>
    </row>
    <row r="752" spans="1:6" ht="15" x14ac:dyDescent="0.25">
      <c r="A752" s="8" t="s">
        <v>155</v>
      </c>
      <c r="B752" s="8" t="s">
        <v>46</v>
      </c>
      <c r="C752" s="8" t="s">
        <v>162</v>
      </c>
      <c r="D752" s="8" t="s">
        <v>2470</v>
      </c>
      <c r="E752" s="9">
        <v>290</v>
      </c>
      <c r="F752" s="8" t="s">
        <v>158</v>
      </c>
    </row>
    <row r="753" spans="1:6" ht="15" x14ac:dyDescent="0.25">
      <c r="A753" s="8" t="s">
        <v>155</v>
      </c>
      <c r="B753" s="8" t="s">
        <v>46</v>
      </c>
      <c r="C753" s="8" t="s">
        <v>162</v>
      </c>
      <c r="D753" s="8" t="s">
        <v>2471</v>
      </c>
      <c r="E753" s="9">
        <v>462</v>
      </c>
      <c r="F753" s="8" t="s">
        <v>158</v>
      </c>
    </row>
    <row r="754" spans="1:6" ht="15" x14ac:dyDescent="0.25">
      <c r="A754" s="8" t="s">
        <v>155</v>
      </c>
      <c r="B754" s="8" t="s">
        <v>46</v>
      </c>
      <c r="C754" s="8" t="s">
        <v>162</v>
      </c>
      <c r="D754" s="8" t="s">
        <v>2472</v>
      </c>
      <c r="E754" s="9">
        <v>315</v>
      </c>
      <c r="F754" s="8" t="s">
        <v>158</v>
      </c>
    </row>
    <row r="755" spans="1:6" ht="15" x14ac:dyDescent="0.25">
      <c r="A755" s="8" t="s">
        <v>155</v>
      </c>
      <c r="B755" s="8" t="s">
        <v>46</v>
      </c>
      <c r="C755" s="8" t="s">
        <v>162</v>
      </c>
      <c r="D755" s="8" t="s">
        <v>2473</v>
      </c>
      <c r="E755" s="9">
        <v>314</v>
      </c>
      <c r="F755" s="8" t="s">
        <v>158</v>
      </c>
    </row>
    <row r="756" spans="1:6" ht="15" x14ac:dyDescent="0.25">
      <c r="A756" s="8" t="s">
        <v>155</v>
      </c>
      <c r="B756" s="8" t="s">
        <v>46</v>
      </c>
      <c r="C756" s="8" t="s">
        <v>162</v>
      </c>
      <c r="D756" s="8" t="s">
        <v>2408</v>
      </c>
      <c r="E756" s="9">
        <v>170</v>
      </c>
      <c r="F756" s="8" t="s">
        <v>158</v>
      </c>
    </row>
    <row r="757" spans="1:6" ht="15" x14ac:dyDescent="0.25">
      <c r="A757" s="8" t="s">
        <v>155</v>
      </c>
      <c r="B757" s="8" t="s">
        <v>46</v>
      </c>
      <c r="C757" s="8" t="s">
        <v>162</v>
      </c>
      <c r="D757" s="8" t="s">
        <v>2474</v>
      </c>
      <c r="E757" s="9">
        <v>352</v>
      </c>
      <c r="F757" s="8" t="s">
        <v>158</v>
      </c>
    </row>
    <row r="758" spans="1:6" ht="15" x14ac:dyDescent="0.25">
      <c r="A758" s="8" t="s">
        <v>155</v>
      </c>
      <c r="B758" s="8" t="s">
        <v>46</v>
      </c>
      <c r="C758" s="8" t="s">
        <v>162</v>
      </c>
      <c r="D758" s="8" t="s">
        <v>2475</v>
      </c>
      <c r="E758" s="9">
        <v>404</v>
      </c>
      <c r="F758" s="8" t="s">
        <v>158</v>
      </c>
    </row>
    <row r="759" spans="1:6" ht="15" x14ac:dyDescent="0.25">
      <c r="A759" s="8" t="s">
        <v>155</v>
      </c>
      <c r="B759" s="8" t="s">
        <v>46</v>
      </c>
      <c r="C759" s="8" t="s">
        <v>162</v>
      </c>
      <c r="D759" s="8" t="s">
        <v>2409</v>
      </c>
      <c r="E759" s="9">
        <v>85</v>
      </c>
      <c r="F759" s="8" t="s">
        <v>158</v>
      </c>
    </row>
    <row r="760" spans="1:6" ht="15" x14ac:dyDescent="0.25">
      <c r="A760" s="8" t="s">
        <v>155</v>
      </c>
      <c r="B760" s="8" t="s">
        <v>46</v>
      </c>
      <c r="C760" s="8" t="s">
        <v>162</v>
      </c>
      <c r="D760" s="8" t="s">
        <v>2476</v>
      </c>
      <c r="E760" s="9">
        <v>28</v>
      </c>
      <c r="F760" s="8" t="s">
        <v>158</v>
      </c>
    </row>
    <row r="761" spans="1:6" ht="15" x14ac:dyDescent="0.25">
      <c r="A761" s="8" t="s">
        <v>163</v>
      </c>
      <c r="B761" s="8" t="s">
        <v>164</v>
      </c>
      <c r="C761" s="8" t="s">
        <v>165</v>
      </c>
      <c r="D761" s="8" t="s">
        <v>2477</v>
      </c>
      <c r="E761" s="9">
        <v>49</v>
      </c>
      <c r="F761" s="8" t="s">
        <v>164</v>
      </c>
    </row>
    <row r="762" spans="1:6" ht="15" x14ac:dyDescent="0.25">
      <c r="A762" s="8" t="s">
        <v>163</v>
      </c>
      <c r="B762" s="8" t="s">
        <v>164</v>
      </c>
      <c r="C762" s="8" t="s">
        <v>164</v>
      </c>
      <c r="D762" s="8" t="s">
        <v>2478</v>
      </c>
      <c r="E762" s="9">
        <v>277</v>
      </c>
      <c r="F762" s="8" t="s">
        <v>164</v>
      </c>
    </row>
    <row r="763" spans="1:6" ht="15" x14ac:dyDescent="0.25">
      <c r="A763" s="8" t="s">
        <v>163</v>
      </c>
      <c r="B763" s="8" t="s">
        <v>164</v>
      </c>
      <c r="C763" s="8" t="s">
        <v>164</v>
      </c>
      <c r="D763" s="8" t="s">
        <v>2479</v>
      </c>
      <c r="E763" s="9">
        <v>314</v>
      </c>
      <c r="F763" s="8" t="s">
        <v>164</v>
      </c>
    </row>
    <row r="764" spans="1:6" ht="15" x14ac:dyDescent="0.25">
      <c r="A764" s="8" t="s">
        <v>163</v>
      </c>
      <c r="B764" s="8" t="s">
        <v>164</v>
      </c>
      <c r="C764" s="8" t="s">
        <v>164</v>
      </c>
      <c r="D764" s="8" t="s">
        <v>2480</v>
      </c>
      <c r="E764" s="9">
        <v>238</v>
      </c>
      <c r="F764" s="8" t="s">
        <v>164</v>
      </c>
    </row>
    <row r="765" spans="1:6" ht="15" x14ac:dyDescent="0.25">
      <c r="A765" s="8" t="s">
        <v>163</v>
      </c>
      <c r="B765" s="8" t="s">
        <v>164</v>
      </c>
      <c r="C765" s="8" t="s">
        <v>164</v>
      </c>
      <c r="D765" s="8" t="s">
        <v>2481</v>
      </c>
      <c r="E765" s="9">
        <v>164</v>
      </c>
      <c r="F765" s="8" t="s">
        <v>164</v>
      </c>
    </row>
    <row r="766" spans="1:6" ht="15" x14ac:dyDescent="0.25">
      <c r="A766" s="8" t="s">
        <v>163</v>
      </c>
      <c r="B766" s="8" t="s">
        <v>164</v>
      </c>
      <c r="C766" s="8" t="s">
        <v>166</v>
      </c>
      <c r="D766" s="8" t="s">
        <v>2482</v>
      </c>
      <c r="E766" s="9">
        <v>177</v>
      </c>
      <c r="F766" s="8" t="s">
        <v>164</v>
      </c>
    </row>
    <row r="767" spans="1:6" ht="15" x14ac:dyDescent="0.25">
      <c r="A767" s="8" t="s">
        <v>163</v>
      </c>
      <c r="B767" s="8" t="s">
        <v>164</v>
      </c>
      <c r="C767" s="8" t="s">
        <v>167</v>
      </c>
      <c r="D767" s="8" t="s">
        <v>2477</v>
      </c>
      <c r="E767" s="9">
        <v>66</v>
      </c>
      <c r="F767" s="8" t="s">
        <v>164</v>
      </c>
    </row>
    <row r="768" spans="1:6" ht="15" x14ac:dyDescent="0.25">
      <c r="A768" s="8" t="s">
        <v>163</v>
      </c>
      <c r="B768" s="8" t="s">
        <v>164</v>
      </c>
      <c r="C768" s="8" t="s">
        <v>168</v>
      </c>
      <c r="D768" s="8" t="s">
        <v>2481</v>
      </c>
      <c r="E768" s="9">
        <v>84</v>
      </c>
      <c r="F768" s="8" t="s">
        <v>164</v>
      </c>
    </row>
    <row r="769" spans="1:6" ht="15" x14ac:dyDescent="0.25">
      <c r="A769" s="8" t="s">
        <v>163</v>
      </c>
      <c r="B769" s="8" t="s">
        <v>164</v>
      </c>
      <c r="C769" s="8" t="s">
        <v>169</v>
      </c>
      <c r="D769" s="8" t="s">
        <v>2477</v>
      </c>
      <c r="E769" s="9">
        <v>21</v>
      </c>
      <c r="F769" s="8" t="s">
        <v>164</v>
      </c>
    </row>
    <row r="770" spans="1:6" ht="15" x14ac:dyDescent="0.25">
      <c r="A770" s="8" t="s">
        <v>163</v>
      </c>
      <c r="B770" s="8" t="s">
        <v>164</v>
      </c>
      <c r="C770" s="8" t="s">
        <v>1779</v>
      </c>
      <c r="D770" s="8" t="s">
        <v>8008</v>
      </c>
      <c r="E770" s="9">
        <v>1</v>
      </c>
      <c r="F770" s="8" t="s">
        <v>164</v>
      </c>
    </row>
    <row r="771" spans="1:6" ht="15" x14ac:dyDescent="0.25">
      <c r="A771" s="8" t="s">
        <v>163</v>
      </c>
      <c r="B771" s="8" t="s">
        <v>164</v>
      </c>
      <c r="C771" s="8" t="s">
        <v>170</v>
      </c>
      <c r="D771" s="8" t="s">
        <v>2482</v>
      </c>
      <c r="E771" s="9">
        <v>21</v>
      </c>
      <c r="F771" s="8" t="s">
        <v>164</v>
      </c>
    </row>
    <row r="772" spans="1:6" ht="15" x14ac:dyDescent="0.25">
      <c r="A772" s="8" t="s">
        <v>163</v>
      </c>
      <c r="B772" s="8" t="s">
        <v>164</v>
      </c>
      <c r="C772" s="8" t="s">
        <v>171</v>
      </c>
      <c r="D772" s="8" t="s">
        <v>2482</v>
      </c>
      <c r="E772" s="9">
        <v>63</v>
      </c>
      <c r="F772" s="8" t="s">
        <v>164</v>
      </c>
    </row>
    <row r="773" spans="1:6" ht="15" x14ac:dyDescent="0.25">
      <c r="A773" s="8" t="s">
        <v>172</v>
      </c>
      <c r="B773" s="8" t="s">
        <v>173</v>
      </c>
      <c r="C773" s="8" t="s">
        <v>174</v>
      </c>
      <c r="D773" s="8" t="s">
        <v>2483</v>
      </c>
      <c r="E773" s="9">
        <v>54</v>
      </c>
      <c r="F773" s="8" t="s">
        <v>173</v>
      </c>
    </row>
    <row r="774" spans="1:6" ht="15" x14ac:dyDescent="0.25">
      <c r="A774" s="8" t="s">
        <v>172</v>
      </c>
      <c r="B774" s="8" t="s">
        <v>173</v>
      </c>
      <c r="C774" s="8" t="s">
        <v>173</v>
      </c>
      <c r="D774" s="8" t="s">
        <v>2484</v>
      </c>
      <c r="E774" s="9">
        <v>331</v>
      </c>
      <c r="F774" s="8" t="s">
        <v>173</v>
      </c>
    </row>
    <row r="775" spans="1:6" ht="15" x14ac:dyDescent="0.25">
      <c r="A775" s="8" t="s">
        <v>172</v>
      </c>
      <c r="B775" s="8" t="s">
        <v>173</v>
      </c>
      <c r="C775" s="8" t="s">
        <v>173</v>
      </c>
      <c r="D775" s="8" t="s">
        <v>2485</v>
      </c>
      <c r="E775" s="9">
        <v>352</v>
      </c>
      <c r="F775" s="8" t="s">
        <v>173</v>
      </c>
    </row>
    <row r="776" spans="1:6" ht="15" x14ac:dyDescent="0.25">
      <c r="A776" s="8" t="s">
        <v>172</v>
      </c>
      <c r="B776" s="8" t="s">
        <v>173</v>
      </c>
      <c r="C776" s="8" t="s">
        <v>173</v>
      </c>
      <c r="D776" s="8" t="s">
        <v>2483</v>
      </c>
      <c r="E776" s="9">
        <v>1</v>
      </c>
      <c r="F776" s="8" t="s">
        <v>173</v>
      </c>
    </row>
    <row r="777" spans="1:6" ht="15" x14ac:dyDescent="0.25">
      <c r="A777" s="8" t="s">
        <v>172</v>
      </c>
      <c r="B777" s="8" t="s">
        <v>173</v>
      </c>
      <c r="C777" s="8" t="s">
        <v>173</v>
      </c>
      <c r="D777" s="8" t="s">
        <v>2486</v>
      </c>
      <c r="E777" s="9">
        <v>194</v>
      </c>
      <c r="F777" s="8" t="s">
        <v>173</v>
      </c>
    </row>
    <row r="778" spans="1:6" ht="15" x14ac:dyDescent="0.25">
      <c r="A778" s="8" t="s">
        <v>172</v>
      </c>
      <c r="B778" s="8" t="s">
        <v>173</v>
      </c>
      <c r="C778" s="8" t="s">
        <v>175</v>
      </c>
      <c r="D778" s="8" t="s">
        <v>2486</v>
      </c>
      <c r="E778" s="9">
        <v>174</v>
      </c>
      <c r="F778" s="8" t="s">
        <v>173</v>
      </c>
    </row>
    <row r="779" spans="1:6" ht="15" x14ac:dyDescent="0.25">
      <c r="A779" s="8" t="s">
        <v>172</v>
      </c>
      <c r="B779" s="8" t="s">
        <v>173</v>
      </c>
      <c r="C779" s="8" t="s">
        <v>176</v>
      </c>
      <c r="D779" s="8" t="s">
        <v>2487</v>
      </c>
      <c r="E779" s="9">
        <v>15</v>
      </c>
      <c r="F779" s="8" t="s">
        <v>173</v>
      </c>
    </row>
    <row r="780" spans="1:6" ht="15" x14ac:dyDescent="0.25">
      <c r="A780" s="8" t="s">
        <v>172</v>
      </c>
      <c r="B780" s="8" t="s">
        <v>173</v>
      </c>
      <c r="C780" s="8" t="s">
        <v>177</v>
      </c>
      <c r="D780" s="8" t="s">
        <v>2487</v>
      </c>
      <c r="E780" s="9">
        <v>41</v>
      </c>
      <c r="F780" s="8" t="s">
        <v>173</v>
      </c>
    </row>
    <row r="781" spans="1:6" ht="15" x14ac:dyDescent="0.25">
      <c r="A781" s="8" t="s">
        <v>172</v>
      </c>
      <c r="B781" s="8" t="s">
        <v>173</v>
      </c>
      <c r="C781" s="8" t="s">
        <v>178</v>
      </c>
      <c r="D781" s="8" t="s">
        <v>2487</v>
      </c>
      <c r="E781" s="9">
        <v>25</v>
      </c>
      <c r="F781" s="8" t="s">
        <v>173</v>
      </c>
    </row>
    <row r="782" spans="1:6" ht="15" x14ac:dyDescent="0.25">
      <c r="A782" s="8" t="s">
        <v>172</v>
      </c>
      <c r="B782" s="8" t="s">
        <v>173</v>
      </c>
      <c r="C782" s="8" t="s">
        <v>86</v>
      </c>
      <c r="D782" s="8" t="s">
        <v>2488</v>
      </c>
      <c r="E782" s="9">
        <v>172</v>
      </c>
      <c r="F782" s="8" t="s">
        <v>173</v>
      </c>
    </row>
    <row r="783" spans="1:6" ht="15" x14ac:dyDescent="0.25">
      <c r="A783" s="8" t="s">
        <v>172</v>
      </c>
      <c r="B783" s="8" t="s">
        <v>173</v>
      </c>
      <c r="C783" s="8" t="s">
        <v>179</v>
      </c>
      <c r="D783" s="8" t="s">
        <v>2487</v>
      </c>
      <c r="E783" s="9">
        <v>7</v>
      </c>
      <c r="F783" s="8" t="s">
        <v>173</v>
      </c>
    </row>
    <row r="784" spans="1:6" ht="15" x14ac:dyDescent="0.25">
      <c r="A784" s="8" t="s">
        <v>172</v>
      </c>
      <c r="B784" s="8" t="s">
        <v>173</v>
      </c>
      <c r="C784" s="8" t="s">
        <v>180</v>
      </c>
      <c r="D784" s="8" t="s">
        <v>2487</v>
      </c>
      <c r="E784" s="9">
        <v>2</v>
      </c>
      <c r="F784" s="8" t="s">
        <v>173</v>
      </c>
    </row>
    <row r="785" spans="1:6" ht="15" x14ac:dyDescent="0.25">
      <c r="A785" s="8" t="s">
        <v>181</v>
      </c>
      <c r="B785" s="8" t="s">
        <v>183</v>
      </c>
      <c r="C785" s="8" t="s">
        <v>182</v>
      </c>
      <c r="D785" s="8" t="s">
        <v>2489</v>
      </c>
      <c r="E785" s="9">
        <v>110</v>
      </c>
      <c r="F785" s="8" t="s">
        <v>183</v>
      </c>
    </row>
    <row r="786" spans="1:6" ht="15" x14ac:dyDescent="0.25">
      <c r="A786" s="8" t="s">
        <v>181</v>
      </c>
      <c r="B786" s="8" t="s">
        <v>183</v>
      </c>
      <c r="C786" s="8" t="s">
        <v>183</v>
      </c>
      <c r="D786" s="8" t="s">
        <v>2490</v>
      </c>
      <c r="E786" s="9">
        <v>415</v>
      </c>
      <c r="F786" s="8" t="s">
        <v>183</v>
      </c>
    </row>
    <row r="787" spans="1:6" ht="15" x14ac:dyDescent="0.25">
      <c r="A787" s="8" t="s">
        <v>181</v>
      </c>
      <c r="B787" s="8" t="s">
        <v>183</v>
      </c>
      <c r="C787" s="8" t="s">
        <v>183</v>
      </c>
      <c r="D787" s="8" t="s">
        <v>2491</v>
      </c>
      <c r="E787" s="9">
        <v>315</v>
      </c>
      <c r="F787" s="8" t="s">
        <v>183</v>
      </c>
    </row>
    <row r="788" spans="1:6" ht="15" x14ac:dyDescent="0.25">
      <c r="A788" s="8" t="s">
        <v>181</v>
      </c>
      <c r="B788" s="8" t="s">
        <v>183</v>
      </c>
      <c r="C788" s="8" t="s">
        <v>188</v>
      </c>
      <c r="D788" s="8" t="s">
        <v>2492</v>
      </c>
      <c r="E788" s="9">
        <v>29</v>
      </c>
      <c r="F788" s="8" t="s">
        <v>183</v>
      </c>
    </row>
    <row r="789" spans="1:6" ht="15" x14ac:dyDescent="0.25">
      <c r="A789" s="8" t="s">
        <v>181</v>
      </c>
      <c r="B789" s="8" t="s">
        <v>183</v>
      </c>
      <c r="C789" s="8" t="s">
        <v>186</v>
      </c>
      <c r="D789" s="8" t="s">
        <v>2489</v>
      </c>
      <c r="E789" s="9">
        <v>100</v>
      </c>
      <c r="F789" s="8" t="s">
        <v>183</v>
      </c>
    </row>
    <row r="790" spans="1:6" ht="15" x14ac:dyDescent="0.25">
      <c r="A790" s="8" t="s">
        <v>181</v>
      </c>
      <c r="B790" s="8" t="s">
        <v>183</v>
      </c>
      <c r="C790" s="8" t="s">
        <v>187</v>
      </c>
      <c r="D790" s="8" t="s">
        <v>2492</v>
      </c>
      <c r="E790" s="9">
        <v>99</v>
      </c>
      <c r="F790" s="8" t="s">
        <v>183</v>
      </c>
    </row>
    <row r="791" spans="1:6" ht="15" x14ac:dyDescent="0.25">
      <c r="A791" s="8" t="s">
        <v>181</v>
      </c>
      <c r="B791" s="8" t="s">
        <v>183</v>
      </c>
      <c r="C791" s="8" t="s">
        <v>189</v>
      </c>
      <c r="D791" s="8" t="s">
        <v>2492</v>
      </c>
      <c r="E791" s="9">
        <v>121</v>
      </c>
      <c r="F791" s="8" t="s">
        <v>183</v>
      </c>
    </row>
    <row r="792" spans="1:6" ht="15" x14ac:dyDescent="0.25">
      <c r="A792" s="8" t="s">
        <v>181</v>
      </c>
      <c r="B792" s="8" t="s">
        <v>183</v>
      </c>
      <c r="C792" s="8" t="s">
        <v>184</v>
      </c>
      <c r="D792" s="8" t="s">
        <v>2489</v>
      </c>
      <c r="E792" s="9">
        <v>44</v>
      </c>
      <c r="F792" s="8" t="s">
        <v>183</v>
      </c>
    </row>
    <row r="793" spans="1:6" ht="15" x14ac:dyDescent="0.25">
      <c r="A793" s="8" t="s">
        <v>181</v>
      </c>
      <c r="B793" s="8" t="s">
        <v>183</v>
      </c>
      <c r="C793" s="8" t="s">
        <v>190</v>
      </c>
      <c r="D793" s="8" t="s">
        <v>2492</v>
      </c>
      <c r="E793" s="9">
        <v>54</v>
      </c>
      <c r="F793" s="8" t="s">
        <v>183</v>
      </c>
    </row>
    <row r="794" spans="1:6" ht="15" x14ac:dyDescent="0.25">
      <c r="A794" s="8" t="s">
        <v>181</v>
      </c>
      <c r="B794" s="8" t="s">
        <v>183</v>
      </c>
      <c r="C794" s="8" t="s">
        <v>191</v>
      </c>
      <c r="D794" s="8" t="s">
        <v>2492</v>
      </c>
      <c r="E794" s="9">
        <v>11</v>
      </c>
      <c r="F794" s="8" t="s">
        <v>183</v>
      </c>
    </row>
    <row r="795" spans="1:6" ht="15" x14ac:dyDescent="0.25">
      <c r="A795" s="8" t="s">
        <v>181</v>
      </c>
      <c r="B795" s="8" t="s">
        <v>183</v>
      </c>
      <c r="C795" s="8" t="s">
        <v>185</v>
      </c>
      <c r="D795" s="8" t="s">
        <v>2489</v>
      </c>
      <c r="E795" s="9">
        <v>45</v>
      </c>
      <c r="F795" s="8" t="s">
        <v>183</v>
      </c>
    </row>
    <row r="796" spans="1:6" ht="15" x14ac:dyDescent="0.25">
      <c r="A796" s="8" t="s">
        <v>181</v>
      </c>
      <c r="B796" s="8" t="s">
        <v>183</v>
      </c>
      <c r="C796" s="8" t="s">
        <v>596</v>
      </c>
      <c r="D796" s="8" t="s">
        <v>2493</v>
      </c>
      <c r="E796" s="9">
        <v>4</v>
      </c>
      <c r="F796" s="8" t="s">
        <v>183</v>
      </c>
    </row>
    <row r="797" spans="1:6" ht="15" x14ac:dyDescent="0.25">
      <c r="A797" s="8" t="s">
        <v>192</v>
      </c>
      <c r="B797" s="8" t="s">
        <v>194</v>
      </c>
      <c r="C797" s="8" t="s">
        <v>201</v>
      </c>
      <c r="D797" s="8" t="s">
        <v>2494</v>
      </c>
      <c r="E797" s="9">
        <v>267</v>
      </c>
      <c r="F797" s="8" t="s">
        <v>194</v>
      </c>
    </row>
    <row r="798" spans="1:6" ht="15" x14ac:dyDescent="0.25">
      <c r="A798" s="8" t="s">
        <v>192</v>
      </c>
      <c r="B798" s="8" t="s">
        <v>194</v>
      </c>
      <c r="C798" s="8" t="s">
        <v>201</v>
      </c>
      <c r="D798" s="8" t="s">
        <v>2495</v>
      </c>
      <c r="E798" s="9">
        <v>323</v>
      </c>
      <c r="F798" s="8" t="s">
        <v>194</v>
      </c>
    </row>
    <row r="799" spans="1:6" ht="15" x14ac:dyDescent="0.25">
      <c r="A799" s="8" t="s">
        <v>192</v>
      </c>
      <c r="B799" s="8" t="s">
        <v>194</v>
      </c>
      <c r="C799" s="8" t="s">
        <v>201</v>
      </c>
      <c r="D799" s="8" t="s">
        <v>2496</v>
      </c>
      <c r="E799" s="9">
        <v>246</v>
      </c>
      <c r="F799" s="8" t="s">
        <v>194</v>
      </c>
    </row>
    <row r="800" spans="1:6" ht="15" x14ac:dyDescent="0.25">
      <c r="A800" s="8" t="s">
        <v>192</v>
      </c>
      <c r="B800" s="8" t="s">
        <v>194</v>
      </c>
      <c r="C800" s="8" t="s">
        <v>201</v>
      </c>
      <c r="D800" s="8" t="s">
        <v>2497</v>
      </c>
      <c r="E800" s="9">
        <v>149</v>
      </c>
      <c r="F800" s="8" t="s">
        <v>194</v>
      </c>
    </row>
    <row r="801" spans="1:6" ht="15" x14ac:dyDescent="0.25">
      <c r="A801" s="8" t="s">
        <v>192</v>
      </c>
      <c r="B801" s="8" t="s">
        <v>194</v>
      </c>
      <c r="C801" s="8" t="s">
        <v>201</v>
      </c>
      <c r="D801" s="8" t="s">
        <v>2498</v>
      </c>
      <c r="E801" s="9">
        <v>203</v>
      </c>
      <c r="F801" s="8" t="s">
        <v>194</v>
      </c>
    </row>
    <row r="802" spans="1:6" ht="15" x14ac:dyDescent="0.25">
      <c r="A802" s="8" t="s">
        <v>192</v>
      </c>
      <c r="B802" s="8" t="s">
        <v>194</v>
      </c>
      <c r="C802" s="8" t="s">
        <v>201</v>
      </c>
      <c r="D802" s="8" t="s">
        <v>2499</v>
      </c>
      <c r="E802" s="9">
        <v>326</v>
      </c>
      <c r="F802" s="8" t="s">
        <v>194</v>
      </c>
    </row>
    <row r="803" spans="1:6" ht="15" x14ac:dyDescent="0.25">
      <c r="A803" s="8" t="s">
        <v>192</v>
      </c>
      <c r="B803" s="8" t="s">
        <v>194</v>
      </c>
      <c r="C803" s="8" t="s">
        <v>201</v>
      </c>
      <c r="D803" s="8" t="s">
        <v>2500</v>
      </c>
      <c r="E803" s="9">
        <v>251</v>
      </c>
      <c r="F803" s="8" t="s">
        <v>194</v>
      </c>
    </row>
    <row r="804" spans="1:6" ht="15" x14ac:dyDescent="0.25">
      <c r="A804" s="8" t="s">
        <v>192</v>
      </c>
      <c r="B804" s="8" t="s">
        <v>194</v>
      </c>
      <c r="C804" s="8" t="s">
        <v>201</v>
      </c>
      <c r="D804" s="8" t="s">
        <v>2501</v>
      </c>
      <c r="E804" s="9">
        <v>312</v>
      </c>
      <c r="F804" s="8" t="s">
        <v>194</v>
      </c>
    </row>
    <row r="805" spans="1:6" ht="15" x14ac:dyDescent="0.25">
      <c r="A805" s="8" t="s">
        <v>192</v>
      </c>
      <c r="B805" s="8" t="s">
        <v>194</v>
      </c>
      <c r="C805" s="8" t="s">
        <v>201</v>
      </c>
      <c r="D805" s="8" t="s">
        <v>2502</v>
      </c>
      <c r="E805" s="9">
        <v>419</v>
      </c>
      <c r="F805" s="8" t="s">
        <v>194</v>
      </c>
    </row>
    <row r="806" spans="1:6" ht="15" x14ac:dyDescent="0.25">
      <c r="A806" s="8" t="s">
        <v>192</v>
      </c>
      <c r="B806" s="8" t="s">
        <v>194</v>
      </c>
      <c r="C806" s="8" t="s">
        <v>201</v>
      </c>
      <c r="D806" s="8" t="s">
        <v>2503</v>
      </c>
      <c r="E806" s="9">
        <v>196</v>
      </c>
      <c r="F806" s="8" t="s">
        <v>194</v>
      </c>
    </row>
    <row r="807" spans="1:6" ht="15" x14ac:dyDescent="0.25">
      <c r="A807" s="8" t="s">
        <v>192</v>
      </c>
      <c r="B807" s="8" t="s">
        <v>194</v>
      </c>
      <c r="C807" s="8" t="s">
        <v>193</v>
      </c>
      <c r="D807" s="8" t="s">
        <v>2504</v>
      </c>
      <c r="E807" s="9">
        <v>132</v>
      </c>
      <c r="F807" s="8" t="s">
        <v>194</v>
      </c>
    </row>
    <row r="808" spans="1:6" ht="15" x14ac:dyDescent="0.25">
      <c r="A808" s="8" t="s">
        <v>192</v>
      </c>
      <c r="B808" s="8" t="s">
        <v>194</v>
      </c>
      <c r="C808" s="8" t="s">
        <v>202</v>
      </c>
      <c r="D808" s="8" t="s">
        <v>2505</v>
      </c>
      <c r="E808" s="9">
        <v>1</v>
      </c>
      <c r="F808" s="8" t="s">
        <v>194</v>
      </c>
    </row>
    <row r="809" spans="1:6" ht="15" x14ac:dyDescent="0.25">
      <c r="A809" s="8" t="s">
        <v>192</v>
      </c>
      <c r="B809" s="8" t="s">
        <v>194</v>
      </c>
      <c r="C809" s="8" t="s">
        <v>202</v>
      </c>
      <c r="D809" s="8" t="s">
        <v>2506</v>
      </c>
      <c r="E809" s="9">
        <v>86</v>
      </c>
      <c r="F809" s="8" t="s">
        <v>194</v>
      </c>
    </row>
    <row r="810" spans="1:6" ht="15" x14ac:dyDescent="0.25">
      <c r="A810" s="8" t="s">
        <v>192</v>
      </c>
      <c r="B810" s="8" t="s">
        <v>194</v>
      </c>
      <c r="C810" s="8" t="s">
        <v>195</v>
      </c>
      <c r="D810" s="8" t="s">
        <v>2507</v>
      </c>
      <c r="E810" s="9">
        <v>236</v>
      </c>
      <c r="F810" s="8" t="s">
        <v>194</v>
      </c>
    </row>
    <row r="811" spans="1:6" ht="15" x14ac:dyDescent="0.25">
      <c r="A811" s="8" t="s">
        <v>192</v>
      </c>
      <c r="B811" s="8" t="s">
        <v>194</v>
      </c>
      <c r="C811" s="8" t="s">
        <v>195</v>
      </c>
      <c r="D811" s="8" t="s">
        <v>2508</v>
      </c>
      <c r="E811" s="9">
        <v>6</v>
      </c>
      <c r="F811" s="8" t="s">
        <v>194</v>
      </c>
    </row>
    <row r="812" spans="1:6" ht="15" x14ac:dyDescent="0.25">
      <c r="A812" s="8" t="s">
        <v>192</v>
      </c>
      <c r="B812" s="8" t="s">
        <v>194</v>
      </c>
      <c r="C812" s="8" t="s">
        <v>196</v>
      </c>
      <c r="D812" s="8" t="s">
        <v>2504</v>
      </c>
      <c r="E812" s="9">
        <v>65</v>
      </c>
      <c r="F812" s="8" t="s">
        <v>194</v>
      </c>
    </row>
    <row r="813" spans="1:6" ht="15" x14ac:dyDescent="0.25">
      <c r="A813" s="8" t="s">
        <v>192</v>
      </c>
      <c r="B813" s="8" t="s">
        <v>194</v>
      </c>
      <c r="C813" s="8" t="s">
        <v>197</v>
      </c>
      <c r="D813" s="8" t="s">
        <v>2508</v>
      </c>
      <c r="E813" s="9">
        <v>74</v>
      </c>
      <c r="F813" s="8" t="s">
        <v>194</v>
      </c>
    </row>
    <row r="814" spans="1:6" ht="15" x14ac:dyDescent="0.25">
      <c r="A814" s="8" t="s">
        <v>192</v>
      </c>
      <c r="B814" s="8" t="s">
        <v>194</v>
      </c>
      <c r="C814" s="8" t="s">
        <v>197</v>
      </c>
      <c r="D814" s="8" t="s">
        <v>2504</v>
      </c>
      <c r="E814" s="9">
        <v>4</v>
      </c>
      <c r="F814" s="8" t="s">
        <v>194</v>
      </c>
    </row>
    <row r="815" spans="1:6" ht="15" x14ac:dyDescent="0.25">
      <c r="A815" s="8" t="s">
        <v>192</v>
      </c>
      <c r="B815" s="8" t="s">
        <v>194</v>
      </c>
      <c r="C815" s="8" t="s">
        <v>203</v>
      </c>
      <c r="D815" s="8" t="s">
        <v>2505</v>
      </c>
      <c r="E815" s="9">
        <v>351</v>
      </c>
      <c r="F815" s="8" t="s">
        <v>194</v>
      </c>
    </row>
    <row r="816" spans="1:6" ht="15" x14ac:dyDescent="0.25">
      <c r="A816" s="8" t="s">
        <v>192</v>
      </c>
      <c r="B816" s="8" t="s">
        <v>194</v>
      </c>
      <c r="C816" s="8" t="s">
        <v>203</v>
      </c>
      <c r="D816" s="8" t="s">
        <v>2496</v>
      </c>
      <c r="E816" s="9">
        <v>91</v>
      </c>
      <c r="F816" s="8" t="s">
        <v>194</v>
      </c>
    </row>
    <row r="817" spans="1:6" ht="15" x14ac:dyDescent="0.25">
      <c r="A817" s="8" t="s">
        <v>192</v>
      </c>
      <c r="B817" s="8" t="s">
        <v>194</v>
      </c>
      <c r="C817" s="8" t="s">
        <v>204</v>
      </c>
      <c r="D817" s="8" t="s">
        <v>2505</v>
      </c>
      <c r="E817" s="9">
        <v>10</v>
      </c>
      <c r="F817" s="8" t="s">
        <v>194</v>
      </c>
    </row>
    <row r="818" spans="1:6" ht="15" x14ac:dyDescent="0.25">
      <c r="A818" s="8" t="s">
        <v>192</v>
      </c>
      <c r="B818" s="8" t="s">
        <v>194</v>
      </c>
      <c r="C818" s="8" t="s">
        <v>198</v>
      </c>
      <c r="D818" s="8" t="s">
        <v>2508</v>
      </c>
      <c r="E818" s="9">
        <v>46</v>
      </c>
      <c r="F818" s="8" t="s">
        <v>194</v>
      </c>
    </row>
    <row r="819" spans="1:6" ht="15" x14ac:dyDescent="0.25">
      <c r="A819" s="8" t="s">
        <v>192</v>
      </c>
      <c r="B819" s="8" t="s">
        <v>194</v>
      </c>
      <c r="C819" s="8" t="s">
        <v>199</v>
      </c>
      <c r="D819" s="8" t="s">
        <v>2508</v>
      </c>
      <c r="E819" s="9">
        <v>101</v>
      </c>
      <c r="F819" s="8" t="s">
        <v>194</v>
      </c>
    </row>
    <row r="820" spans="1:6" ht="15" x14ac:dyDescent="0.25">
      <c r="A820" s="8" t="s">
        <v>192</v>
      </c>
      <c r="B820" s="8" t="s">
        <v>194</v>
      </c>
      <c r="C820" s="8" t="s">
        <v>205</v>
      </c>
      <c r="D820" s="8" t="s">
        <v>2505</v>
      </c>
      <c r="E820" s="9">
        <v>61</v>
      </c>
      <c r="F820" s="8" t="s">
        <v>194</v>
      </c>
    </row>
    <row r="821" spans="1:6" ht="15" x14ac:dyDescent="0.25">
      <c r="A821" s="8" t="s">
        <v>192</v>
      </c>
      <c r="B821" s="8" t="s">
        <v>194</v>
      </c>
      <c r="C821" s="8" t="s">
        <v>206</v>
      </c>
      <c r="D821" s="8" t="s">
        <v>2506</v>
      </c>
      <c r="E821" s="9">
        <v>42</v>
      </c>
      <c r="F821" s="8" t="s">
        <v>194</v>
      </c>
    </row>
    <row r="822" spans="1:6" ht="15" x14ac:dyDescent="0.25">
      <c r="A822" s="8" t="s">
        <v>192</v>
      </c>
      <c r="B822" s="8" t="s">
        <v>194</v>
      </c>
      <c r="C822" s="8" t="s">
        <v>200</v>
      </c>
      <c r="D822" s="8" t="s">
        <v>2505</v>
      </c>
      <c r="E822" s="9">
        <v>140</v>
      </c>
      <c r="F822" s="8" t="s">
        <v>194</v>
      </c>
    </row>
    <row r="823" spans="1:6" ht="15" x14ac:dyDescent="0.25">
      <c r="A823" s="8" t="s">
        <v>192</v>
      </c>
      <c r="B823" s="8" t="s">
        <v>194</v>
      </c>
      <c r="C823" s="8" t="s">
        <v>207</v>
      </c>
      <c r="D823" s="8" t="s">
        <v>2506</v>
      </c>
      <c r="E823" s="9">
        <v>57</v>
      </c>
      <c r="F823" s="8" t="s">
        <v>194</v>
      </c>
    </row>
    <row r="824" spans="1:6" ht="15" x14ac:dyDescent="0.25">
      <c r="A824" s="8" t="s">
        <v>208</v>
      </c>
      <c r="B824" s="8" t="s">
        <v>209</v>
      </c>
      <c r="C824" s="8" t="s">
        <v>210</v>
      </c>
      <c r="D824" s="8" t="s">
        <v>2509</v>
      </c>
      <c r="E824" s="9">
        <v>48</v>
      </c>
      <c r="F824" s="8" t="s">
        <v>209</v>
      </c>
    </row>
    <row r="825" spans="1:6" ht="15" x14ac:dyDescent="0.25">
      <c r="A825" s="8" t="s">
        <v>208</v>
      </c>
      <c r="B825" s="8" t="s">
        <v>209</v>
      </c>
      <c r="C825" s="8" t="s">
        <v>209</v>
      </c>
      <c r="D825" s="8" t="s">
        <v>2509</v>
      </c>
      <c r="E825" s="9">
        <v>170</v>
      </c>
      <c r="F825" s="8" t="s">
        <v>209</v>
      </c>
    </row>
    <row r="826" spans="1:6" ht="15" x14ac:dyDescent="0.25">
      <c r="A826" s="8" t="s">
        <v>208</v>
      </c>
      <c r="B826" s="8" t="s">
        <v>209</v>
      </c>
      <c r="C826" s="8" t="s">
        <v>209</v>
      </c>
      <c r="D826" s="8" t="s">
        <v>2510</v>
      </c>
      <c r="E826" s="9">
        <v>390</v>
      </c>
      <c r="F826" s="8" t="s">
        <v>209</v>
      </c>
    </row>
    <row r="827" spans="1:6" ht="15" x14ac:dyDescent="0.25">
      <c r="A827" s="8" t="s">
        <v>208</v>
      </c>
      <c r="B827" s="8" t="s">
        <v>209</v>
      </c>
      <c r="C827" s="8" t="s">
        <v>211</v>
      </c>
      <c r="D827" s="8" t="s">
        <v>2509</v>
      </c>
      <c r="E827" s="9">
        <v>118</v>
      </c>
      <c r="F827" s="8" t="s">
        <v>209</v>
      </c>
    </row>
    <row r="828" spans="1:6" ht="15" x14ac:dyDescent="0.25">
      <c r="A828" s="8" t="s">
        <v>208</v>
      </c>
      <c r="B828" s="8" t="s">
        <v>209</v>
      </c>
      <c r="C828" s="8" t="s">
        <v>212</v>
      </c>
      <c r="D828" s="8" t="s">
        <v>2509</v>
      </c>
      <c r="E828" s="9">
        <v>11</v>
      </c>
      <c r="F828" s="8" t="s">
        <v>209</v>
      </c>
    </row>
    <row r="829" spans="1:6" ht="15" x14ac:dyDescent="0.25">
      <c r="A829" s="8" t="s">
        <v>213</v>
      </c>
      <c r="B829" s="8" t="s">
        <v>214</v>
      </c>
      <c r="C829" s="8" t="s">
        <v>215</v>
      </c>
      <c r="D829" s="8" t="s">
        <v>2511</v>
      </c>
      <c r="E829" s="9">
        <v>317</v>
      </c>
      <c r="F829" s="8" t="s">
        <v>214</v>
      </c>
    </row>
    <row r="830" spans="1:6" ht="15" x14ac:dyDescent="0.25">
      <c r="A830" s="8" t="s">
        <v>213</v>
      </c>
      <c r="B830" s="8" t="s">
        <v>214</v>
      </c>
      <c r="C830" s="8" t="s">
        <v>215</v>
      </c>
      <c r="D830" s="8" t="s">
        <v>2512</v>
      </c>
      <c r="E830" s="9">
        <v>427</v>
      </c>
      <c r="F830" s="8" t="s">
        <v>214</v>
      </c>
    </row>
    <row r="831" spans="1:6" ht="15" x14ac:dyDescent="0.25">
      <c r="A831" s="8" t="s">
        <v>213</v>
      </c>
      <c r="B831" s="8" t="s">
        <v>214</v>
      </c>
      <c r="C831" s="8" t="s">
        <v>215</v>
      </c>
      <c r="D831" s="8" t="s">
        <v>2513</v>
      </c>
      <c r="E831" s="9">
        <v>103</v>
      </c>
      <c r="F831" s="8" t="s">
        <v>214</v>
      </c>
    </row>
    <row r="832" spans="1:6" ht="15" x14ac:dyDescent="0.25">
      <c r="A832" s="8" t="s">
        <v>213</v>
      </c>
      <c r="B832" s="8" t="s">
        <v>214</v>
      </c>
      <c r="C832" s="8" t="s">
        <v>214</v>
      </c>
      <c r="D832" s="8" t="s">
        <v>2514</v>
      </c>
      <c r="E832" s="9">
        <v>238</v>
      </c>
      <c r="F832" s="8" t="s">
        <v>214</v>
      </c>
    </row>
    <row r="833" spans="1:6" ht="15" x14ac:dyDescent="0.25">
      <c r="A833" s="8" t="s">
        <v>213</v>
      </c>
      <c r="B833" s="8" t="s">
        <v>214</v>
      </c>
      <c r="C833" s="8" t="s">
        <v>214</v>
      </c>
      <c r="D833" s="8" t="s">
        <v>2515</v>
      </c>
      <c r="E833" s="9">
        <v>161</v>
      </c>
      <c r="F833" s="8" t="s">
        <v>214</v>
      </c>
    </row>
    <row r="834" spans="1:6" ht="15" x14ac:dyDescent="0.25">
      <c r="A834" s="8" t="s">
        <v>213</v>
      </c>
      <c r="B834" s="8" t="s">
        <v>214</v>
      </c>
      <c r="C834" s="8" t="s">
        <v>214</v>
      </c>
      <c r="D834" s="8" t="s">
        <v>2516</v>
      </c>
      <c r="E834" s="9">
        <v>135</v>
      </c>
      <c r="F834" s="8" t="s">
        <v>214</v>
      </c>
    </row>
    <row r="835" spans="1:6" ht="15" x14ac:dyDescent="0.25">
      <c r="A835" s="8" t="s">
        <v>213</v>
      </c>
      <c r="B835" s="8" t="s">
        <v>214</v>
      </c>
      <c r="C835" s="8" t="s">
        <v>214</v>
      </c>
      <c r="D835" s="8" t="s">
        <v>2517</v>
      </c>
      <c r="E835" s="9">
        <v>53</v>
      </c>
      <c r="F835" s="8" t="s">
        <v>214</v>
      </c>
    </row>
    <row r="836" spans="1:6" ht="15" x14ac:dyDescent="0.25">
      <c r="A836" s="8" t="s">
        <v>213</v>
      </c>
      <c r="B836" s="8" t="s">
        <v>214</v>
      </c>
      <c r="C836" s="8" t="s">
        <v>214</v>
      </c>
      <c r="D836" s="8" t="s">
        <v>2518</v>
      </c>
      <c r="E836" s="9">
        <v>4</v>
      </c>
      <c r="F836" s="8" t="s">
        <v>214</v>
      </c>
    </row>
    <row r="837" spans="1:6" ht="15" x14ac:dyDescent="0.25">
      <c r="A837" s="8" t="s">
        <v>213</v>
      </c>
      <c r="B837" s="8" t="s">
        <v>214</v>
      </c>
      <c r="C837" s="8" t="s">
        <v>214</v>
      </c>
      <c r="D837" s="8" t="s">
        <v>2519</v>
      </c>
      <c r="E837" s="9">
        <v>200</v>
      </c>
      <c r="F837" s="8" t="s">
        <v>214</v>
      </c>
    </row>
    <row r="838" spans="1:6" ht="15" x14ac:dyDescent="0.25">
      <c r="A838" s="8" t="s">
        <v>213</v>
      </c>
      <c r="B838" s="8" t="s">
        <v>214</v>
      </c>
      <c r="C838" s="8" t="s">
        <v>214</v>
      </c>
      <c r="D838" s="8" t="s">
        <v>2520</v>
      </c>
      <c r="E838" s="9">
        <v>76</v>
      </c>
      <c r="F838" s="8" t="s">
        <v>214</v>
      </c>
    </row>
    <row r="839" spans="1:6" ht="15" x14ac:dyDescent="0.25">
      <c r="A839" s="8" t="s">
        <v>213</v>
      </c>
      <c r="B839" s="8" t="s">
        <v>214</v>
      </c>
      <c r="C839" s="8" t="s">
        <v>214</v>
      </c>
      <c r="D839" s="8" t="s">
        <v>2521</v>
      </c>
      <c r="E839" s="9">
        <v>235</v>
      </c>
      <c r="F839" s="8" t="s">
        <v>214</v>
      </c>
    </row>
    <row r="840" spans="1:6" ht="15" x14ac:dyDescent="0.25">
      <c r="A840" s="8" t="s">
        <v>213</v>
      </c>
      <c r="B840" s="8" t="s">
        <v>214</v>
      </c>
      <c r="C840" s="8" t="s">
        <v>214</v>
      </c>
      <c r="D840" s="8" t="s">
        <v>2522</v>
      </c>
      <c r="E840" s="9">
        <v>57</v>
      </c>
      <c r="F840" s="8" t="s">
        <v>214</v>
      </c>
    </row>
    <row r="841" spans="1:6" ht="15" x14ac:dyDescent="0.25">
      <c r="A841" s="8" t="s">
        <v>213</v>
      </c>
      <c r="B841" s="8" t="s">
        <v>214</v>
      </c>
      <c r="C841" s="8" t="s">
        <v>214</v>
      </c>
      <c r="D841" s="8" t="s">
        <v>2523</v>
      </c>
      <c r="E841" s="9">
        <v>183</v>
      </c>
      <c r="F841" s="8" t="s">
        <v>214</v>
      </c>
    </row>
    <row r="842" spans="1:6" ht="15" x14ac:dyDescent="0.25">
      <c r="A842" s="8" t="s">
        <v>213</v>
      </c>
      <c r="B842" s="8" t="s">
        <v>214</v>
      </c>
      <c r="C842" s="8" t="s">
        <v>214</v>
      </c>
      <c r="D842" s="8" t="s">
        <v>2524</v>
      </c>
      <c r="E842" s="9">
        <v>240</v>
      </c>
      <c r="F842" s="8" t="s">
        <v>214</v>
      </c>
    </row>
    <row r="843" spans="1:6" ht="15" x14ac:dyDescent="0.25">
      <c r="A843" s="8" t="s">
        <v>213</v>
      </c>
      <c r="B843" s="8" t="s">
        <v>214</v>
      </c>
      <c r="C843" s="8" t="s">
        <v>214</v>
      </c>
      <c r="D843" s="8" t="s">
        <v>2525</v>
      </c>
      <c r="E843" s="9">
        <v>174</v>
      </c>
      <c r="F843" s="8" t="s">
        <v>214</v>
      </c>
    </row>
    <row r="844" spans="1:6" ht="15" x14ac:dyDescent="0.25">
      <c r="A844" s="8" t="s">
        <v>213</v>
      </c>
      <c r="B844" s="8" t="s">
        <v>214</v>
      </c>
      <c r="C844" s="8" t="s">
        <v>214</v>
      </c>
      <c r="D844" s="8" t="s">
        <v>2526</v>
      </c>
      <c r="E844" s="9">
        <v>2</v>
      </c>
      <c r="F844" s="8" t="s">
        <v>214</v>
      </c>
    </row>
    <row r="845" spans="1:6" ht="15" x14ac:dyDescent="0.25">
      <c r="A845" s="8" t="s">
        <v>213</v>
      </c>
      <c r="B845" s="8" t="s">
        <v>214</v>
      </c>
      <c r="C845" s="8" t="s">
        <v>214</v>
      </c>
      <c r="D845" s="8" t="s">
        <v>2527</v>
      </c>
      <c r="E845" s="9">
        <v>119</v>
      </c>
      <c r="F845" s="8" t="s">
        <v>214</v>
      </c>
    </row>
    <row r="846" spans="1:6" ht="15" x14ac:dyDescent="0.25">
      <c r="A846" s="8" t="s">
        <v>213</v>
      </c>
      <c r="B846" s="8" t="s">
        <v>214</v>
      </c>
      <c r="C846" s="8" t="s">
        <v>214</v>
      </c>
      <c r="D846" s="8" t="s">
        <v>2528</v>
      </c>
      <c r="E846" s="9">
        <v>126</v>
      </c>
      <c r="F846" s="8" t="s">
        <v>214</v>
      </c>
    </row>
    <row r="847" spans="1:6" ht="15" x14ac:dyDescent="0.25">
      <c r="A847" s="8" t="s">
        <v>213</v>
      </c>
      <c r="B847" s="8" t="s">
        <v>214</v>
      </c>
      <c r="C847" s="8" t="s">
        <v>214</v>
      </c>
      <c r="D847" s="8" t="s">
        <v>2529</v>
      </c>
      <c r="E847" s="9">
        <v>201</v>
      </c>
      <c r="F847" s="8" t="s">
        <v>214</v>
      </c>
    </row>
    <row r="848" spans="1:6" ht="15" x14ac:dyDescent="0.25">
      <c r="A848" s="8" t="s">
        <v>213</v>
      </c>
      <c r="B848" s="8" t="s">
        <v>214</v>
      </c>
      <c r="C848" s="8" t="s">
        <v>214</v>
      </c>
      <c r="D848" s="8" t="s">
        <v>2530</v>
      </c>
      <c r="E848" s="9">
        <v>3</v>
      </c>
      <c r="F848" s="8" t="s">
        <v>214</v>
      </c>
    </row>
    <row r="849" spans="1:6" ht="15" x14ac:dyDescent="0.25">
      <c r="A849" s="8" t="s">
        <v>213</v>
      </c>
      <c r="B849" s="8" t="s">
        <v>214</v>
      </c>
      <c r="C849" s="8" t="s">
        <v>216</v>
      </c>
      <c r="D849" s="8" t="s">
        <v>2531</v>
      </c>
      <c r="E849" s="9">
        <v>181</v>
      </c>
      <c r="F849" s="8" t="s">
        <v>214</v>
      </c>
    </row>
    <row r="850" spans="1:6" ht="15" x14ac:dyDescent="0.25">
      <c r="A850" s="8" t="s">
        <v>213</v>
      </c>
      <c r="B850" s="8" t="s">
        <v>214</v>
      </c>
      <c r="C850" s="8" t="s">
        <v>216</v>
      </c>
      <c r="D850" s="8" t="s">
        <v>2532</v>
      </c>
      <c r="E850" s="9">
        <v>195</v>
      </c>
      <c r="F850" s="8" t="s">
        <v>214</v>
      </c>
    </row>
    <row r="851" spans="1:6" ht="15" x14ac:dyDescent="0.25">
      <c r="A851" s="8" t="s">
        <v>213</v>
      </c>
      <c r="B851" s="8" t="s">
        <v>214</v>
      </c>
      <c r="C851" s="8" t="s">
        <v>216</v>
      </c>
      <c r="D851" s="8" t="s">
        <v>2533</v>
      </c>
      <c r="E851" s="9">
        <v>265</v>
      </c>
      <c r="F851" s="8" t="s">
        <v>214</v>
      </c>
    </row>
    <row r="852" spans="1:6" ht="15" x14ac:dyDescent="0.25">
      <c r="A852" s="8" t="s">
        <v>213</v>
      </c>
      <c r="B852" s="8" t="s">
        <v>214</v>
      </c>
      <c r="C852" s="8" t="s">
        <v>216</v>
      </c>
      <c r="D852" s="8" t="s">
        <v>2534</v>
      </c>
      <c r="E852" s="9">
        <v>172</v>
      </c>
      <c r="F852" s="8" t="s">
        <v>214</v>
      </c>
    </row>
    <row r="853" spans="1:6" ht="15" x14ac:dyDescent="0.25">
      <c r="A853" s="8" t="s">
        <v>213</v>
      </c>
      <c r="B853" s="8" t="s">
        <v>214</v>
      </c>
      <c r="C853" s="8" t="s">
        <v>216</v>
      </c>
      <c r="D853" s="8" t="s">
        <v>2535</v>
      </c>
      <c r="E853" s="9">
        <v>352</v>
      </c>
      <c r="F853" s="8" t="s">
        <v>214</v>
      </c>
    </row>
    <row r="854" spans="1:6" ht="15" x14ac:dyDescent="0.25">
      <c r="A854" s="8" t="s">
        <v>213</v>
      </c>
      <c r="B854" s="8" t="s">
        <v>214</v>
      </c>
      <c r="C854" s="8" t="s">
        <v>216</v>
      </c>
      <c r="D854" s="8" t="s">
        <v>2536</v>
      </c>
      <c r="E854" s="9">
        <v>278</v>
      </c>
      <c r="F854" s="8" t="s">
        <v>214</v>
      </c>
    </row>
    <row r="855" spans="1:6" ht="15" x14ac:dyDescent="0.25">
      <c r="A855" s="8" t="s">
        <v>213</v>
      </c>
      <c r="B855" s="8" t="s">
        <v>214</v>
      </c>
      <c r="C855" s="8" t="s">
        <v>216</v>
      </c>
      <c r="D855" s="8" t="s">
        <v>2537</v>
      </c>
      <c r="E855" s="9">
        <v>270</v>
      </c>
      <c r="F855" s="8" t="s">
        <v>214</v>
      </c>
    </row>
    <row r="856" spans="1:6" ht="15" x14ac:dyDescent="0.25">
      <c r="A856" s="8" t="s">
        <v>213</v>
      </c>
      <c r="B856" s="8" t="s">
        <v>214</v>
      </c>
      <c r="C856" s="8" t="s">
        <v>216</v>
      </c>
      <c r="D856" s="8" t="s">
        <v>2512</v>
      </c>
      <c r="E856" s="9">
        <v>121</v>
      </c>
      <c r="F856" s="8" t="s">
        <v>214</v>
      </c>
    </row>
    <row r="857" spans="1:6" ht="15" x14ac:dyDescent="0.25">
      <c r="A857" s="8" t="s">
        <v>213</v>
      </c>
      <c r="B857" s="8" t="s">
        <v>214</v>
      </c>
      <c r="C857" s="8" t="s">
        <v>216</v>
      </c>
      <c r="D857" s="8" t="s">
        <v>2538</v>
      </c>
      <c r="E857" s="9">
        <v>169</v>
      </c>
      <c r="F857" s="8" t="s">
        <v>214</v>
      </c>
    </row>
    <row r="858" spans="1:6" ht="15" x14ac:dyDescent="0.25">
      <c r="A858" s="8" t="s">
        <v>213</v>
      </c>
      <c r="B858" s="8" t="s">
        <v>214</v>
      </c>
      <c r="C858" s="8" t="s">
        <v>216</v>
      </c>
      <c r="D858" s="8" t="s">
        <v>2539</v>
      </c>
      <c r="E858" s="9">
        <v>194</v>
      </c>
      <c r="F858" s="8" t="s">
        <v>214</v>
      </c>
    </row>
    <row r="859" spans="1:6" ht="15" x14ac:dyDescent="0.25">
      <c r="A859" s="8" t="s">
        <v>213</v>
      </c>
      <c r="B859" s="8" t="s">
        <v>214</v>
      </c>
      <c r="C859" s="8" t="s">
        <v>216</v>
      </c>
      <c r="D859" s="8" t="s">
        <v>2540</v>
      </c>
      <c r="E859" s="9">
        <v>165</v>
      </c>
      <c r="F859" s="8" t="s">
        <v>214</v>
      </c>
    </row>
    <row r="860" spans="1:6" ht="15" x14ac:dyDescent="0.25">
      <c r="A860" s="8" t="s">
        <v>213</v>
      </c>
      <c r="B860" s="8" t="s">
        <v>214</v>
      </c>
      <c r="C860" s="8" t="s">
        <v>216</v>
      </c>
      <c r="D860" s="8" t="s">
        <v>2541</v>
      </c>
      <c r="E860" s="9">
        <v>252</v>
      </c>
      <c r="F860" s="8" t="s">
        <v>214</v>
      </c>
    </row>
    <row r="861" spans="1:6" ht="15" x14ac:dyDescent="0.25">
      <c r="A861" s="8" t="s">
        <v>213</v>
      </c>
      <c r="B861" s="8" t="s">
        <v>214</v>
      </c>
      <c r="C861" s="8" t="s">
        <v>216</v>
      </c>
      <c r="D861" s="8" t="s">
        <v>2542</v>
      </c>
      <c r="E861" s="9">
        <v>355</v>
      </c>
      <c r="F861" s="8" t="s">
        <v>214</v>
      </c>
    </row>
    <row r="862" spans="1:6" ht="15" x14ac:dyDescent="0.25">
      <c r="A862" s="8" t="s">
        <v>213</v>
      </c>
      <c r="B862" s="8" t="s">
        <v>214</v>
      </c>
      <c r="C862" s="8" t="s">
        <v>216</v>
      </c>
      <c r="D862" s="8" t="s">
        <v>2543</v>
      </c>
      <c r="E862" s="9">
        <v>148</v>
      </c>
      <c r="F862" s="8" t="s">
        <v>214</v>
      </c>
    </row>
    <row r="863" spans="1:6" ht="15" x14ac:dyDescent="0.25">
      <c r="A863" s="8" t="s">
        <v>213</v>
      </c>
      <c r="B863" s="8" t="s">
        <v>214</v>
      </c>
      <c r="C863" s="8" t="s">
        <v>221</v>
      </c>
      <c r="D863" s="8" t="s">
        <v>2544</v>
      </c>
      <c r="E863" s="9">
        <v>188</v>
      </c>
      <c r="F863" s="8" t="s">
        <v>214</v>
      </c>
    </row>
    <row r="864" spans="1:6" ht="15" x14ac:dyDescent="0.25">
      <c r="A864" s="8" t="s">
        <v>213</v>
      </c>
      <c r="B864" s="8" t="s">
        <v>214</v>
      </c>
      <c r="C864" s="8" t="s">
        <v>221</v>
      </c>
      <c r="D864" s="8" t="s">
        <v>2545</v>
      </c>
      <c r="E864" s="9">
        <v>173</v>
      </c>
      <c r="F864" s="8" t="s">
        <v>214</v>
      </c>
    </row>
    <row r="865" spans="1:6" ht="15" x14ac:dyDescent="0.25">
      <c r="A865" s="8" t="s">
        <v>213</v>
      </c>
      <c r="B865" s="8" t="s">
        <v>214</v>
      </c>
      <c r="C865" s="8" t="s">
        <v>221</v>
      </c>
      <c r="D865" s="8" t="s">
        <v>2546</v>
      </c>
      <c r="E865" s="9">
        <v>157</v>
      </c>
      <c r="F865" s="8" t="s">
        <v>214</v>
      </c>
    </row>
    <row r="866" spans="1:6" ht="15" x14ac:dyDescent="0.25">
      <c r="A866" s="8" t="s">
        <v>213</v>
      </c>
      <c r="B866" s="8" t="s">
        <v>214</v>
      </c>
      <c r="C866" s="8" t="s">
        <v>221</v>
      </c>
      <c r="D866" s="8" t="s">
        <v>2530</v>
      </c>
      <c r="E866" s="9">
        <v>70</v>
      </c>
      <c r="F866" s="8" t="s">
        <v>214</v>
      </c>
    </row>
    <row r="867" spans="1:6" ht="15" x14ac:dyDescent="0.25">
      <c r="A867" s="8" t="s">
        <v>213</v>
      </c>
      <c r="B867" s="8" t="s">
        <v>214</v>
      </c>
      <c r="C867" s="8" t="s">
        <v>217</v>
      </c>
      <c r="D867" s="8" t="s">
        <v>2547</v>
      </c>
      <c r="E867" s="9">
        <v>213</v>
      </c>
      <c r="F867" s="8" t="s">
        <v>214</v>
      </c>
    </row>
    <row r="868" spans="1:6" ht="15" x14ac:dyDescent="0.25">
      <c r="A868" s="8" t="s">
        <v>213</v>
      </c>
      <c r="B868" s="8" t="s">
        <v>214</v>
      </c>
      <c r="C868" s="8" t="s">
        <v>217</v>
      </c>
      <c r="D868" s="8" t="s">
        <v>2548</v>
      </c>
      <c r="E868" s="9">
        <v>238</v>
      </c>
      <c r="F868" s="8" t="s">
        <v>214</v>
      </c>
    </row>
    <row r="869" spans="1:6" ht="15" x14ac:dyDescent="0.25">
      <c r="A869" s="8" t="s">
        <v>213</v>
      </c>
      <c r="B869" s="8" t="s">
        <v>214</v>
      </c>
      <c r="C869" s="8" t="s">
        <v>217</v>
      </c>
      <c r="D869" s="8" t="s">
        <v>2549</v>
      </c>
      <c r="E869" s="9">
        <v>184</v>
      </c>
      <c r="F869" s="8" t="s">
        <v>214</v>
      </c>
    </row>
    <row r="870" spans="1:6" ht="15" x14ac:dyDescent="0.25">
      <c r="A870" s="8" t="s">
        <v>213</v>
      </c>
      <c r="B870" s="8" t="s">
        <v>214</v>
      </c>
      <c r="C870" s="8" t="s">
        <v>217</v>
      </c>
      <c r="D870" s="8" t="s">
        <v>2518</v>
      </c>
      <c r="E870" s="9">
        <v>93</v>
      </c>
      <c r="F870" s="8" t="s">
        <v>214</v>
      </c>
    </row>
    <row r="871" spans="1:6" ht="15" x14ac:dyDescent="0.25">
      <c r="A871" s="8" t="s">
        <v>213</v>
      </c>
      <c r="B871" s="8" t="s">
        <v>214</v>
      </c>
      <c r="C871" s="8" t="s">
        <v>217</v>
      </c>
      <c r="D871" s="8" t="s">
        <v>2550</v>
      </c>
      <c r="E871" s="9">
        <v>282</v>
      </c>
      <c r="F871" s="8" t="s">
        <v>214</v>
      </c>
    </row>
    <row r="872" spans="1:6" ht="15" x14ac:dyDescent="0.25">
      <c r="A872" s="8" t="s">
        <v>213</v>
      </c>
      <c r="B872" s="8" t="s">
        <v>214</v>
      </c>
      <c r="C872" s="8" t="s">
        <v>217</v>
      </c>
      <c r="D872" s="8" t="s">
        <v>2526</v>
      </c>
      <c r="E872" s="9">
        <v>175</v>
      </c>
      <c r="F872" s="8" t="s">
        <v>214</v>
      </c>
    </row>
    <row r="873" spans="1:6" ht="15" x14ac:dyDescent="0.25">
      <c r="A873" s="8" t="s">
        <v>213</v>
      </c>
      <c r="B873" s="8" t="s">
        <v>214</v>
      </c>
      <c r="C873" s="8" t="s">
        <v>217</v>
      </c>
      <c r="D873" s="8" t="s">
        <v>2551</v>
      </c>
      <c r="E873" s="9">
        <v>307</v>
      </c>
      <c r="F873" s="8" t="s">
        <v>214</v>
      </c>
    </row>
    <row r="874" spans="1:6" ht="15" x14ac:dyDescent="0.25">
      <c r="A874" s="8" t="s">
        <v>213</v>
      </c>
      <c r="B874" s="8" t="s">
        <v>214</v>
      </c>
      <c r="C874" s="8" t="s">
        <v>217</v>
      </c>
      <c r="D874" s="8" t="s">
        <v>2552</v>
      </c>
      <c r="E874" s="9">
        <v>214</v>
      </c>
      <c r="F874" s="8" t="s">
        <v>214</v>
      </c>
    </row>
    <row r="875" spans="1:6" ht="15" x14ac:dyDescent="0.25">
      <c r="A875" s="8" t="s">
        <v>213</v>
      </c>
      <c r="B875" s="8" t="s">
        <v>214</v>
      </c>
      <c r="C875" s="8" t="s">
        <v>222</v>
      </c>
      <c r="D875" s="8" t="s">
        <v>2553</v>
      </c>
      <c r="E875" s="9">
        <v>18</v>
      </c>
      <c r="F875" s="8" t="s">
        <v>214</v>
      </c>
    </row>
    <row r="876" spans="1:6" ht="15" x14ac:dyDescent="0.25">
      <c r="A876" s="8" t="s">
        <v>213</v>
      </c>
      <c r="B876" s="8" t="s">
        <v>214</v>
      </c>
      <c r="C876" s="8" t="s">
        <v>223</v>
      </c>
      <c r="D876" s="8" t="s">
        <v>2553</v>
      </c>
      <c r="E876" s="9">
        <v>3</v>
      </c>
      <c r="F876" s="8" t="s">
        <v>214</v>
      </c>
    </row>
    <row r="877" spans="1:6" ht="15" x14ac:dyDescent="0.25">
      <c r="A877" s="8" t="s">
        <v>213</v>
      </c>
      <c r="B877" s="8" t="s">
        <v>214</v>
      </c>
      <c r="C877" s="8" t="s">
        <v>224</v>
      </c>
      <c r="D877" s="8" t="s">
        <v>2553</v>
      </c>
      <c r="E877" s="9">
        <v>6</v>
      </c>
      <c r="F877" s="8" t="s">
        <v>214</v>
      </c>
    </row>
    <row r="878" spans="1:6" ht="15" x14ac:dyDescent="0.25">
      <c r="A878" s="8" t="s">
        <v>213</v>
      </c>
      <c r="B878" s="8" t="s">
        <v>214</v>
      </c>
      <c r="C878" s="8" t="s">
        <v>224</v>
      </c>
      <c r="D878" s="8" t="s">
        <v>2554</v>
      </c>
      <c r="E878" s="9">
        <v>305</v>
      </c>
      <c r="F878" s="8" t="s">
        <v>214</v>
      </c>
    </row>
    <row r="879" spans="1:6" ht="15" x14ac:dyDescent="0.25">
      <c r="A879" s="8" t="s">
        <v>213</v>
      </c>
      <c r="B879" s="8" t="s">
        <v>214</v>
      </c>
      <c r="C879" s="8" t="s">
        <v>218</v>
      </c>
      <c r="D879" s="8" t="s">
        <v>2555</v>
      </c>
      <c r="E879" s="9">
        <v>76</v>
      </c>
      <c r="F879" s="8" t="s">
        <v>214</v>
      </c>
    </row>
    <row r="880" spans="1:6" ht="15" x14ac:dyDescent="0.25">
      <c r="A880" s="8" t="s">
        <v>213</v>
      </c>
      <c r="B880" s="8" t="s">
        <v>214</v>
      </c>
      <c r="C880" s="8" t="s">
        <v>219</v>
      </c>
      <c r="D880" s="8" t="s">
        <v>2518</v>
      </c>
      <c r="E880" s="9">
        <v>53</v>
      </c>
      <c r="F880" s="8" t="s">
        <v>214</v>
      </c>
    </row>
    <row r="881" spans="1:6" ht="15" x14ac:dyDescent="0.25">
      <c r="A881" s="8" t="s">
        <v>213</v>
      </c>
      <c r="B881" s="8" t="s">
        <v>214</v>
      </c>
      <c r="C881" s="8" t="s">
        <v>219</v>
      </c>
      <c r="D881" s="8" t="s">
        <v>2513</v>
      </c>
      <c r="E881" s="9">
        <v>48</v>
      </c>
      <c r="F881" s="8" t="s">
        <v>214</v>
      </c>
    </row>
    <row r="882" spans="1:6" ht="15" x14ac:dyDescent="0.25">
      <c r="A882" s="8" t="s">
        <v>213</v>
      </c>
      <c r="B882" s="8" t="s">
        <v>214</v>
      </c>
      <c r="C882" s="8" t="s">
        <v>219</v>
      </c>
      <c r="D882" s="8" t="s">
        <v>2556</v>
      </c>
      <c r="E882" s="9">
        <v>141</v>
      </c>
      <c r="F882" s="8" t="s">
        <v>214</v>
      </c>
    </row>
    <row r="883" spans="1:6" ht="15" x14ac:dyDescent="0.25">
      <c r="A883" s="8" t="s">
        <v>213</v>
      </c>
      <c r="B883" s="8" t="s">
        <v>214</v>
      </c>
      <c r="C883" s="8" t="s">
        <v>219</v>
      </c>
      <c r="D883" s="8" t="s">
        <v>2553</v>
      </c>
      <c r="E883" s="9">
        <v>18</v>
      </c>
      <c r="F883" s="8" t="s">
        <v>214</v>
      </c>
    </row>
    <row r="884" spans="1:6" ht="15" x14ac:dyDescent="0.25">
      <c r="A884" s="8" t="s">
        <v>213</v>
      </c>
      <c r="B884" s="8" t="s">
        <v>214</v>
      </c>
      <c r="C884" s="8" t="s">
        <v>225</v>
      </c>
      <c r="D884" s="8" t="s">
        <v>2556</v>
      </c>
      <c r="E884" s="9">
        <v>58</v>
      </c>
      <c r="F884" s="8" t="s">
        <v>214</v>
      </c>
    </row>
    <row r="885" spans="1:6" ht="15" x14ac:dyDescent="0.25">
      <c r="A885" s="8" t="s">
        <v>213</v>
      </c>
      <c r="B885" s="8" t="s">
        <v>214</v>
      </c>
      <c r="C885" s="8" t="s">
        <v>225</v>
      </c>
      <c r="D885" s="8" t="s">
        <v>2553</v>
      </c>
      <c r="E885" s="9">
        <v>9</v>
      </c>
      <c r="F885" s="8" t="s">
        <v>214</v>
      </c>
    </row>
    <row r="886" spans="1:6" ht="15" x14ac:dyDescent="0.25">
      <c r="A886" s="8" t="s">
        <v>226</v>
      </c>
      <c r="B886" s="8" t="s">
        <v>227</v>
      </c>
      <c r="C886" s="8" t="s">
        <v>228</v>
      </c>
      <c r="D886" s="8" t="s">
        <v>2557</v>
      </c>
      <c r="E886" s="9">
        <v>29</v>
      </c>
      <c r="F886" s="8" t="s">
        <v>227</v>
      </c>
    </row>
    <row r="887" spans="1:6" ht="15" x14ac:dyDescent="0.25">
      <c r="A887" s="8" t="s">
        <v>226</v>
      </c>
      <c r="B887" s="8" t="s">
        <v>227</v>
      </c>
      <c r="C887" s="8" t="s">
        <v>229</v>
      </c>
      <c r="D887" s="8" t="s">
        <v>2557</v>
      </c>
      <c r="E887" s="9">
        <v>25</v>
      </c>
      <c r="F887" s="8" t="s">
        <v>227</v>
      </c>
    </row>
    <row r="888" spans="1:6" ht="15" x14ac:dyDescent="0.25">
      <c r="A888" s="8" t="s">
        <v>226</v>
      </c>
      <c r="B888" s="8" t="s">
        <v>227</v>
      </c>
      <c r="C888" s="8" t="s">
        <v>230</v>
      </c>
      <c r="D888" s="8" t="s">
        <v>2558</v>
      </c>
      <c r="E888" s="9">
        <v>85</v>
      </c>
      <c r="F888" s="8" t="s">
        <v>227</v>
      </c>
    </row>
    <row r="889" spans="1:6" ht="15" x14ac:dyDescent="0.25">
      <c r="A889" s="8" t="s">
        <v>226</v>
      </c>
      <c r="B889" s="8" t="s">
        <v>227</v>
      </c>
      <c r="C889" s="8" t="s">
        <v>231</v>
      </c>
      <c r="D889" s="8" t="s">
        <v>2559</v>
      </c>
      <c r="E889" s="9">
        <v>161</v>
      </c>
      <c r="F889" s="8" t="s">
        <v>227</v>
      </c>
    </row>
    <row r="890" spans="1:6" ht="15" x14ac:dyDescent="0.25">
      <c r="A890" s="8" t="s">
        <v>226</v>
      </c>
      <c r="B890" s="8" t="s">
        <v>227</v>
      </c>
      <c r="C890" s="8" t="s">
        <v>232</v>
      </c>
      <c r="D890" s="8" t="s">
        <v>2557</v>
      </c>
      <c r="E890" s="9">
        <v>120</v>
      </c>
      <c r="F890" s="8" t="s">
        <v>227</v>
      </c>
    </row>
    <row r="891" spans="1:6" ht="15" x14ac:dyDescent="0.25">
      <c r="A891" s="8" t="s">
        <v>226</v>
      </c>
      <c r="B891" s="8" t="s">
        <v>227</v>
      </c>
      <c r="C891" s="8" t="s">
        <v>233</v>
      </c>
      <c r="D891" s="8" t="s">
        <v>2558</v>
      </c>
      <c r="E891" s="9">
        <v>34</v>
      </c>
      <c r="F891" s="8" t="s">
        <v>227</v>
      </c>
    </row>
    <row r="892" spans="1:6" ht="15" x14ac:dyDescent="0.25">
      <c r="A892" s="8" t="s">
        <v>226</v>
      </c>
      <c r="B892" s="8" t="s">
        <v>227</v>
      </c>
      <c r="C892" s="8" t="s">
        <v>234</v>
      </c>
      <c r="D892" s="8" t="s">
        <v>2558</v>
      </c>
      <c r="E892" s="9">
        <v>57</v>
      </c>
      <c r="F892" s="8" t="s">
        <v>227</v>
      </c>
    </row>
    <row r="893" spans="1:6" ht="15" x14ac:dyDescent="0.25">
      <c r="A893" s="8" t="s">
        <v>226</v>
      </c>
      <c r="B893" s="8" t="s">
        <v>227</v>
      </c>
      <c r="C893" s="8" t="s">
        <v>235</v>
      </c>
      <c r="D893" s="8" t="s">
        <v>2557</v>
      </c>
      <c r="E893" s="9">
        <v>21</v>
      </c>
      <c r="F893" s="8" t="s">
        <v>227</v>
      </c>
    </row>
    <row r="894" spans="1:6" ht="15" x14ac:dyDescent="0.25">
      <c r="A894" s="8" t="s">
        <v>226</v>
      </c>
      <c r="B894" s="8" t="s">
        <v>227</v>
      </c>
      <c r="C894" s="8" t="s">
        <v>236</v>
      </c>
      <c r="D894" s="8" t="s">
        <v>2560</v>
      </c>
      <c r="E894" s="9">
        <v>198</v>
      </c>
      <c r="F894" s="8" t="s">
        <v>227</v>
      </c>
    </row>
    <row r="895" spans="1:6" ht="15" x14ac:dyDescent="0.25">
      <c r="A895" s="8" t="s">
        <v>226</v>
      </c>
      <c r="B895" s="8" t="s">
        <v>227</v>
      </c>
      <c r="C895" s="8" t="s">
        <v>236</v>
      </c>
      <c r="D895" s="8" t="s">
        <v>2557</v>
      </c>
      <c r="E895" s="9">
        <v>2</v>
      </c>
      <c r="F895" s="8" t="s">
        <v>227</v>
      </c>
    </row>
    <row r="896" spans="1:6" ht="15" x14ac:dyDescent="0.25">
      <c r="A896" s="8" t="s">
        <v>226</v>
      </c>
      <c r="B896" s="8" t="s">
        <v>227</v>
      </c>
      <c r="C896" s="8" t="s">
        <v>237</v>
      </c>
      <c r="D896" s="8" t="s">
        <v>2558</v>
      </c>
      <c r="E896" s="9">
        <v>46</v>
      </c>
      <c r="F896" s="8" t="s">
        <v>227</v>
      </c>
    </row>
    <row r="897" spans="1:6" ht="15" x14ac:dyDescent="0.25">
      <c r="A897" s="8" t="s">
        <v>238</v>
      </c>
      <c r="B897" s="8" t="s">
        <v>239</v>
      </c>
      <c r="C897" s="8" t="s">
        <v>240</v>
      </c>
      <c r="D897" s="8" t="s">
        <v>2561</v>
      </c>
      <c r="E897" s="9">
        <v>54</v>
      </c>
      <c r="F897" s="8" t="s">
        <v>239</v>
      </c>
    </row>
    <row r="898" spans="1:6" ht="15" x14ac:dyDescent="0.25">
      <c r="A898" s="8" t="s">
        <v>238</v>
      </c>
      <c r="B898" s="8" t="s">
        <v>239</v>
      </c>
      <c r="C898" s="8" t="s">
        <v>240</v>
      </c>
      <c r="D898" s="8" t="s">
        <v>2562</v>
      </c>
      <c r="E898" s="9">
        <v>2</v>
      </c>
      <c r="F898" s="8" t="s">
        <v>239</v>
      </c>
    </row>
    <row r="899" spans="1:6" ht="15" x14ac:dyDescent="0.25">
      <c r="A899" s="8" t="s">
        <v>238</v>
      </c>
      <c r="B899" s="8" t="s">
        <v>239</v>
      </c>
      <c r="C899" s="8" t="s">
        <v>241</v>
      </c>
      <c r="D899" s="8" t="s">
        <v>2561</v>
      </c>
      <c r="E899" s="9">
        <v>44</v>
      </c>
      <c r="F899" s="8" t="s">
        <v>239</v>
      </c>
    </row>
    <row r="900" spans="1:6" ht="15" x14ac:dyDescent="0.25">
      <c r="A900" s="8" t="s">
        <v>238</v>
      </c>
      <c r="B900" s="8" t="s">
        <v>239</v>
      </c>
      <c r="C900" s="8" t="s">
        <v>239</v>
      </c>
      <c r="D900" s="8" t="s">
        <v>2563</v>
      </c>
      <c r="E900" s="9">
        <v>380</v>
      </c>
      <c r="F900" s="8" t="s">
        <v>239</v>
      </c>
    </row>
    <row r="901" spans="1:6" ht="15" x14ac:dyDescent="0.25">
      <c r="A901" s="8" t="s">
        <v>238</v>
      </c>
      <c r="B901" s="8" t="s">
        <v>239</v>
      </c>
      <c r="C901" s="8" t="s">
        <v>239</v>
      </c>
      <c r="D901" s="8" t="s">
        <v>2562</v>
      </c>
      <c r="E901" s="9">
        <v>128</v>
      </c>
      <c r="F901" s="8" t="s">
        <v>239</v>
      </c>
    </row>
    <row r="902" spans="1:6" ht="15" x14ac:dyDescent="0.25">
      <c r="A902" s="8" t="s">
        <v>238</v>
      </c>
      <c r="B902" s="8" t="s">
        <v>239</v>
      </c>
      <c r="C902" s="8" t="s">
        <v>242</v>
      </c>
      <c r="D902" s="8" t="s">
        <v>2562</v>
      </c>
      <c r="E902" s="9">
        <v>11</v>
      </c>
      <c r="F902" s="8" t="s">
        <v>239</v>
      </c>
    </row>
    <row r="903" spans="1:6" ht="15" x14ac:dyDescent="0.25">
      <c r="A903" s="8" t="s">
        <v>238</v>
      </c>
      <c r="B903" s="8" t="s">
        <v>239</v>
      </c>
      <c r="C903" s="8" t="s">
        <v>243</v>
      </c>
      <c r="D903" s="8" t="s">
        <v>2561</v>
      </c>
      <c r="E903" s="9">
        <v>19</v>
      </c>
      <c r="F903" s="8" t="s">
        <v>239</v>
      </c>
    </row>
    <row r="904" spans="1:6" ht="15" x14ac:dyDescent="0.25">
      <c r="A904" s="8" t="s">
        <v>238</v>
      </c>
      <c r="B904" s="8" t="s">
        <v>239</v>
      </c>
      <c r="C904" s="8" t="s">
        <v>244</v>
      </c>
      <c r="D904" s="8" t="s">
        <v>2561</v>
      </c>
      <c r="E904" s="9">
        <v>54</v>
      </c>
      <c r="F904" s="8" t="s">
        <v>239</v>
      </c>
    </row>
    <row r="905" spans="1:6" ht="15" x14ac:dyDescent="0.25">
      <c r="A905" s="8" t="s">
        <v>245</v>
      </c>
      <c r="B905" s="8" t="s">
        <v>246</v>
      </c>
      <c r="C905" s="8" t="s">
        <v>246</v>
      </c>
      <c r="D905" s="8" t="s">
        <v>2564</v>
      </c>
      <c r="E905" s="9">
        <v>2</v>
      </c>
      <c r="F905" s="8" t="s">
        <v>246</v>
      </c>
    </row>
    <row r="906" spans="1:6" ht="15" x14ac:dyDescent="0.25">
      <c r="A906" s="8" t="s">
        <v>245</v>
      </c>
      <c r="B906" s="8" t="s">
        <v>246</v>
      </c>
      <c r="C906" s="8" t="s">
        <v>246</v>
      </c>
      <c r="D906" s="8" t="s">
        <v>2566</v>
      </c>
      <c r="E906" s="9">
        <v>553</v>
      </c>
      <c r="F906" s="8" t="s">
        <v>246</v>
      </c>
    </row>
    <row r="907" spans="1:6" ht="15" x14ac:dyDescent="0.25">
      <c r="A907" s="8" t="s">
        <v>245</v>
      </c>
      <c r="B907" s="8" t="s">
        <v>246</v>
      </c>
      <c r="C907" s="8" t="s">
        <v>246</v>
      </c>
      <c r="D907" s="8" t="s">
        <v>2567</v>
      </c>
      <c r="E907" s="9">
        <v>484</v>
      </c>
      <c r="F907" s="8" t="s">
        <v>246</v>
      </c>
    </row>
    <row r="908" spans="1:6" ht="15" x14ac:dyDescent="0.25">
      <c r="A908" s="8" t="s">
        <v>245</v>
      </c>
      <c r="B908" s="8" t="s">
        <v>246</v>
      </c>
      <c r="C908" s="8" t="s">
        <v>246</v>
      </c>
      <c r="D908" s="8" t="s">
        <v>2568</v>
      </c>
      <c r="E908" s="9">
        <v>360</v>
      </c>
      <c r="F908" s="8" t="s">
        <v>246</v>
      </c>
    </row>
    <row r="909" spans="1:6" ht="15" x14ac:dyDescent="0.25">
      <c r="A909" s="8" t="s">
        <v>245</v>
      </c>
      <c r="B909" s="8" t="s">
        <v>246</v>
      </c>
      <c r="C909" s="8" t="s">
        <v>246</v>
      </c>
      <c r="D909" s="8" t="s">
        <v>2569</v>
      </c>
      <c r="E909" s="9">
        <v>304</v>
      </c>
      <c r="F909" s="8" t="s">
        <v>246</v>
      </c>
    </row>
    <row r="910" spans="1:6" ht="15" x14ac:dyDescent="0.25">
      <c r="A910" s="8" t="s">
        <v>245</v>
      </c>
      <c r="B910" s="8" t="s">
        <v>246</v>
      </c>
      <c r="C910" s="8" t="s">
        <v>246</v>
      </c>
      <c r="D910" s="8" t="s">
        <v>2570</v>
      </c>
      <c r="E910" s="9">
        <v>334</v>
      </c>
      <c r="F910" s="8" t="s">
        <v>246</v>
      </c>
    </row>
    <row r="911" spans="1:6" ht="15" x14ac:dyDescent="0.25">
      <c r="A911" s="8" t="s">
        <v>245</v>
      </c>
      <c r="B911" s="8" t="s">
        <v>246</v>
      </c>
      <c r="C911" s="8" t="s">
        <v>246</v>
      </c>
      <c r="D911" s="8" t="s">
        <v>2571</v>
      </c>
      <c r="E911" s="9">
        <v>362</v>
      </c>
      <c r="F911" s="8" t="s">
        <v>246</v>
      </c>
    </row>
    <row r="912" spans="1:6" ht="15" x14ac:dyDescent="0.25">
      <c r="A912" s="8" t="s">
        <v>245</v>
      </c>
      <c r="B912" s="8" t="s">
        <v>246</v>
      </c>
      <c r="C912" s="8" t="s">
        <v>246</v>
      </c>
      <c r="D912" s="8" t="s">
        <v>2572</v>
      </c>
      <c r="E912" s="9">
        <v>336</v>
      </c>
      <c r="F912" s="8" t="s">
        <v>246</v>
      </c>
    </row>
    <row r="913" spans="1:6" ht="15" x14ac:dyDescent="0.25">
      <c r="A913" s="8" t="s">
        <v>245</v>
      </c>
      <c r="B913" s="8" t="s">
        <v>246</v>
      </c>
      <c r="C913" s="8" t="s">
        <v>246</v>
      </c>
      <c r="D913" s="8" t="s">
        <v>2573</v>
      </c>
      <c r="E913" s="9">
        <v>286</v>
      </c>
      <c r="F913" s="8" t="s">
        <v>246</v>
      </c>
    </row>
    <row r="914" spans="1:6" ht="15" x14ac:dyDescent="0.25">
      <c r="A914" s="8" t="s">
        <v>245</v>
      </c>
      <c r="B914" s="8" t="s">
        <v>246</v>
      </c>
      <c r="C914" s="8" t="s">
        <v>247</v>
      </c>
      <c r="D914" s="8" t="s">
        <v>2574</v>
      </c>
      <c r="E914" s="9">
        <v>319</v>
      </c>
      <c r="F914" s="8" t="s">
        <v>246</v>
      </c>
    </row>
    <row r="915" spans="1:6" ht="15" x14ac:dyDescent="0.25">
      <c r="A915" s="8" t="s">
        <v>245</v>
      </c>
      <c r="B915" s="8" t="s">
        <v>246</v>
      </c>
      <c r="C915" s="8" t="s">
        <v>247</v>
      </c>
      <c r="D915" s="8" t="s">
        <v>2575</v>
      </c>
      <c r="E915" s="9">
        <v>453</v>
      </c>
      <c r="F915" s="8" t="s">
        <v>246</v>
      </c>
    </row>
    <row r="916" spans="1:6" ht="15" x14ac:dyDescent="0.25">
      <c r="A916" s="8" t="s">
        <v>245</v>
      </c>
      <c r="B916" s="8" t="s">
        <v>246</v>
      </c>
      <c r="C916" s="8" t="s">
        <v>247</v>
      </c>
      <c r="D916" s="8" t="s">
        <v>2576</v>
      </c>
      <c r="E916" s="9">
        <v>356</v>
      </c>
      <c r="F916" s="8" t="s">
        <v>246</v>
      </c>
    </row>
    <row r="917" spans="1:6" ht="15" x14ac:dyDescent="0.25">
      <c r="A917" s="8" t="s">
        <v>245</v>
      </c>
      <c r="B917" s="8" t="s">
        <v>246</v>
      </c>
      <c r="C917" s="8" t="s">
        <v>247</v>
      </c>
      <c r="D917" s="8" t="s">
        <v>2577</v>
      </c>
      <c r="E917" s="9">
        <v>534</v>
      </c>
      <c r="F917" s="8" t="s">
        <v>246</v>
      </c>
    </row>
    <row r="918" spans="1:6" ht="15" x14ac:dyDescent="0.25">
      <c r="A918" s="8" t="s">
        <v>245</v>
      </c>
      <c r="B918" s="8" t="s">
        <v>246</v>
      </c>
      <c r="C918" s="8" t="s">
        <v>247</v>
      </c>
      <c r="D918" s="8" t="s">
        <v>2578</v>
      </c>
      <c r="E918" s="9">
        <v>380</v>
      </c>
      <c r="F918" s="8" t="s">
        <v>246</v>
      </c>
    </row>
    <row r="919" spans="1:6" ht="15" x14ac:dyDescent="0.25">
      <c r="A919" s="8" t="s">
        <v>245</v>
      </c>
      <c r="B919" s="8" t="s">
        <v>246</v>
      </c>
      <c r="C919" s="8" t="s">
        <v>247</v>
      </c>
      <c r="D919" s="8" t="s">
        <v>2579</v>
      </c>
      <c r="E919" s="9">
        <v>227</v>
      </c>
      <c r="F919" s="8" t="s">
        <v>246</v>
      </c>
    </row>
    <row r="920" spans="1:6" ht="15" x14ac:dyDescent="0.25">
      <c r="A920" s="8" t="s">
        <v>245</v>
      </c>
      <c r="B920" s="8" t="s">
        <v>246</v>
      </c>
      <c r="C920" s="8" t="s">
        <v>247</v>
      </c>
      <c r="D920" s="8" t="s">
        <v>2580</v>
      </c>
      <c r="E920" s="9">
        <v>319</v>
      </c>
      <c r="F920" s="8" t="s">
        <v>246</v>
      </c>
    </row>
    <row r="921" spans="1:6" ht="15" x14ac:dyDescent="0.25">
      <c r="A921" s="8" t="s">
        <v>245</v>
      </c>
      <c r="B921" s="8" t="s">
        <v>246</v>
      </c>
      <c r="C921" s="8" t="s">
        <v>247</v>
      </c>
      <c r="D921" s="8" t="s">
        <v>2581</v>
      </c>
      <c r="E921" s="9">
        <v>376</v>
      </c>
      <c r="F921" s="8" t="s">
        <v>246</v>
      </c>
    </row>
    <row r="922" spans="1:6" ht="15" x14ac:dyDescent="0.25">
      <c r="A922" s="8" t="s">
        <v>245</v>
      </c>
      <c r="B922" s="8" t="s">
        <v>246</v>
      </c>
      <c r="C922" s="8" t="s">
        <v>247</v>
      </c>
      <c r="D922" s="8" t="s">
        <v>2582</v>
      </c>
      <c r="E922" s="9">
        <v>290</v>
      </c>
      <c r="F922" s="8" t="s">
        <v>246</v>
      </c>
    </row>
    <row r="923" spans="1:6" ht="15" x14ac:dyDescent="0.25">
      <c r="A923" s="8" t="s">
        <v>245</v>
      </c>
      <c r="B923" s="8" t="s">
        <v>246</v>
      </c>
      <c r="C923" s="8" t="s">
        <v>247</v>
      </c>
      <c r="D923" s="8" t="s">
        <v>2583</v>
      </c>
      <c r="E923" s="9">
        <v>403</v>
      </c>
      <c r="F923" s="8" t="s">
        <v>246</v>
      </c>
    </row>
    <row r="924" spans="1:6" ht="15" x14ac:dyDescent="0.25">
      <c r="A924" s="8" t="s">
        <v>245</v>
      </c>
      <c r="B924" s="8" t="s">
        <v>246</v>
      </c>
      <c r="C924" s="8" t="s">
        <v>247</v>
      </c>
      <c r="D924" s="8" t="s">
        <v>2584</v>
      </c>
      <c r="E924" s="9">
        <v>253</v>
      </c>
      <c r="F924" s="8" t="s">
        <v>246</v>
      </c>
    </row>
    <row r="925" spans="1:6" ht="15" x14ac:dyDescent="0.25">
      <c r="A925" s="8" t="s">
        <v>245</v>
      </c>
      <c r="B925" s="8" t="s">
        <v>246</v>
      </c>
      <c r="C925" s="8" t="s">
        <v>248</v>
      </c>
      <c r="D925" s="8" t="s">
        <v>2585</v>
      </c>
      <c r="E925" s="9">
        <v>180</v>
      </c>
      <c r="F925" s="8" t="s">
        <v>246</v>
      </c>
    </row>
    <row r="926" spans="1:6" ht="15" x14ac:dyDescent="0.25">
      <c r="A926" s="8" t="s">
        <v>245</v>
      </c>
      <c r="B926" s="8" t="s">
        <v>246</v>
      </c>
      <c r="C926" s="8" t="s">
        <v>248</v>
      </c>
      <c r="D926" s="8" t="s">
        <v>2586</v>
      </c>
      <c r="E926" s="9">
        <v>358</v>
      </c>
      <c r="F926" s="8" t="s">
        <v>246</v>
      </c>
    </row>
    <row r="927" spans="1:6" ht="15" x14ac:dyDescent="0.25">
      <c r="A927" s="8" t="s">
        <v>245</v>
      </c>
      <c r="B927" s="8" t="s">
        <v>246</v>
      </c>
      <c r="C927" s="8" t="s">
        <v>248</v>
      </c>
      <c r="D927" s="8" t="s">
        <v>2587</v>
      </c>
      <c r="E927" s="9">
        <v>322</v>
      </c>
      <c r="F927" s="8" t="s">
        <v>246</v>
      </c>
    </row>
    <row r="928" spans="1:6" ht="15" x14ac:dyDescent="0.25">
      <c r="A928" s="8" t="s">
        <v>245</v>
      </c>
      <c r="B928" s="8" t="s">
        <v>246</v>
      </c>
      <c r="C928" s="8" t="s">
        <v>248</v>
      </c>
      <c r="D928" s="8" t="s">
        <v>2588</v>
      </c>
      <c r="E928" s="9">
        <v>18</v>
      </c>
      <c r="F928" s="8" t="s">
        <v>246</v>
      </c>
    </row>
    <row r="929" spans="1:6" ht="15" x14ac:dyDescent="0.25">
      <c r="A929" s="8" t="s">
        <v>245</v>
      </c>
      <c r="B929" s="8" t="s">
        <v>246</v>
      </c>
      <c r="C929" s="8" t="s">
        <v>248</v>
      </c>
      <c r="D929" s="8" t="s">
        <v>2589</v>
      </c>
      <c r="E929" s="9">
        <v>83</v>
      </c>
      <c r="F929" s="8" t="s">
        <v>246</v>
      </c>
    </row>
    <row r="930" spans="1:6" ht="15" x14ac:dyDescent="0.25">
      <c r="A930" s="8" t="s">
        <v>245</v>
      </c>
      <c r="B930" s="8" t="s">
        <v>246</v>
      </c>
      <c r="C930" s="8" t="s">
        <v>249</v>
      </c>
      <c r="D930" s="8" t="s">
        <v>2590</v>
      </c>
      <c r="E930" s="9">
        <v>11</v>
      </c>
      <c r="F930" s="8" t="s">
        <v>246</v>
      </c>
    </row>
    <row r="931" spans="1:6" ht="15" x14ac:dyDescent="0.25">
      <c r="A931" s="8" t="s">
        <v>245</v>
      </c>
      <c r="B931" s="8" t="s">
        <v>246</v>
      </c>
      <c r="C931" s="8" t="s">
        <v>250</v>
      </c>
      <c r="D931" s="8" t="s">
        <v>2591</v>
      </c>
      <c r="E931" s="9">
        <v>224</v>
      </c>
      <c r="F931" s="8" t="s">
        <v>246</v>
      </c>
    </row>
    <row r="932" spans="1:6" ht="15" x14ac:dyDescent="0.25">
      <c r="A932" s="8" t="s">
        <v>245</v>
      </c>
      <c r="B932" s="8" t="s">
        <v>246</v>
      </c>
      <c r="C932" s="8" t="s">
        <v>250</v>
      </c>
      <c r="D932" s="8" t="s">
        <v>2592</v>
      </c>
      <c r="E932" s="9">
        <v>273</v>
      </c>
      <c r="F932" s="8" t="s">
        <v>246</v>
      </c>
    </row>
    <row r="933" spans="1:6" ht="15" x14ac:dyDescent="0.25">
      <c r="A933" s="8" t="s">
        <v>245</v>
      </c>
      <c r="B933" s="8" t="s">
        <v>246</v>
      </c>
      <c r="C933" s="8" t="s">
        <v>250</v>
      </c>
      <c r="D933" s="8" t="s">
        <v>2593</v>
      </c>
      <c r="E933" s="9">
        <v>414</v>
      </c>
      <c r="F933" s="8" t="s">
        <v>246</v>
      </c>
    </row>
    <row r="934" spans="1:6" ht="15" x14ac:dyDescent="0.25">
      <c r="A934" s="8" t="s">
        <v>245</v>
      </c>
      <c r="B934" s="8" t="s">
        <v>246</v>
      </c>
      <c r="C934" s="8" t="s">
        <v>250</v>
      </c>
      <c r="D934" s="8" t="s">
        <v>2594</v>
      </c>
      <c r="E934" s="9">
        <v>214</v>
      </c>
      <c r="F934" s="8" t="s">
        <v>246</v>
      </c>
    </row>
    <row r="935" spans="1:6" ht="15" x14ac:dyDescent="0.25">
      <c r="A935" s="8" t="s">
        <v>245</v>
      </c>
      <c r="B935" s="8" t="s">
        <v>246</v>
      </c>
      <c r="C935" s="8" t="s">
        <v>250</v>
      </c>
      <c r="D935" s="8" t="s">
        <v>2595</v>
      </c>
      <c r="E935" s="9">
        <v>491</v>
      </c>
      <c r="F935" s="8" t="s">
        <v>246</v>
      </c>
    </row>
    <row r="936" spans="1:6" ht="15" x14ac:dyDescent="0.25">
      <c r="A936" s="8" t="s">
        <v>245</v>
      </c>
      <c r="B936" s="8" t="s">
        <v>246</v>
      </c>
      <c r="C936" s="8" t="s">
        <v>250</v>
      </c>
      <c r="D936" s="8" t="s">
        <v>2596</v>
      </c>
      <c r="E936" s="9">
        <v>527</v>
      </c>
      <c r="F936" s="8" t="s">
        <v>246</v>
      </c>
    </row>
    <row r="937" spans="1:6" ht="15" x14ac:dyDescent="0.25">
      <c r="A937" s="8" t="s">
        <v>245</v>
      </c>
      <c r="B937" s="8" t="s">
        <v>246</v>
      </c>
      <c r="C937" s="8" t="s">
        <v>250</v>
      </c>
      <c r="D937" s="8" t="s">
        <v>2564</v>
      </c>
      <c r="E937" s="9">
        <v>396</v>
      </c>
      <c r="F937" s="8" t="s">
        <v>246</v>
      </c>
    </row>
    <row r="938" spans="1:6" ht="15" x14ac:dyDescent="0.25">
      <c r="A938" s="8" t="s">
        <v>245</v>
      </c>
      <c r="B938" s="8" t="s">
        <v>246</v>
      </c>
      <c r="C938" s="8" t="s">
        <v>250</v>
      </c>
      <c r="D938" s="8" t="s">
        <v>2565</v>
      </c>
      <c r="E938" s="9">
        <v>196</v>
      </c>
      <c r="F938" s="8" t="s">
        <v>246</v>
      </c>
    </row>
    <row r="939" spans="1:6" ht="15" x14ac:dyDescent="0.25">
      <c r="A939" s="8" t="s">
        <v>245</v>
      </c>
      <c r="B939" s="8" t="s">
        <v>246</v>
      </c>
      <c r="C939" s="8" t="s">
        <v>250</v>
      </c>
      <c r="D939" s="8" t="s">
        <v>2597</v>
      </c>
      <c r="E939" s="9">
        <v>523</v>
      </c>
      <c r="F939" s="8" t="s">
        <v>246</v>
      </c>
    </row>
    <row r="940" spans="1:6" ht="15" x14ac:dyDescent="0.25">
      <c r="A940" s="8" t="s">
        <v>245</v>
      </c>
      <c r="B940" s="8" t="s">
        <v>246</v>
      </c>
      <c r="C940" s="8" t="s">
        <v>250</v>
      </c>
      <c r="D940" s="8" t="s">
        <v>2570</v>
      </c>
      <c r="E940" s="9">
        <v>1</v>
      </c>
      <c r="F940" s="8" t="s">
        <v>246</v>
      </c>
    </row>
    <row r="941" spans="1:6" ht="15" x14ac:dyDescent="0.25">
      <c r="A941" s="8" t="s">
        <v>245</v>
      </c>
      <c r="B941" s="8" t="s">
        <v>246</v>
      </c>
      <c r="C941" s="8" t="s">
        <v>251</v>
      </c>
      <c r="D941" s="8" t="s">
        <v>2598</v>
      </c>
      <c r="E941" s="9">
        <v>376</v>
      </c>
      <c r="F941" s="8" t="s">
        <v>246</v>
      </c>
    </row>
    <row r="942" spans="1:6" ht="15" x14ac:dyDescent="0.25">
      <c r="A942" s="8" t="s">
        <v>245</v>
      </c>
      <c r="B942" s="8" t="s">
        <v>246</v>
      </c>
      <c r="C942" s="8" t="s">
        <v>251</v>
      </c>
      <c r="D942" s="8" t="s">
        <v>2599</v>
      </c>
      <c r="E942" s="9">
        <v>394</v>
      </c>
      <c r="F942" s="8" t="s">
        <v>246</v>
      </c>
    </row>
    <row r="943" spans="1:6" ht="15" x14ac:dyDescent="0.25">
      <c r="A943" s="8" t="s">
        <v>245</v>
      </c>
      <c r="B943" s="8" t="s">
        <v>246</v>
      </c>
      <c r="C943" s="8" t="s">
        <v>251</v>
      </c>
      <c r="D943" s="8" t="s">
        <v>2600</v>
      </c>
      <c r="E943" s="9">
        <v>408</v>
      </c>
      <c r="F943" s="8" t="s">
        <v>246</v>
      </c>
    </row>
    <row r="944" spans="1:6" ht="15" x14ac:dyDescent="0.25">
      <c r="A944" s="8" t="s">
        <v>245</v>
      </c>
      <c r="B944" s="8" t="s">
        <v>246</v>
      </c>
      <c r="C944" s="8" t="s">
        <v>251</v>
      </c>
      <c r="D944" s="8" t="s">
        <v>2601</v>
      </c>
      <c r="E944" s="9">
        <v>354</v>
      </c>
      <c r="F944" s="8" t="s">
        <v>246</v>
      </c>
    </row>
    <row r="945" spans="1:6" ht="15" x14ac:dyDescent="0.25">
      <c r="A945" s="8" t="s">
        <v>245</v>
      </c>
      <c r="B945" s="8" t="s">
        <v>246</v>
      </c>
      <c r="C945" s="8" t="s">
        <v>251</v>
      </c>
      <c r="D945" s="8" t="s">
        <v>2602</v>
      </c>
      <c r="E945" s="9">
        <v>224</v>
      </c>
      <c r="F945" s="8" t="s">
        <v>246</v>
      </c>
    </row>
    <row r="946" spans="1:6" ht="15" x14ac:dyDescent="0.25">
      <c r="A946" s="8" t="s">
        <v>245</v>
      </c>
      <c r="B946" s="8" t="s">
        <v>246</v>
      </c>
      <c r="C946" s="8" t="s">
        <v>251</v>
      </c>
      <c r="D946" s="8" t="s">
        <v>2603</v>
      </c>
      <c r="E946" s="9">
        <v>1</v>
      </c>
      <c r="F946" s="8" t="s">
        <v>246</v>
      </c>
    </row>
    <row r="947" spans="1:6" ht="15" x14ac:dyDescent="0.25">
      <c r="A947" s="8" t="s">
        <v>245</v>
      </c>
      <c r="B947" s="8" t="s">
        <v>246</v>
      </c>
      <c r="C947" s="8" t="s">
        <v>251</v>
      </c>
      <c r="D947" s="8" t="s">
        <v>2604</v>
      </c>
      <c r="E947" s="9">
        <v>214</v>
      </c>
      <c r="F947" s="8" t="s">
        <v>246</v>
      </c>
    </row>
    <row r="948" spans="1:6" ht="15" x14ac:dyDescent="0.25">
      <c r="A948" s="8" t="s">
        <v>245</v>
      </c>
      <c r="B948" s="8" t="s">
        <v>246</v>
      </c>
      <c r="C948" s="8" t="s">
        <v>251</v>
      </c>
      <c r="D948" s="8" t="s">
        <v>2605</v>
      </c>
      <c r="E948" s="9">
        <v>269</v>
      </c>
      <c r="F948" s="8" t="s">
        <v>246</v>
      </c>
    </row>
    <row r="949" spans="1:6" ht="15" x14ac:dyDescent="0.25">
      <c r="A949" s="8" t="s">
        <v>245</v>
      </c>
      <c r="B949" s="8" t="s">
        <v>246</v>
      </c>
      <c r="C949" s="8" t="s">
        <v>252</v>
      </c>
      <c r="D949" s="8" t="s">
        <v>2606</v>
      </c>
      <c r="E949" s="9">
        <v>542</v>
      </c>
      <c r="F949" s="8" t="s">
        <v>246</v>
      </c>
    </row>
    <row r="950" spans="1:6" ht="15" x14ac:dyDescent="0.25">
      <c r="A950" s="8" t="s">
        <v>245</v>
      </c>
      <c r="B950" s="8" t="s">
        <v>246</v>
      </c>
      <c r="C950" s="8" t="s">
        <v>252</v>
      </c>
      <c r="D950" s="8" t="s">
        <v>2607</v>
      </c>
      <c r="E950" s="9">
        <v>195</v>
      </c>
      <c r="F950" s="8" t="s">
        <v>246</v>
      </c>
    </row>
    <row r="951" spans="1:6" ht="15" x14ac:dyDescent="0.25">
      <c r="A951" s="8" t="s">
        <v>245</v>
      </c>
      <c r="B951" s="8" t="s">
        <v>246</v>
      </c>
      <c r="C951" s="8" t="s">
        <v>252</v>
      </c>
      <c r="D951" s="8" t="s">
        <v>2608</v>
      </c>
      <c r="E951" s="9">
        <v>2</v>
      </c>
      <c r="F951" s="8" t="s">
        <v>246</v>
      </c>
    </row>
    <row r="952" spans="1:6" ht="15" x14ac:dyDescent="0.25">
      <c r="A952" s="8" t="s">
        <v>245</v>
      </c>
      <c r="B952" s="8" t="s">
        <v>246</v>
      </c>
      <c r="C952" s="8" t="s">
        <v>253</v>
      </c>
      <c r="D952" s="8" t="s">
        <v>2599</v>
      </c>
      <c r="E952" s="9">
        <v>30</v>
      </c>
      <c r="F952" s="8" t="s">
        <v>246</v>
      </c>
    </row>
    <row r="953" spans="1:6" ht="15" x14ac:dyDescent="0.25">
      <c r="A953" s="8" t="s">
        <v>245</v>
      </c>
      <c r="B953" s="8" t="s">
        <v>246</v>
      </c>
      <c r="C953" s="8" t="s">
        <v>254</v>
      </c>
      <c r="D953" s="8" t="s">
        <v>2577</v>
      </c>
      <c r="E953" s="9">
        <v>5</v>
      </c>
      <c r="F953" s="8" t="s">
        <v>246</v>
      </c>
    </row>
    <row r="954" spans="1:6" ht="15" x14ac:dyDescent="0.25">
      <c r="A954" s="8" t="s">
        <v>245</v>
      </c>
      <c r="B954" s="8" t="s">
        <v>246</v>
      </c>
      <c r="C954" s="8" t="s">
        <v>254</v>
      </c>
      <c r="D954" s="8" t="s">
        <v>2578</v>
      </c>
      <c r="E954" s="9">
        <v>10</v>
      </c>
      <c r="F954" s="8" t="s">
        <v>246</v>
      </c>
    </row>
    <row r="955" spans="1:6" ht="15" x14ac:dyDescent="0.25">
      <c r="A955" s="8" t="s">
        <v>245</v>
      </c>
      <c r="B955" s="8" t="s">
        <v>246</v>
      </c>
      <c r="C955" s="8" t="s">
        <v>254</v>
      </c>
      <c r="D955" s="8" t="s">
        <v>2609</v>
      </c>
      <c r="E955" s="9">
        <v>312</v>
      </c>
      <c r="F955" s="8" t="s">
        <v>246</v>
      </c>
    </row>
    <row r="956" spans="1:6" ht="15" x14ac:dyDescent="0.25">
      <c r="A956" s="8" t="s">
        <v>245</v>
      </c>
      <c r="B956" s="8" t="s">
        <v>246</v>
      </c>
      <c r="C956" s="8" t="s">
        <v>254</v>
      </c>
      <c r="D956" s="8" t="s">
        <v>2610</v>
      </c>
      <c r="E956" s="9">
        <v>253</v>
      </c>
      <c r="F956" s="8" t="s">
        <v>246</v>
      </c>
    </row>
    <row r="957" spans="1:6" ht="15" x14ac:dyDescent="0.25">
      <c r="A957" s="8" t="s">
        <v>245</v>
      </c>
      <c r="B957" s="8" t="s">
        <v>246</v>
      </c>
      <c r="C957" s="8" t="s">
        <v>254</v>
      </c>
      <c r="D957" s="8" t="s">
        <v>2611</v>
      </c>
      <c r="E957" s="9">
        <v>278</v>
      </c>
      <c r="F957" s="8" t="s">
        <v>246</v>
      </c>
    </row>
    <row r="958" spans="1:6" ht="15" x14ac:dyDescent="0.25">
      <c r="A958" s="8" t="s">
        <v>245</v>
      </c>
      <c r="B958" s="8" t="s">
        <v>246</v>
      </c>
      <c r="C958" s="8" t="s">
        <v>254</v>
      </c>
      <c r="D958" s="8" t="s">
        <v>2612</v>
      </c>
      <c r="E958" s="9">
        <v>481</v>
      </c>
      <c r="F958" s="8" t="s">
        <v>246</v>
      </c>
    </row>
    <row r="959" spans="1:6" ht="15" x14ac:dyDescent="0.25">
      <c r="A959" s="8" t="s">
        <v>245</v>
      </c>
      <c r="B959" s="8" t="s">
        <v>246</v>
      </c>
      <c r="C959" s="8" t="s">
        <v>254</v>
      </c>
      <c r="D959" s="8" t="s">
        <v>2613</v>
      </c>
      <c r="E959" s="9">
        <v>268</v>
      </c>
      <c r="F959" s="8" t="s">
        <v>246</v>
      </c>
    </row>
    <row r="960" spans="1:6" ht="15" x14ac:dyDescent="0.25">
      <c r="A960" s="8" t="s">
        <v>245</v>
      </c>
      <c r="B960" s="8" t="s">
        <v>246</v>
      </c>
      <c r="C960" s="8" t="s">
        <v>254</v>
      </c>
      <c r="D960" s="8" t="s">
        <v>2614</v>
      </c>
      <c r="E960" s="9">
        <v>297</v>
      </c>
      <c r="F960" s="8" t="s">
        <v>246</v>
      </c>
    </row>
    <row r="961" spans="1:6" ht="15" x14ac:dyDescent="0.25">
      <c r="A961" s="8" t="s">
        <v>245</v>
      </c>
      <c r="B961" s="8" t="s">
        <v>246</v>
      </c>
      <c r="C961" s="8" t="s">
        <v>254</v>
      </c>
      <c r="D961" s="8" t="s">
        <v>2615</v>
      </c>
      <c r="E961" s="9">
        <v>391</v>
      </c>
      <c r="F961" s="8" t="s">
        <v>246</v>
      </c>
    </row>
    <row r="962" spans="1:6" ht="15" x14ac:dyDescent="0.25">
      <c r="A962" s="8" t="s">
        <v>245</v>
      </c>
      <c r="B962" s="8" t="s">
        <v>246</v>
      </c>
      <c r="C962" s="8" t="s">
        <v>254</v>
      </c>
      <c r="D962" s="8" t="s">
        <v>2616</v>
      </c>
      <c r="E962" s="9">
        <v>344</v>
      </c>
      <c r="F962" s="8" t="s">
        <v>246</v>
      </c>
    </row>
    <row r="963" spans="1:6" ht="15" x14ac:dyDescent="0.25">
      <c r="A963" s="8" t="s">
        <v>245</v>
      </c>
      <c r="B963" s="8" t="s">
        <v>246</v>
      </c>
      <c r="C963" s="8" t="s">
        <v>254</v>
      </c>
      <c r="D963" s="8" t="s">
        <v>2617</v>
      </c>
      <c r="E963" s="9">
        <v>334</v>
      </c>
      <c r="F963" s="8" t="s">
        <v>246</v>
      </c>
    </row>
    <row r="964" spans="1:6" ht="15" x14ac:dyDescent="0.25">
      <c r="A964" s="8" t="s">
        <v>245</v>
      </c>
      <c r="B964" s="8" t="s">
        <v>246</v>
      </c>
      <c r="C964" s="8" t="s">
        <v>254</v>
      </c>
      <c r="D964" s="8" t="s">
        <v>2618</v>
      </c>
      <c r="E964" s="9">
        <v>471</v>
      </c>
      <c r="F964" s="8" t="s">
        <v>246</v>
      </c>
    </row>
    <row r="965" spans="1:6" ht="15" x14ac:dyDescent="0.25">
      <c r="A965" s="8" t="s">
        <v>245</v>
      </c>
      <c r="B965" s="8" t="s">
        <v>246</v>
      </c>
      <c r="C965" s="8" t="s">
        <v>254</v>
      </c>
      <c r="D965" s="8" t="s">
        <v>2619</v>
      </c>
      <c r="E965" s="9">
        <v>262</v>
      </c>
      <c r="F965" s="8" t="s">
        <v>246</v>
      </c>
    </row>
    <row r="966" spans="1:6" ht="15" x14ac:dyDescent="0.25">
      <c r="A966" s="8" t="s">
        <v>245</v>
      </c>
      <c r="B966" s="8" t="s">
        <v>246</v>
      </c>
      <c r="C966" s="8" t="s">
        <v>254</v>
      </c>
      <c r="D966" s="8" t="s">
        <v>2620</v>
      </c>
      <c r="E966" s="9">
        <v>486</v>
      </c>
      <c r="F966" s="8" t="s">
        <v>246</v>
      </c>
    </row>
    <row r="967" spans="1:6" ht="15" x14ac:dyDescent="0.25">
      <c r="A967" s="8" t="s">
        <v>245</v>
      </c>
      <c r="B967" s="8" t="s">
        <v>246</v>
      </c>
      <c r="C967" s="8" t="s">
        <v>254</v>
      </c>
      <c r="D967" s="8" t="s">
        <v>2621</v>
      </c>
      <c r="E967" s="9">
        <v>337</v>
      </c>
      <c r="F967" s="8" t="s">
        <v>246</v>
      </c>
    </row>
    <row r="968" spans="1:6" ht="15" x14ac:dyDescent="0.25">
      <c r="A968" s="8" t="s">
        <v>245</v>
      </c>
      <c r="B968" s="8" t="s">
        <v>246</v>
      </c>
      <c r="C968" s="8" t="s">
        <v>254</v>
      </c>
      <c r="D968" s="8" t="s">
        <v>2622</v>
      </c>
      <c r="E968" s="9">
        <v>388</v>
      </c>
      <c r="F968" s="8" t="s">
        <v>246</v>
      </c>
    </row>
    <row r="969" spans="1:6" ht="15" x14ac:dyDescent="0.25">
      <c r="A969" s="8" t="s">
        <v>245</v>
      </c>
      <c r="B969" s="8" t="s">
        <v>246</v>
      </c>
      <c r="C969" s="8" t="s">
        <v>254</v>
      </c>
      <c r="D969" s="8" t="s">
        <v>2623</v>
      </c>
      <c r="E969" s="9">
        <v>301</v>
      </c>
      <c r="F969" s="8" t="s">
        <v>246</v>
      </c>
    </row>
    <row r="970" spans="1:6" ht="15" x14ac:dyDescent="0.25">
      <c r="A970" s="8" t="s">
        <v>245</v>
      </c>
      <c r="B970" s="8" t="s">
        <v>246</v>
      </c>
      <c r="C970" s="8" t="s">
        <v>254</v>
      </c>
      <c r="D970" s="8" t="s">
        <v>2624</v>
      </c>
      <c r="E970" s="9">
        <v>259</v>
      </c>
      <c r="F970" s="8" t="s">
        <v>246</v>
      </c>
    </row>
    <row r="971" spans="1:6" ht="15" x14ac:dyDescent="0.25">
      <c r="A971" s="8" t="s">
        <v>245</v>
      </c>
      <c r="B971" s="8" t="s">
        <v>246</v>
      </c>
      <c r="C971" s="8" t="s">
        <v>254</v>
      </c>
      <c r="D971" s="8" t="s">
        <v>2625</v>
      </c>
      <c r="E971" s="9">
        <v>272</v>
      </c>
      <c r="F971" s="8" t="s">
        <v>246</v>
      </c>
    </row>
    <row r="972" spans="1:6" ht="15" x14ac:dyDescent="0.25">
      <c r="A972" s="8" t="s">
        <v>245</v>
      </c>
      <c r="B972" s="8" t="s">
        <v>246</v>
      </c>
      <c r="C972" s="8" t="s">
        <v>254</v>
      </c>
      <c r="D972" s="8" t="s">
        <v>2626</v>
      </c>
      <c r="E972" s="9">
        <v>228</v>
      </c>
      <c r="F972" s="8" t="s">
        <v>246</v>
      </c>
    </row>
    <row r="973" spans="1:6" ht="15" x14ac:dyDescent="0.25">
      <c r="A973" s="8" t="s">
        <v>245</v>
      </c>
      <c r="B973" s="8" t="s">
        <v>246</v>
      </c>
      <c r="C973" s="8" t="s">
        <v>254</v>
      </c>
      <c r="D973" s="8" t="s">
        <v>2627</v>
      </c>
      <c r="E973" s="9">
        <v>398</v>
      </c>
      <c r="F973" s="8" t="s">
        <v>246</v>
      </c>
    </row>
    <row r="974" spans="1:6" ht="15" x14ac:dyDescent="0.25">
      <c r="A974" s="8" t="s">
        <v>245</v>
      </c>
      <c r="B974" s="8" t="s">
        <v>246</v>
      </c>
      <c r="C974" s="8" t="s">
        <v>254</v>
      </c>
      <c r="D974" s="8" t="s">
        <v>2628</v>
      </c>
      <c r="E974" s="9">
        <v>299</v>
      </c>
      <c r="F974" s="8" t="s">
        <v>246</v>
      </c>
    </row>
    <row r="975" spans="1:6" ht="15" x14ac:dyDescent="0.25">
      <c r="A975" s="8" t="s">
        <v>245</v>
      </c>
      <c r="B975" s="8" t="s">
        <v>246</v>
      </c>
      <c r="C975" s="8" t="s">
        <v>255</v>
      </c>
      <c r="D975" s="8" t="s">
        <v>2629</v>
      </c>
      <c r="E975" s="9">
        <v>293</v>
      </c>
      <c r="F975" s="8" t="s">
        <v>246</v>
      </c>
    </row>
    <row r="976" spans="1:6" ht="15" x14ac:dyDescent="0.25">
      <c r="A976" s="8" t="s">
        <v>245</v>
      </c>
      <c r="B976" s="8" t="s">
        <v>246</v>
      </c>
      <c r="C976" s="8" t="s">
        <v>255</v>
      </c>
      <c r="D976" s="8" t="s">
        <v>2630</v>
      </c>
      <c r="E976" s="9">
        <v>262</v>
      </c>
      <c r="F976" s="8" t="s">
        <v>246</v>
      </c>
    </row>
    <row r="977" spans="1:6" ht="15" x14ac:dyDescent="0.25">
      <c r="A977" s="8" t="s">
        <v>245</v>
      </c>
      <c r="B977" s="8" t="s">
        <v>246</v>
      </c>
      <c r="C977" s="8" t="s">
        <v>255</v>
      </c>
      <c r="D977" s="8" t="s">
        <v>2631</v>
      </c>
      <c r="E977" s="9">
        <v>399</v>
      </c>
      <c r="F977" s="8" t="s">
        <v>246</v>
      </c>
    </row>
    <row r="978" spans="1:6" ht="15" x14ac:dyDescent="0.25">
      <c r="A978" s="8" t="s">
        <v>245</v>
      </c>
      <c r="B978" s="8" t="s">
        <v>246</v>
      </c>
      <c r="C978" s="8" t="s">
        <v>255</v>
      </c>
      <c r="D978" s="8" t="s">
        <v>2632</v>
      </c>
      <c r="E978" s="9">
        <v>188</v>
      </c>
      <c r="F978" s="8" t="s">
        <v>246</v>
      </c>
    </row>
    <row r="979" spans="1:6" ht="15" x14ac:dyDescent="0.25">
      <c r="A979" s="8" t="s">
        <v>245</v>
      </c>
      <c r="B979" s="8" t="s">
        <v>246</v>
      </c>
      <c r="C979" s="8" t="s">
        <v>255</v>
      </c>
      <c r="D979" s="8" t="s">
        <v>2633</v>
      </c>
      <c r="E979" s="9">
        <v>273</v>
      </c>
      <c r="F979" s="8" t="s">
        <v>246</v>
      </c>
    </row>
    <row r="980" spans="1:6" ht="15" x14ac:dyDescent="0.25">
      <c r="A980" s="8" t="s">
        <v>245</v>
      </c>
      <c r="B980" s="8" t="s">
        <v>246</v>
      </c>
      <c r="C980" s="8" t="s">
        <v>255</v>
      </c>
      <c r="D980" s="8" t="s">
        <v>2634</v>
      </c>
      <c r="E980" s="9">
        <v>169</v>
      </c>
      <c r="F980" s="8" t="s">
        <v>246</v>
      </c>
    </row>
    <row r="981" spans="1:6" ht="15" x14ac:dyDescent="0.25">
      <c r="A981" s="8" t="s">
        <v>245</v>
      </c>
      <c r="B981" s="8" t="s">
        <v>246</v>
      </c>
      <c r="C981" s="8" t="s">
        <v>256</v>
      </c>
      <c r="D981" s="8" t="s">
        <v>2635</v>
      </c>
      <c r="E981" s="9">
        <v>350</v>
      </c>
      <c r="F981" s="8" t="s">
        <v>246</v>
      </c>
    </row>
    <row r="982" spans="1:6" ht="15" x14ac:dyDescent="0.25">
      <c r="A982" s="8" t="s">
        <v>245</v>
      </c>
      <c r="B982" s="8" t="s">
        <v>246</v>
      </c>
      <c r="C982" s="8" t="s">
        <v>256</v>
      </c>
      <c r="D982" s="8" t="s">
        <v>2636</v>
      </c>
      <c r="E982" s="9">
        <v>298</v>
      </c>
      <c r="F982" s="8" t="s">
        <v>246</v>
      </c>
    </row>
    <row r="983" spans="1:6" ht="15" x14ac:dyDescent="0.25">
      <c r="A983" s="8" t="s">
        <v>245</v>
      </c>
      <c r="B983" s="8" t="s">
        <v>246</v>
      </c>
      <c r="C983" s="8" t="s">
        <v>256</v>
      </c>
      <c r="D983" s="8" t="s">
        <v>2637</v>
      </c>
      <c r="E983" s="9">
        <v>240</v>
      </c>
      <c r="F983" s="8" t="s">
        <v>246</v>
      </c>
    </row>
    <row r="984" spans="1:6" ht="15" x14ac:dyDescent="0.25">
      <c r="A984" s="8" t="s">
        <v>245</v>
      </c>
      <c r="B984" s="8" t="s">
        <v>246</v>
      </c>
      <c r="C984" s="8" t="s">
        <v>256</v>
      </c>
      <c r="D984" s="8" t="s">
        <v>2638</v>
      </c>
      <c r="E984" s="9">
        <v>376</v>
      </c>
      <c r="F984" s="8" t="s">
        <v>246</v>
      </c>
    </row>
    <row r="985" spans="1:6" ht="15" x14ac:dyDescent="0.25">
      <c r="A985" s="8" t="s">
        <v>245</v>
      </c>
      <c r="B985" s="8" t="s">
        <v>246</v>
      </c>
      <c r="C985" s="8" t="s">
        <v>256</v>
      </c>
      <c r="D985" s="8" t="s">
        <v>2639</v>
      </c>
      <c r="E985" s="9">
        <v>395</v>
      </c>
      <c r="F985" s="8" t="s">
        <v>246</v>
      </c>
    </row>
    <row r="986" spans="1:6" ht="15" x14ac:dyDescent="0.25">
      <c r="A986" s="8" t="s">
        <v>245</v>
      </c>
      <c r="B986" s="8" t="s">
        <v>246</v>
      </c>
      <c r="C986" s="8" t="s">
        <v>256</v>
      </c>
      <c r="D986" s="8" t="s">
        <v>2640</v>
      </c>
      <c r="E986" s="9">
        <v>229</v>
      </c>
      <c r="F986" s="8" t="s">
        <v>246</v>
      </c>
    </row>
    <row r="987" spans="1:6" ht="15" x14ac:dyDescent="0.25">
      <c r="A987" s="8" t="s">
        <v>245</v>
      </c>
      <c r="B987" s="8" t="s">
        <v>246</v>
      </c>
      <c r="C987" s="8" t="s">
        <v>256</v>
      </c>
      <c r="D987" s="8" t="s">
        <v>2641</v>
      </c>
      <c r="E987" s="9">
        <v>353</v>
      </c>
      <c r="F987" s="8" t="s">
        <v>246</v>
      </c>
    </row>
    <row r="988" spans="1:6" ht="15" x14ac:dyDescent="0.25">
      <c r="A988" s="8" t="s">
        <v>257</v>
      </c>
      <c r="B988" s="8" t="s">
        <v>258</v>
      </c>
      <c r="C988" s="8" t="s">
        <v>259</v>
      </c>
      <c r="D988" s="8" t="s">
        <v>2642</v>
      </c>
      <c r="E988" s="9">
        <v>51</v>
      </c>
      <c r="F988" s="8" t="s">
        <v>258</v>
      </c>
    </row>
    <row r="989" spans="1:6" ht="15" x14ac:dyDescent="0.25">
      <c r="A989" s="8" t="s">
        <v>257</v>
      </c>
      <c r="B989" s="8" t="s">
        <v>258</v>
      </c>
      <c r="C989" s="8" t="s">
        <v>260</v>
      </c>
      <c r="D989" s="8" t="s">
        <v>2643</v>
      </c>
      <c r="E989" s="9">
        <v>224</v>
      </c>
      <c r="F989" s="8" t="s">
        <v>258</v>
      </c>
    </row>
    <row r="990" spans="1:6" ht="15" x14ac:dyDescent="0.25">
      <c r="A990" s="8" t="s">
        <v>257</v>
      </c>
      <c r="B990" s="8" t="s">
        <v>258</v>
      </c>
      <c r="C990" s="8" t="s">
        <v>260</v>
      </c>
      <c r="D990" s="8" t="s">
        <v>2644</v>
      </c>
      <c r="E990" s="9">
        <v>444</v>
      </c>
      <c r="F990" s="8" t="s">
        <v>258</v>
      </c>
    </row>
    <row r="991" spans="1:6" ht="15" x14ac:dyDescent="0.25">
      <c r="A991" s="8" t="s">
        <v>257</v>
      </c>
      <c r="B991" s="8" t="s">
        <v>258</v>
      </c>
      <c r="C991" s="8" t="s">
        <v>260</v>
      </c>
      <c r="D991" s="8" t="s">
        <v>2645</v>
      </c>
      <c r="E991" s="9">
        <v>325</v>
      </c>
      <c r="F991" s="8" t="s">
        <v>258</v>
      </c>
    </row>
    <row r="992" spans="1:6" ht="15" x14ac:dyDescent="0.25">
      <c r="A992" s="8" t="s">
        <v>257</v>
      </c>
      <c r="B992" s="8" t="s">
        <v>258</v>
      </c>
      <c r="C992" s="8" t="s">
        <v>261</v>
      </c>
      <c r="D992" s="8" t="s">
        <v>2646</v>
      </c>
      <c r="E992" s="9">
        <v>56</v>
      </c>
      <c r="F992" s="8" t="s">
        <v>258</v>
      </c>
    </row>
    <row r="993" spans="1:6" ht="15" x14ac:dyDescent="0.25">
      <c r="A993" s="8" t="s">
        <v>257</v>
      </c>
      <c r="B993" s="8" t="s">
        <v>258</v>
      </c>
      <c r="C993" s="8" t="s">
        <v>262</v>
      </c>
      <c r="D993" s="8" t="s">
        <v>2647</v>
      </c>
      <c r="E993" s="9">
        <v>446</v>
      </c>
      <c r="F993" s="8" t="s">
        <v>258</v>
      </c>
    </row>
    <row r="994" spans="1:6" ht="15" x14ac:dyDescent="0.25">
      <c r="A994" s="8" t="s">
        <v>257</v>
      </c>
      <c r="B994" s="8" t="s">
        <v>258</v>
      </c>
      <c r="C994" s="8" t="s">
        <v>263</v>
      </c>
      <c r="D994" s="8" t="s">
        <v>2648</v>
      </c>
      <c r="E994" s="9">
        <v>54</v>
      </c>
      <c r="F994" s="8" t="s">
        <v>258</v>
      </c>
    </row>
    <row r="995" spans="1:6" ht="15" x14ac:dyDescent="0.25">
      <c r="A995" s="8" t="s">
        <v>257</v>
      </c>
      <c r="B995" s="8" t="s">
        <v>258</v>
      </c>
      <c r="C995" s="8" t="s">
        <v>264</v>
      </c>
      <c r="D995" s="8" t="s">
        <v>2649</v>
      </c>
      <c r="E995" s="9">
        <v>40</v>
      </c>
      <c r="F995" s="8" t="s">
        <v>258</v>
      </c>
    </row>
    <row r="996" spans="1:6" ht="15" x14ac:dyDescent="0.25">
      <c r="A996" s="8" t="s">
        <v>257</v>
      </c>
      <c r="B996" s="8" t="s">
        <v>258</v>
      </c>
      <c r="C996" s="8" t="s">
        <v>265</v>
      </c>
      <c r="D996" s="8" t="s">
        <v>2650</v>
      </c>
      <c r="E996" s="9">
        <v>25</v>
      </c>
      <c r="F996" s="8" t="s">
        <v>258</v>
      </c>
    </row>
    <row r="997" spans="1:6" ht="15" x14ac:dyDescent="0.25">
      <c r="A997" s="8" t="s">
        <v>257</v>
      </c>
      <c r="B997" s="8" t="s">
        <v>258</v>
      </c>
      <c r="C997" s="8" t="s">
        <v>265</v>
      </c>
      <c r="D997" s="8" t="s">
        <v>2651</v>
      </c>
      <c r="E997" s="9">
        <v>358</v>
      </c>
      <c r="F997" s="8" t="s">
        <v>258</v>
      </c>
    </row>
    <row r="998" spans="1:6" ht="15" x14ac:dyDescent="0.25">
      <c r="A998" s="8" t="s">
        <v>257</v>
      </c>
      <c r="B998" s="8" t="s">
        <v>258</v>
      </c>
      <c r="C998" s="8" t="s">
        <v>266</v>
      </c>
      <c r="D998" s="8" t="s">
        <v>2652</v>
      </c>
      <c r="E998" s="9">
        <v>260</v>
      </c>
      <c r="F998" s="8" t="s">
        <v>258</v>
      </c>
    </row>
    <row r="999" spans="1:6" ht="15" x14ac:dyDescent="0.25">
      <c r="A999" s="8" t="s">
        <v>257</v>
      </c>
      <c r="B999" s="8" t="s">
        <v>258</v>
      </c>
      <c r="C999" s="8" t="s">
        <v>266</v>
      </c>
      <c r="D999" s="8" t="s">
        <v>2653</v>
      </c>
      <c r="E999" s="9">
        <v>324</v>
      </c>
      <c r="F999" s="8" t="s">
        <v>258</v>
      </c>
    </row>
    <row r="1000" spans="1:6" ht="15" x14ac:dyDescent="0.25">
      <c r="A1000" s="8" t="s">
        <v>257</v>
      </c>
      <c r="B1000" s="8" t="s">
        <v>258</v>
      </c>
      <c r="C1000" s="8" t="s">
        <v>266</v>
      </c>
      <c r="D1000" s="8" t="s">
        <v>2654</v>
      </c>
      <c r="E1000" s="9">
        <v>6</v>
      </c>
      <c r="F1000" s="8" t="s">
        <v>258</v>
      </c>
    </row>
    <row r="1001" spans="1:6" ht="15" x14ac:dyDescent="0.25">
      <c r="A1001" s="8" t="s">
        <v>257</v>
      </c>
      <c r="B1001" s="8" t="s">
        <v>258</v>
      </c>
      <c r="C1001" s="8" t="s">
        <v>266</v>
      </c>
      <c r="D1001" s="8" t="s">
        <v>2655</v>
      </c>
      <c r="E1001" s="9">
        <v>228</v>
      </c>
      <c r="F1001" s="8" t="s">
        <v>258</v>
      </c>
    </row>
    <row r="1002" spans="1:6" ht="15" x14ac:dyDescent="0.25">
      <c r="A1002" s="8" t="s">
        <v>257</v>
      </c>
      <c r="B1002" s="8" t="s">
        <v>258</v>
      </c>
      <c r="C1002" s="8" t="s">
        <v>266</v>
      </c>
      <c r="D1002" s="8" t="s">
        <v>2656</v>
      </c>
      <c r="E1002" s="9">
        <v>309</v>
      </c>
      <c r="F1002" s="8" t="s">
        <v>258</v>
      </c>
    </row>
    <row r="1003" spans="1:6" ht="15" x14ac:dyDescent="0.25">
      <c r="A1003" s="8" t="s">
        <v>257</v>
      </c>
      <c r="B1003" s="8" t="s">
        <v>258</v>
      </c>
      <c r="C1003" s="8" t="s">
        <v>266</v>
      </c>
      <c r="D1003" s="8" t="s">
        <v>2657</v>
      </c>
      <c r="E1003" s="9">
        <v>302</v>
      </c>
      <c r="F1003" s="8" t="s">
        <v>258</v>
      </c>
    </row>
    <row r="1004" spans="1:6" ht="15" x14ac:dyDescent="0.25">
      <c r="A1004" s="8" t="s">
        <v>257</v>
      </c>
      <c r="B1004" s="8" t="s">
        <v>258</v>
      </c>
      <c r="C1004" s="8" t="s">
        <v>266</v>
      </c>
      <c r="D1004" s="8" t="s">
        <v>2658</v>
      </c>
      <c r="E1004" s="9">
        <v>192</v>
      </c>
      <c r="F1004" s="8" t="s">
        <v>258</v>
      </c>
    </row>
    <row r="1005" spans="1:6" ht="15" x14ac:dyDescent="0.25">
      <c r="A1005" s="8" t="s">
        <v>257</v>
      </c>
      <c r="B1005" s="8" t="s">
        <v>258</v>
      </c>
      <c r="C1005" s="8" t="s">
        <v>266</v>
      </c>
      <c r="D1005" s="8" t="s">
        <v>2659</v>
      </c>
      <c r="E1005" s="9">
        <v>254</v>
      </c>
      <c r="F1005" s="8" t="s">
        <v>258</v>
      </c>
    </row>
    <row r="1006" spans="1:6" ht="15" x14ac:dyDescent="0.25">
      <c r="A1006" s="8" t="s">
        <v>257</v>
      </c>
      <c r="B1006" s="8" t="s">
        <v>258</v>
      </c>
      <c r="C1006" s="8" t="s">
        <v>266</v>
      </c>
      <c r="D1006" s="8" t="s">
        <v>2660</v>
      </c>
      <c r="E1006" s="9">
        <v>293</v>
      </c>
      <c r="F1006" s="8" t="s">
        <v>258</v>
      </c>
    </row>
    <row r="1007" spans="1:6" ht="15" x14ac:dyDescent="0.25">
      <c r="A1007" s="8" t="s">
        <v>257</v>
      </c>
      <c r="B1007" s="8" t="s">
        <v>258</v>
      </c>
      <c r="C1007" s="8" t="s">
        <v>266</v>
      </c>
      <c r="D1007" s="8" t="s">
        <v>2661</v>
      </c>
      <c r="E1007" s="9">
        <v>395</v>
      </c>
      <c r="F1007" s="8" t="s">
        <v>258</v>
      </c>
    </row>
    <row r="1008" spans="1:6" ht="15" x14ac:dyDescent="0.25">
      <c r="A1008" s="8" t="s">
        <v>257</v>
      </c>
      <c r="B1008" s="8" t="s">
        <v>258</v>
      </c>
      <c r="C1008" s="8" t="s">
        <v>266</v>
      </c>
      <c r="D1008" s="8" t="s">
        <v>2662</v>
      </c>
      <c r="E1008" s="9">
        <v>366</v>
      </c>
      <c r="F1008" s="8" t="s">
        <v>258</v>
      </c>
    </row>
    <row r="1009" spans="1:6" ht="15" x14ac:dyDescent="0.25">
      <c r="A1009" s="8" t="s">
        <v>257</v>
      </c>
      <c r="B1009" s="8" t="s">
        <v>258</v>
      </c>
      <c r="C1009" s="8" t="s">
        <v>266</v>
      </c>
      <c r="D1009" s="8" t="s">
        <v>2663</v>
      </c>
      <c r="E1009" s="9">
        <v>345</v>
      </c>
      <c r="F1009" s="8" t="s">
        <v>258</v>
      </c>
    </row>
    <row r="1010" spans="1:6" ht="15" x14ac:dyDescent="0.25">
      <c r="A1010" s="8" t="s">
        <v>257</v>
      </c>
      <c r="B1010" s="8" t="s">
        <v>258</v>
      </c>
      <c r="C1010" s="8" t="s">
        <v>258</v>
      </c>
      <c r="D1010" s="8" t="s">
        <v>2664</v>
      </c>
      <c r="E1010" s="9">
        <v>295</v>
      </c>
      <c r="F1010" s="8" t="s">
        <v>258</v>
      </c>
    </row>
    <row r="1011" spans="1:6" ht="15" x14ac:dyDescent="0.25">
      <c r="A1011" s="8" t="s">
        <v>257</v>
      </c>
      <c r="B1011" s="8" t="s">
        <v>258</v>
      </c>
      <c r="C1011" s="8" t="s">
        <v>258</v>
      </c>
      <c r="D1011" s="8" t="s">
        <v>2665</v>
      </c>
      <c r="E1011" s="9">
        <v>217</v>
      </c>
      <c r="F1011" s="8" t="s">
        <v>258</v>
      </c>
    </row>
    <row r="1012" spans="1:6" ht="15" x14ac:dyDescent="0.25">
      <c r="A1012" s="8" t="s">
        <v>257</v>
      </c>
      <c r="B1012" s="8" t="s">
        <v>258</v>
      </c>
      <c r="C1012" s="8" t="s">
        <v>258</v>
      </c>
      <c r="D1012" s="8" t="s">
        <v>2666</v>
      </c>
      <c r="E1012" s="9">
        <v>25</v>
      </c>
      <c r="F1012" s="8" t="s">
        <v>258</v>
      </c>
    </row>
    <row r="1013" spans="1:6" ht="15" x14ac:dyDescent="0.25">
      <c r="A1013" s="8" t="s">
        <v>257</v>
      </c>
      <c r="B1013" s="8" t="s">
        <v>258</v>
      </c>
      <c r="C1013" s="8" t="s">
        <v>258</v>
      </c>
      <c r="D1013" s="8" t="s">
        <v>2667</v>
      </c>
      <c r="E1013" s="9">
        <v>245</v>
      </c>
      <c r="F1013" s="8" t="s">
        <v>258</v>
      </c>
    </row>
    <row r="1014" spans="1:6" ht="15" x14ac:dyDescent="0.25">
      <c r="A1014" s="8" t="s">
        <v>257</v>
      </c>
      <c r="B1014" s="8" t="s">
        <v>258</v>
      </c>
      <c r="C1014" s="8" t="s">
        <v>258</v>
      </c>
      <c r="D1014" s="8" t="s">
        <v>2668</v>
      </c>
      <c r="E1014" s="9">
        <v>344</v>
      </c>
      <c r="F1014" s="8" t="s">
        <v>258</v>
      </c>
    </row>
    <row r="1015" spans="1:6" ht="15" x14ac:dyDescent="0.25">
      <c r="A1015" s="8" t="s">
        <v>257</v>
      </c>
      <c r="B1015" s="8" t="s">
        <v>258</v>
      </c>
      <c r="C1015" s="8" t="s">
        <v>258</v>
      </c>
      <c r="D1015" s="8" t="s">
        <v>2669</v>
      </c>
      <c r="E1015" s="9">
        <v>410</v>
      </c>
      <c r="F1015" s="8" t="s">
        <v>258</v>
      </c>
    </row>
    <row r="1016" spans="1:6" ht="15" x14ac:dyDescent="0.25">
      <c r="A1016" s="8" t="s">
        <v>257</v>
      </c>
      <c r="B1016" s="8" t="s">
        <v>258</v>
      </c>
      <c r="C1016" s="8" t="s">
        <v>267</v>
      </c>
      <c r="D1016" s="8" t="s">
        <v>2670</v>
      </c>
      <c r="E1016" s="9">
        <v>108</v>
      </c>
      <c r="F1016" s="8" t="s">
        <v>258</v>
      </c>
    </row>
    <row r="1017" spans="1:6" ht="15" x14ac:dyDescent="0.25">
      <c r="A1017" s="8" t="s">
        <v>257</v>
      </c>
      <c r="B1017" s="8" t="s">
        <v>258</v>
      </c>
      <c r="C1017" s="8" t="s">
        <v>268</v>
      </c>
      <c r="D1017" s="8" t="s">
        <v>2649</v>
      </c>
      <c r="E1017" s="9">
        <v>87</v>
      </c>
      <c r="F1017" s="8" t="s">
        <v>258</v>
      </c>
    </row>
    <row r="1018" spans="1:6" ht="15" x14ac:dyDescent="0.25">
      <c r="A1018" s="8" t="s">
        <v>257</v>
      </c>
      <c r="B1018" s="8" t="s">
        <v>258</v>
      </c>
      <c r="C1018" s="8" t="s">
        <v>269</v>
      </c>
      <c r="D1018" s="8" t="s">
        <v>2671</v>
      </c>
      <c r="E1018" s="9">
        <v>157</v>
      </c>
      <c r="F1018" s="8" t="s">
        <v>258</v>
      </c>
    </row>
    <row r="1019" spans="1:6" ht="15" x14ac:dyDescent="0.25">
      <c r="A1019" s="8" t="s">
        <v>257</v>
      </c>
      <c r="B1019" s="8" t="s">
        <v>258</v>
      </c>
      <c r="C1019" s="8" t="s">
        <v>269</v>
      </c>
      <c r="D1019" s="8" t="s">
        <v>2672</v>
      </c>
      <c r="E1019" s="9">
        <v>271</v>
      </c>
      <c r="F1019" s="8" t="s">
        <v>258</v>
      </c>
    </row>
    <row r="1020" spans="1:6" ht="15" x14ac:dyDescent="0.25">
      <c r="A1020" s="8" t="s">
        <v>257</v>
      </c>
      <c r="B1020" s="8" t="s">
        <v>258</v>
      </c>
      <c r="C1020" s="8" t="s">
        <v>269</v>
      </c>
      <c r="D1020" s="8" t="s">
        <v>2648</v>
      </c>
      <c r="E1020" s="9">
        <v>47</v>
      </c>
      <c r="F1020" s="8" t="s">
        <v>258</v>
      </c>
    </row>
    <row r="1021" spans="1:6" ht="15" x14ac:dyDescent="0.25">
      <c r="A1021" s="8" t="s">
        <v>257</v>
      </c>
      <c r="B1021" s="8" t="s">
        <v>258</v>
      </c>
      <c r="C1021" s="8" t="s">
        <v>269</v>
      </c>
      <c r="D1021" s="8" t="s">
        <v>2673</v>
      </c>
      <c r="E1021" s="9">
        <v>292</v>
      </c>
      <c r="F1021" s="8" t="s">
        <v>258</v>
      </c>
    </row>
    <row r="1022" spans="1:6" ht="15" x14ac:dyDescent="0.25">
      <c r="A1022" s="8" t="s">
        <v>257</v>
      </c>
      <c r="B1022" s="8" t="s">
        <v>258</v>
      </c>
      <c r="C1022" s="8" t="s">
        <v>269</v>
      </c>
      <c r="D1022" s="8" t="s">
        <v>2674</v>
      </c>
      <c r="E1022" s="9">
        <v>209</v>
      </c>
      <c r="F1022" s="8" t="s">
        <v>258</v>
      </c>
    </row>
    <row r="1023" spans="1:6" ht="15" x14ac:dyDescent="0.25">
      <c r="A1023" s="8" t="s">
        <v>257</v>
      </c>
      <c r="B1023" s="8" t="s">
        <v>258</v>
      </c>
      <c r="C1023" s="8" t="s">
        <v>269</v>
      </c>
      <c r="D1023" s="8" t="s">
        <v>2675</v>
      </c>
      <c r="E1023" s="9">
        <v>317</v>
      </c>
      <c r="F1023" s="8" t="s">
        <v>258</v>
      </c>
    </row>
    <row r="1024" spans="1:6" ht="15" x14ac:dyDescent="0.25">
      <c r="A1024" s="8" t="s">
        <v>257</v>
      </c>
      <c r="B1024" s="8" t="s">
        <v>258</v>
      </c>
      <c r="C1024" s="8" t="s">
        <v>269</v>
      </c>
      <c r="D1024" s="8" t="s">
        <v>2676</v>
      </c>
      <c r="E1024" s="9">
        <v>491</v>
      </c>
      <c r="F1024" s="8" t="s">
        <v>258</v>
      </c>
    </row>
    <row r="1025" spans="1:6" ht="15" x14ac:dyDescent="0.25">
      <c r="A1025" s="8" t="s">
        <v>257</v>
      </c>
      <c r="B1025" s="8" t="s">
        <v>258</v>
      </c>
      <c r="C1025" s="8" t="s">
        <v>269</v>
      </c>
      <c r="D1025" s="8" t="s">
        <v>2677</v>
      </c>
      <c r="E1025" s="9">
        <v>436</v>
      </c>
      <c r="F1025" s="8" t="s">
        <v>258</v>
      </c>
    </row>
    <row r="1026" spans="1:6" ht="15" x14ac:dyDescent="0.25">
      <c r="A1026" s="8" t="s">
        <v>257</v>
      </c>
      <c r="B1026" s="8" t="s">
        <v>258</v>
      </c>
      <c r="C1026" s="8" t="s">
        <v>269</v>
      </c>
      <c r="D1026" s="8" t="s">
        <v>2678</v>
      </c>
      <c r="E1026" s="9">
        <v>214</v>
      </c>
      <c r="F1026" s="8" t="s">
        <v>258</v>
      </c>
    </row>
    <row r="1027" spans="1:6" ht="15" x14ac:dyDescent="0.25">
      <c r="A1027" s="8" t="s">
        <v>257</v>
      </c>
      <c r="B1027" s="8" t="s">
        <v>258</v>
      </c>
      <c r="C1027" s="8" t="s">
        <v>269</v>
      </c>
      <c r="D1027" s="8" t="s">
        <v>2679</v>
      </c>
      <c r="E1027" s="9">
        <v>490</v>
      </c>
      <c r="F1027" s="8" t="s">
        <v>258</v>
      </c>
    </row>
    <row r="1028" spans="1:6" ht="15" x14ac:dyDescent="0.25">
      <c r="A1028" s="8" t="s">
        <v>257</v>
      </c>
      <c r="B1028" s="8" t="s">
        <v>258</v>
      </c>
      <c r="C1028" s="8" t="s">
        <v>269</v>
      </c>
      <c r="D1028" s="8" t="s">
        <v>2680</v>
      </c>
      <c r="E1028" s="9">
        <v>365</v>
      </c>
      <c r="F1028" s="8" t="s">
        <v>258</v>
      </c>
    </row>
    <row r="1029" spans="1:6" ht="15" x14ac:dyDescent="0.25">
      <c r="A1029" s="8" t="s">
        <v>257</v>
      </c>
      <c r="B1029" s="8" t="s">
        <v>258</v>
      </c>
      <c r="C1029" s="8" t="s">
        <v>269</v>
      </c>
      <c r="D1029" s="8" t="s">
        <v>2681</v>
      </c>
      <c r="E1029" s="9">
        <v>735</v>
      </c>
      <c r="F1029" s="8" t="s">
        <v>258</v>
      </c>
    </row>
    <row r="1030" spans="1:6" ht="15" x14ac:dyDescent="0.25">
      <c r="A1030" s="8" t="s">
        <v>257</v>
      </c>
      <c r="B1030" s="8" t="s">
        <v>258</v>
      </c>
      <c r="C1030" s="8" t="s">
        <v>269</v>
      </c>
      <c r="D1030" s="8" t="s">
        <v>2682</v>
      </c>
      <c r="E1030" s="9">
        <v>452</v>
      </c>
      <c r="F1030" s="8" t="s">
        <v>258</v>
      </c>
    </row>
    <row r="1031" spans="1:6" ht="15" x14ac:dyDescent="0.25">
      <c r="A1031" s="8" t="s">
        <v>257</v>
      </c>
      <c r="B1031" s="8" t="s">
        <v>258</v>
      </c>
      <c r="C1031" s="8" t="s">
        <v>269</v>
      </c>
      <c r="D1031" s="8" t="s">
        <v>2683</v>
      </c>
      <c r="E1031" s="9">
        <v>999</v>
      </c>
      <c r="F1031" s="8" t="s">
        <v>258</v>
      </c>
    </row>
    <row r="1032" spans="1:6" ht="15" x14ac:dyDescent="0.25">
      <c r="A1032" s="8" t="s">
        <v>257</v>
      </c>
      <c r="B1032" s="8" t="s">
        <v>258</v>
      </c>
      <c r="C1032" s="8" t="s">
        <v>270</v>
      </c>
      <c r="D1032" s="8" t="s">
        <v>2684</v>
      </c>
      <c r="E1032" s="9">
        <v>98</v>
      </c>
      <c r="F1032" s="8" t="s">
        <v>258</v>
      </c>
    </row>
    <row r="1033" spans="1:6" ht="15" x14ac:dyDescent="0.25">
      <c r="A1033" s="8" t="s">
        <v>257</v>
      </c>
      <c r="B1033" s="8" t="s">
        <v>258</v>
      </c>
      <c r="C1033" s="8" t="s">
        <v>271</v>
      </c>
      <c r="D1033" s="8" t="s">
        <v>2685</v>
      </c>
      <c r="E1033" s="9">
        <v>216</v>
      </c>
      <c r="F1033" s="8" t="s">
        <v>258</v>
      </c>
    </row>
    <row r="1034" spans="1:6" ht="15" x14ac:dyDescent="0.25">
      <c r="A1034" s="8" t="s">
        <v>257</v>
      </c>
      <c r="B1034" s="8" t="s">
        <v>258</v>
      </c>
      <c r="C1034" s="8" t="s">
        <v>271</v>
      </c>
      <c r="D1034" s="8" t="s">
        <v>2686</v>
      </c>
      <c r="E1034" s="9">
        <v>300</v>
      </c>
      <c r="F1034" s="8" t="s">
        <v>258</v>
      </c>
    </row>
    <row r="1035" spans="1:6" ht="15" x14ac:dyDescent="0.25">
      <c r="A1035" s="8" t="s">
        <v>257</v>
      </c>
      <c r="B1035" s="8" t="s">
        <v>258</v>
      </c>
      <c r="C1035" s="8" t="s">
        <v>271</v>
      </c>
      <c r="D1035" s="8" t="s">
        <v>2687</v>
      </c>
      <c r="E1035" s="9">
        <v>154</v>
      </c>
      <c r="F1035" s="8" t="s">
        <v>258</v>
      </c>
    </row>
    <row r="1036" spans="1:6" ht="15" x14ac:dyDescent="0.25">
      <c r="A1036" s="8" t="s">
        <v>257</v>
      </c>
      <c r="B1036" s="8" t="s">
        <v>258</v>
      </c>
      <c r="C1036" s="8" t="s">
        <v>271</v>
      </c>
      <c r="D1036" s="8" t="s">
        <v>2688</v>
      </c>
      <c r="E1036" s="9">
        <v>197</v>
      </c>
      <c r="F1036" s="8" t="s">
        <v>258</v>
      </c>
    </row>
    <row r="1037" spans="1:6" ht="15" x14ac:dyDescent="0.25">
      <c r="A1037" s="8" t="s">
        <v>257</v>
      </c>
      <c r="B1037" s="8" t="s">
        <v>258</v>
      </c>
      <c r="C1037" s="8" t="s">
        <v>271</v>
      </c>
      <c r="D1037" s="8" t="s">
        <v>2689</v>
      </c>
      <c r="E1037" s="9">
        <v>177</v>
      </c>
      <c r="F1037" s="8" t="s">
        <v>258</v>
      </c>
    </row>
    <row r="1038" spans="1:6" ht="15" x14ac:dyDescent="0.25">
      <c r="A1038" s="8" t="s">
        <v>257</v>
      </c>
      <c r="B1038" s="8" t="s">
        <v>258</v>
      </c>
      <c r="C1038" s="8" t="s">
        <v>271</v>
      </c>
      <c r="D1038" s="8" t="s">
        <v>2690</v>
      </c>
      <c r="E1038" s="9">
        <v>325</v>
      </c>
      <c r="F1038" s="8" t="s">
        <v>258</v>
      </c>
    </row>
    <row r="1039" spans="1:6" ht="15" x14ac:dyDescent="0.25">
      <c r="A1039" s="8" t="s">
        <v>257</v>
      </c>
      <c r="B1039" s="8" t="s">
        <v>258</v>
      </c>
      <c r="C1039" s="8" t="s">
        <v>271</v>
      </c>
      <c r="D1039" s="8" t="s">
        <v>2691</v>
      </c>
      <c r="E1039" s="9">
        <v>170</v>
      </c>
      <c r="F1039" s="8" t="s">
        <v>258</v>
      </c>
    </row>
    <row r="1040" spans="1:6" ht="15" x14ac:dyDescent="0.25">
      <c r="A1040" s="8" t="s">
        <v>257</v>
      </c>
      <c r="B1040" s="8" t="s">
        <v>258</v>
      </c>
      <c r="C1040" s="8" t="s">
        <v>271</v>
      </c>
      <c r="D1040" s="8" t="s">
        <v>2692</v>
      </c>
      <c r="E1040" s="9">
        <v>337</v>
      </c>
      <c r="F1040" s="8" t="s">
        <v>258</v>
      </c>
    </row>
    <row r="1041" spans="1:6" ht="15" x14ac:dyDescent="0.25">
      <c r="A1041" s="8" t="s">
        <v>257</v>
      </c>
      <c r="B1041" s="8" t="s">
        <v>258</v>
      </c>
      <c r="C1041" s="8" t="s">
        <v>271</v>
      </c>
      <c r="D1041" s="8" t="s">
        <v>2693</v>
      </c>
      <c r="E1041" s="9">
        <v>361</v>
      </c>
      <c r="F1041" s="8" t="s">
        <v>258</v>
      </c>
    </row>
    <row r="1042" spans="1:6" ht="15" x14ac:dyDescent="0.25">
      <c r="A1042" s="8" t="s">
        <v>257</v>
      </c>
      <c r="B1042" s="8" t="s">
        <v>258</v>
      </c>
      <c r="C1042" s="8" t="s">
        <v>271</v>
      </c>
      <c r="D1042" s="8" t="s">
        <v>2694</v>
      </c>
      <c r="E1042" s="9">
        <v>154</v>
      </c>
      <c r="F1042" s="8" t="s">
        <v>258</v>
      </c>
    </row>
    <row r="1043" spans="1:6" ht="15" x14ac:dyDescent="0.25">
      <c r="A1043" s="8" t="s">
        <v>257</v>
      </c>
      <c r="B1043" s="8" t="s">
        <v>258</v>
      </c>
      <c r="C1043" s="8" t="s">
        <v>271</v>
      </c>
      <c r="D1043" s="8" t="s">
        <v>2695</v>
      </c>
      <c r="E1043" s="9">
        <v>363</v>
      </c>
      <c r="F1043" s="8" t="s">
        <v>258</v>
      </c>
    </row>
    <row r="1044" spans="1:6" ht="15" x14ac:dyDescent="0.25">
      <c r="A1044" s="8" t="s">
        <v>257</v>
      </c>
      <c r="B1044" s="8" t="s">
        <v>258</v>
      </c>
      <c r="C1044" s="8" t="s">
        <v>271</v>
      </c>
      <c r="D1044" s="8" t="s">
        <v>2696</v>
      </c>
      <c r="E1044" s="9">
        <v>408</v>
      </c>
      <c r="F1044" s="8" t="s">
        <v>258</v>
      </c>
    </row>
    <row r="1045" spans="1:6" ht="15" x14ac:dyDescent="0.25">
      <c r="A1045" s="8" t="s">
        <v>257</v>
      </c>
      <c r="B1045" s="8" t="s">
        <v>258</v>
      </c>
      <c r="C1045" s="8" t="s">
        <v>272</v>
      </c>
      <c r="D1045" s="8" t="s">
        <v>2642</v>
      </c>
      <c r="E1045" s="9">
        <v>48</v>
      </c>
      <c r="F1045" s="8" t="s">
        <v>258</v>
      </c>
    </row>
    <row r="1046" spans="1:6" ht="15" x14ac:dyDescent="0.25">
      <c r="A1046" s="8" t="s">
        <v>257</v>
      </c>
      <c r="B1046" s="8" t="s">
        <v>258</v>
      </c>
      <c r="C1046" s="8" t="s">
        <v>273</v>
      </c>
      <c r="D1046" s="8" t="s">
        <v>2642</v>
      </c>
      <c r="E1046" s="9">
        <v>13</v>
      </c>
      <c r="F1046" s="8" t="s">
        <v>258</v>
      </c>
    </row>
    <row r="1047" spans="1:6" ht="15" x14ac:dyDescent="0.25">
      <c r="A1047" s="8" t="s">
        <v>257</v>
      </c>
      <c r="B1047" s="8" t="s">
        <v>258</v>
      </c>
      <c r="C1047" s="8" t="s">
        <v>274</v>
      </c>
      <c r="D1047" s="8" t="s">
        <v>2649</v>
      </c>
      <c r="E1047" s="9">
        <v>40</v>
      </c>
      <c r="F1047" s="8" t="s">
        <v>258</v>
      </c>
    </row>
    <row r="1048" spans="1:6" ht="15" x14ac:dyDescent="0.25">
      <c r="A1048" s="8" t="s">
        <v>257</v>
      </c>
      <c r="B1048" s="8" t="s">
        <v>258</v>
      </c>
      <c r="C1048" s="8" t="s">
        <v>275</v>
      </c>
      <c r="D1048" s="8" t="s">
        <v>2646</v>
      </c>
      <c r="E1048" s="9">
        <v>55</v>
      </c>
      <c r="F1048" s="8" t="s">
        <v>258</v>
      </c>
    </row>
    <row r="1049" spans="1:6" ht="15" x14ac:dyDescent="0.25">
      <c r="A1049" s="8" t="s">
        <v>257</v>
      </c>
      <c r="B1049" s="8" t="s">
        <v>258</v>
      </c>
      <c r="C1049" s="8" t="s">
        <v>276</v>
      </c>
      <c r="D1049" s="8" t="s">
        <v>2649</v>
      </c>
      <c r="E1049" s="9">
        <v>77</v>
      </c>
      <c r="F1049" s="8" t="s">
        <v>258</v>
      </c>
    </row>
    <row r="1050" spans="1:6" ht="15" x14ac:dyDescent="0.25">
      <c r="A1050" s="8" t="s">
        <v>257</v>
      </c>
      <c r="B1050" s="8" t="s">
        <v>258</v>
      </c>
      <c r="C1050" s="8" t="s">
        <v>277</v>
      </c>
      <c r="D1050" s="8" t="s">
        <v>2697</v>
      </c>
      <c r="E1050" s="9">
        <v>13</v>
      </c>
      <c r="F1050" s="8" t="s">
        <v>258</v>
      </c>
    </row>
    <row r="1051" spans="1:6" ht="15" x14ac:dyDescent="0.25">
      <c r="A1051" s="8" t="s">
        <v>257</v>
      </c>
      <c r="B1051" s="8" t="s">
        <v>258</v>
      </c>
      <c r="C1051" s="8" t="s">
        <v>278</v>
      </c>
      <c r="D1051" s="8" t="s">
        <v>2698</v>
      </c>
      <c r="E1051" s="9">
        <v>71</v>
      </c>
      <c r="F1051" s="8" t="s">
        <v>258</v>
      </c>
    </row>
    <row r="1052" spans="1:6" ht="15" x14ac:dyDescent="0.25">
      <c r="A1052" s="8" t="s">
        <v>257</v>
      </c>
      <c r="B1052" s="8" t="s">
        <v>258</v>
      </c>
      <c r="C1052" s="8" t="s">
        <v>279</v>
      </c>
      <c r="D1052" s="8" t="s">
        <v>2699</v>
      </c>
      <c r="E1052" s="9">
        <v>4</v>
      </c>
      <c r="F1052" s="8" t="s">
        <v>258</v>
      </c>
    </row>
    <row r="1053" spans="1:6" ht="15" x14ac:dyDescent="0.25">
      <c r="A1053" s="8" t="s">
        <v>257</v>
      </c>
      <c r="B1053" s="8" t="s">
        <v>258</v>
      </c>
      <c r="C1053" s="8" t="s">
        <v>279</v>
      </c>
      <c r="D1053" s="8" t="s">
        <v>2700</v>
      </c>
      <c r="E1053" s="9">
        <v>84</v>
      </c>
      <c r="F1053" s="8" t="s">
        <v>258</v>
      </c>
    </row>
    <row r="1054" spans="1:6" ht="15" x14ac:dyDescent="0.25">
      <c r="A1054" s="8" t="s">
        <v>257</v>
      </c>
      <c r="B1054" s="8" t="s">
        <v>258</v>
      </c>
      <c r="C1054" s="8" t="s">
        <v>279</v>
      </c>
      <c r="D1054" s="8" t="s">
        <v>2697</v>
      </c>
      <c r="E1054" s="9">
        <v>106</v>
      </c>
      <c r="F1054" s="8" t="s">
        <v>258</v>
      </c>
    </row>
    <row r="1055" spans="1:6" ht="15" x14ac:dyDescent="0.25">
      <c r="A1055" s="8" t="s">
        <v>257</v>
      </c>
      <c r="B1055" s="8" t="s">
        <v>258</v>
      </c>
      <c r="C1055" s="8" t="s">
        <v>280</v>
      </c>
      <c r="D1055" s="8" t="s">
        <v>2701</v>
      </c>
      <c r="E1055" s="9">
        <v>192</v>
      </c>
      <c r="F1055" s="8" t="s">
        <v>258</v>
      </c>
    </row>
    <row r="1056" spans="1:6" ht="15" x14ac:dyDescent="0.25">
      <c r="A1056" s="8" t="s">
        <v>257</v>
      </c>
      <c r="B1056" s="8" t="s">
        <v>258</v>
      </c>
      <c r="C1056" s="8" t="s">
        <v>281</v>
      </c>
      <c r="D1056" s="8" t="s">
        <v>2684</v>
      </c>
      <c r="E1056" s="9">
        <v>50</v>
      </c>
      <c r="F1056" s="8" t="s">
        <v>258</v>
      </c>
    </row>
    <row r="1057" spans="1:6" ht="15" x14ac:dyDescent="0.25">
      <c r="A1057" s="8" t="s">
        <v>257</v>
      </c>
      <c r="B1057" s="8" t="s">
        <v>258</v>
      </c>
      <c r="C1057" s="8" t="s">
        <v>282</v>
      </c>
      <c r="D1057" s="8" t="s">
        <v>2670</v>
      </c>
      <c r="E1057" s="9">
        <v>71</v>
      </c>
      <c r="F1057" s="8" t="s">
        <v>258</v>
      </c>
    </row>
    <row r="1058" spans="1:6" ht="15" x14ac:dyDescent="0.25">
      <c r="A1058" s="8" t="s">
        <v>257</v>
      </c>
      <c r="B1058" s="8" t="s">
        <v>258</v>
      </c>
      <c r="C1058" s="8" t="s">
        <v>283</v>
      </c>
      <c r="D1058" s="8" t="s">
        <v>2702</v>
      </c>
      <c r="E1058" s="9">
        <v>328</v>
      </c>
      <c r="F1058" s="8" t="s">
        <v>258</v>
      </c>
    </row>
    <row r="1059" spans="1:6" ht="15" x14ac:dyDescent="0.25">
      <c r="A1059" s="8" t="s">
        <v>257</v>
      </c>
      <c r="B1059" s="8" t="s">
        <v>258</v>
      </c>
      <c r="C1059" s="8" t="s">
        <v>284</v>
      </c>
      <c r="D1059" s="8" t="s">
        <v>2648</v>
      </c>
      <c r="E1059" s="9">
        <v>257</v>
      </c>
      <c r="F1059" s="8" t="s">
        <v>258</v>
      </c>
    </row>
    <row r="1060" spans="1:6" ht="15" x14ac:dyDescent="0.25">
      <c r="A1060" s="8" t="s">
        <v>257</v>
      </c>
      <c r="B1060" s="8" t="s">
        <v>258</v>
      </c>
      <c r="C1060" s="8" t="s">
        <v>284</v>
      </c>
      <c r="D1060" s="8" t="s">
        <v>2703</v>
      </c>
      <c r="E1060" s="9">
        <v>323</v>
      </c>
      <c r="F1060" s="8" t="s">
        <v>258</v>
      </c>
    </row>
    <row r="1061" spans="1:6" ht="15" x14ac:dyDescent="0.25">
      <c r="A1061" s="8" t="s">
        <v>257</v>
      </c>
      <c r="B1061" s="8" t="s">
        <v>258</v>
      </c>
      <c r="C1061" s="8" t="s">
        <v>284</v>
      </c>
      <c r="D1061" s="8" t="s">
        <v>2704</v>
      </c>
      <c r="E1061" s="9">
        <v>363</v>
      </c>
      <c r="F1061" s="8" t="s">
        <v>258</v>
      </c>
    </row>
    <row r="1062" spans="1:6" ht="15" x14ac:dyDescent="0.25">
      <c r="A1062" s="8" t="s">
        <v>257</v>
      </c>
      <c r="B1062" s="8" t="s">
        <v>258</v>
      </c>
      <c r="C1062" s="8" t="s">
        <v>284</v>
      </c>
      <c r="D1062" s="8" t="s">
        <v>2705</v>
      </c>
      <c r="E1062" s="9">
        <v>208</v>
      </c>
      <c r="F1062" s="8" t="s">
        <v>258</v>
      </c>
    </row>
    <row r="1063" spans="1:6" ht="15" x14ac:dyDescent="0.25">
      <c r="A1063" s="8" t="s">
        <v>257</v>
      </c>
      <c r="B1063" s="8" t="s">
        <v>258</v>
      </c>
      <c r="C1063" s="8" t="s">
        <v>285</v>
      </c>
      <c r="D1063" s="8" t="s">
        <v>2706</v>
      </c>
      <c r="E1063" s="9">
        <v>223</v>
      </c>
      <c r="F1063" s="8" t="s">
        <v>258</v>
      </c>
    </row>
    <row r="1064" spans="1:6" ht="15" x14ac:dyDescent="0.25">
      <c r="A1064" s="8" t="s">
        <v>257</v>
      </c>
      <c r="B1064" s="8" t="s">
        <v>258</v>
      </c>
      <c r="C1064" s="8" t="s">
        <v>286</v>
      </c>
      <c r="D1064" s="8" t="s">
        <v>2642</v>
      </c>
      <c r="E1064" s="9">
        <v>55</v>
      </c>
      <c r="F1064" s="8" t="s">
        <v>258</v>
      </c>
    </row>
    <row r="1065" spans="1:6" ht="15" x14ac:dyDescent="0.25">
      <c r="A1065" s="8" t="s">
        <v>257</v>
      </c>
      <c r="B1065" s="8" t="s">
        <v>258</v>
      </c>
      <c r="C1065" s="8" t="s">
        <v>287</v>
      </c>
      <c r="D1065" s="8" t="s">
        <v>2642</v>
      </c>
      <c r="E1065" s="9">
        <v>54</v>
      </c>
      <c r="F1065" s="8" t="s">
        <v>258</v>
      </c>
    </row>
    <row r="1066" spans="1:6" ht="15" x14ac:dyDescent="0.25">
      <c r="A1066" s="8" t="s">
        <v>257</v>
      </c>
      <c r="B1066" s="8" t="s">
        <v>258</v>
      </c>
      <c r="C1066" s="8" t="s">
        <v>288</v>
      </c>
      <c r="D1066" s="8" t="s">
        <v>2700</v>
      </c>
      <c r="E1066" s="9">
        <v>68</v>
      </c>
      <c r="F1066" s="8" t="s">
        <v>258</v>
      </c>
    </row>
    <row r="1067" spans="1:6" ht="15" x14ac:dyDescent="0.25">
      <c r="A1067" s="8" t="s">
        <v>257</v>
      </c>
      <c r="B1067" s="8" t="s">
        <v>258</v>
      </c>
      <c r="C1067" s="8" t="s">
        <v>289</v>
      </c>
      <c r="D1067" s="8" t="s">
        <v>2642</v>
      </c>
      <c r="E1067" s="9">
        <v>57</v>
      </c>
      <c r="F1067" s="8" t="s">
        <v>258</v>
      </c>
    </row>
    <row r="1068" spans="1:6" ht="15" x14ac:dyDescent="0.25">
      <c r="A1068" s="8" t="s">
        <v>257</v>
      </c>
      <c r="B1068" s="8" t="s">
        <v>258</v>
      </c>
      <c r="C1068" s="8" t="s">
        <v>290</v>
      </c>
      <c r="D1068" s="8" t="s">
        <v>2707</v>
      </c>
      <c r="E1068" s="9">
        <v>124</v>
      </c>
      <c r="F1068" s="8" t="s">
        <v>258</v>
      </c>
    </row>
    <row r="1069" spans="1:6" ht="15" x14ac:dyDescent="0.25">
      <c r="A1069" s="8" t="s">
        <v>257</v>
      </c>
      <c r="B1069" s="8" t="s">
        <v>258</v>
      </c>
      <c r="C1069" s="8" t="s">
        <v>290</v>
      </c>
      <c r="D1069" s="8" t="s">
        <v>2708</v>
      </c>
      <c r="E1069" s="9">
        <v>262</v>
      </c>
      <c r="F1069" s="8" t="s">
        <v>258</v>
      </c>
    </row>
    <row r="1070" spans="1:6" ht="15" x14ac:dyDescent="0.25">
      <c r="A1070" s="8" t="s">
        <v>257</v>
      </c>
      <c r="B1070" s="8" t="s">
        <v>258</v>
      </c>
      <c r="C1070" s="8" t="s">
        <v>290</v>
      </c>
      <c r="D1070" s="8" t="s">
        <v>2699</v>
      </c>
      <c r="E1070" s="9">
        <v>393</v>
      </c>
      <c r="F1070" s="8" t="s">
        <v>258</v>
      </c>
    </row>
    <row r="1071" spans="1:6" ht="15" x14ac:dyDescent="0.25">
      <c r="A1071" s="8" t="s">
        <v>257</v>
      </c>
      <c r="B1071" s="8" t="s">
        <v>258</v>
      </c>
      <c r="C1071" s="8" t="s">
        <v>290</v>
      </c>
      <c r="D1071" s="8" t="s">
        <v>2709</v>
      </c>
      <c r="E1071" s="9">
        <v>243</v>
      </c>
      <c r="F1071" s="8" t="s">
        <v>258</v>
      </c>
    </row>
    <row r="1072" spans="1:6" ht="15" x14ac:dyDescent="0.25">
      <c r="A1072" s="8" t="s">
        <v>257</v>
      </c>
      <c r="B1072" s="8" t="s">
        <v>258</v>
      </c>
      <c r="C1072" s="8" t="s">
        <v>290</v>
      </c>
      <c r="D1072" s="8" t="s">
        <v>2710</v>
      </c>
      <c r="E1072" s="9">
        <v>653</v>
      </c>
      <c r="F1072" s="8" t="s">
        <v>258</v>
      </c>
    </row>
    <row r="1073" spans="1:6" ht="15" x14ac:dyDescent="0.25">
      <c r="A1073" s="8" t="s">
        <v>257</v>
      </c>
      <c r="B1073" s="8" t="s">
        <v>258</v>
      </c>
      <c r="C1073" s="8" t="s">
        <v>290</v>
      </c>
      <c r="D1073" s="8" t="s">
        <v>2711</v>
      </c>
      <c r="E1073" s="9">
        <v>62</v>
      </c>
      <c r="F1073" s="8" t="s">
        <v>258</v>
      </c>
    </row>
    <row r="1074" spans="1:6" ht="15" x14ac:dyDescent="0.25">
      <c r="A1074" s="8" t="s">
        <v>257</v>
      </c>
      <c r="B1074" s="8" t="s">
        <v>258</v>
      </c>
      <c r="C1074" s="8" t="s">
        <v>290</v>
      </c>
      <c r="D1074" s="8" t="s">
        <v>2712</v>
      </c>
      <c r="E1074" s="9">
        <v>571</v>
      </c>
      <c r="F1074" s="8" t="s">
        <v>258</v>
      </c>
    </row>
    <row r="1075" spans="1:6" ht="15" x14ac:dyDescent="0.25">
      <c r="A1075" s="8" t="s">
        <v>257</v>
      </c>
      <c r="B1075" s="8" t="s">
        <v>258</v>
      </c>
      <c r="C1075" s="8" t="s">
        <v>290</v>
      </c>
      <c r="D1075" s="8" t="s">
        <v>2713</v>
      </c>
      <c r="E1075" s="9">
        <v>126</v>
      </c>
      <c r="F1075" s="8" t="s">
        <v>258</v>
      </c>
    </row>
    <row r="1076" spans="1:6" ht="15" x14ac:dyDescent="0.25">
      <c r="A1076" s="8" t="s">
        <v>257</v>
      </c>
      <c r="B1076" s="8" t="s">
        <v>258</v>
      </c>
      <c r="C1076" s="8" t="s">
        <v>290</v>
      </c>
      <c r="D1076" s="8" t="s">
        <v>2714</v>
      </c>
      <c r="E1076" s="9">
        <v>178</v>
      </c>
      <c r="F1076" s="8" t="s">
        <v>258</v>
      </c>
    </row>
    <row r="1077" spans="1:6" ht="15" x14ac:dyDescent="0.25">
      <c r="A1077" s="8" t="s">
        <v>257</v>
      </c>
      <c r="B1077" s="8" t="s">
        <v>258</v>
      </c>
      <c r="C1077" s="8" t="s">
        <v>290</v>
      </c>
      <c r="D1077" s="8" t="s">
        <v>2715</v>
      </c>
      <c r="E1077" s="9">
        <v>306</v>
      </c>
      <c r="F1077" s="8" t="s">
        <v>258</v>
      </c>
    </row>
    <row r="1078" spans="1:6" ht="15" x14ac:dyDescent="0.25">
      <c r="A1078" s="8" t="s">
        <v>257</v>
      </c>
      <c r="B1078" s="8" t="s">
        <v>258</v>
      </c>
      <c r="C1078" s="8" t="s">
        <v>290</v>
      </c>
      <c r="D1078" s="8" t="s">
        <v>2716</v>
      </c>
      <c r="E1078" s="9">
        <v>359</v>
      </c>
      <c r="F1078" s="8" t="s">
        <v>258</v>
      </c>
    </row>
    <row r="1079" spans="1:6" ht="15" x14ac:dyDescent="0.25">
      <c r="A1079" s="8" t="s">
        <v>257</v>
      </c>
      <c r="B1079" s="8" t="s">
        <v>258</v>
      </c>
      <c r="C1079" s="8" t="s">
        <v>290</v>
      </c>
      <c r="D1079" s="8" t="s">
        <v>2717</v>
      </c>
      <c r="E1079" s="9">
        <v>407</v>
      </c>
      <c r="F1079" s="8" t="s">
        <v>258</v>
      </c>
    </row>
    <row r="1080" spans="1:6" ht="15" x14ac:dyDescent="0.25">
      <c r="A1080" s="8" t="s">
        <v>257</v>
      </c>
      <c r="B1080" s="8" t="s">
        <v>258</v>
      </c>
      <c r="C1080" s="8" t="s">
        <v>291</v>
      </c>
      <c r="D1080" s="8" t="s">
        <v>2646</v>
      </c>
      <c r="E1080" s="9">
        <v>75</v>
      </c>
      <c r="F1080" s="8" t="s">
        <v>258</v>
      </c>
    </row>
    <row r="1081" spans="1:6" ht="15" x14ac:dyDescent="0.25">
      <c r="A1081" s="8" t="s">
        <v>257</v>
      </c>
      <c r="B1081" s="8" t="s">
        <v>258</v>
      </c>
      <c r="C1081" s="8" t="s">
        <v>292</v>
      </c>
      <c r="D1081" s="8" t="s">
        <v>2718</v>
      </c>
      <c r="E1081" s="9">
        <v>442</v>
      </c>
      <c r="F1081" s="8" t="s">
        <v>258</v>
      </c>
    </row>
    <row r="1082" spans="1:6" ht="15" x14ac:dyDescent="0.25">
      <c r="A1082" s="8" t="s">
        <v>257</v>
      </c>
      <c r="B1082" s="8" t="s">
        <v>258</v>
      </c>
      <c r="C1082" s="8" t="s">
        <v>292</v>
      </c>
      <c r="D1082" s="8" t="s">
        <v>2719</v>
      </c>
      <c r="E1082" s="9">
        <v>424</v>
      </c>
      <c r="F1082" s="8" t="s">
        <v>258</v>
      </c>
    </row>
    <row r="1083" spans="1:6" ht="15" x14ac:dyDescent="0.25">
      <c r="A1083" s="8" t="s">
        <v>257</v>
      </c>
      <c r="B1083" s="8" t="s">
        <v>258</v>
      </c>
      <c r="C1083" s="8" t="s">
        <v>292</v>
      </c>
      <c r="D1083" s="8" t="s">
        <v>2720</v>
      </c>
      <c r="E1083" s="9">
        <v>246</v>
      </c>
      <c r="F1083" s="8" t="s">
        <v>258</v>
      </c>
    </row>
    <row r="1084" spans="1:6" ht="15" x14ac:dyDescent="0.25">
      <c r="A1084" s="8" t="s">
        <v>257</v>
      </c>
      <c r="B1084" s="8" t="s">
        <v>258</v>
      </c>
      <c r="C1084" s="8" t="s">
        <v>292</v>
      </c>
      <c r="D1084" s="8" t="s">
        <v>2721</v>
      </c>
      <c r="E1084" s="9">
        <v>240</v>
      </c>
      <c r="F1084" s="8" t="s">
        <v>258</v>
      </c>
    </row>
    <row r="1085" spans="1:6" ht="15" x14ac:dyDescent="0.25">
      <c r="A1085" s="8" t="s">
        <v>257</v>
      </c>
      <c r="B1085" s="8" t="s">
        <v>258</v>
      </c>
      <c r="C1085" s="8" t="s">
        <v>292</v>
      </c>
      <c r="D1085" s="8" t="s">
        <v>2654</v>
      </c>
      <c r="E1085" s="9">
        <v>312</v>
      </c>
      <c r="F1085" s="8" t="s">
        <v>258</v>
      </c>
    </row>
    <row r="1086" spans="1:6" ht="15" x14ac:dyDescent="0.25">
      <c r="A1086" s="8" t="s">
        <v>257</v>
      </c>
      <c r="B1086" s="8" t="s">
        <v>258</v>
      </c>
      <c r="C1086" s="8" t="s">
        <v>292</v>
      </c>
      <c r="D1086" s="8" t="s">
        <v>2722</v>
      </c>
      <c r="E1086" s="9">
        <v>348</v>
      </c>
      <c r="F1086" s="8" t="s">
        <v>258</v>
      </c>
    </row>
    <row r="1087" spans="1:6" ht="15" x14ac:dyDescent="0.25">
      <c r="A1087" s="8" t="s">
        <v>257</v>
      </c>
      <c r="B1087" s="8" t="s">
        <v>258</v>
      </c>
      <c r="C1087" s="8" t="s">
        <v>292</v>
      </c>
      <c r="D1087" s="8" t="s">
        <v>2723</v>
      </c>
      <c r="E1087" s="9">
        <v>283</v>
      </c>
      <c r="F1087" s="8" t="s">
        <v>258</v>
      </c>
    </row>
    <row r="1088" spans="1:6" ht="15" x14ac:dyDescent="0.25">
      <c r="A1088" s="8" t="s">
        <v>257</v>
      </c>
      <c r="B1088" s="8" t="s">
        <v>258</v>
      </c>
      <c r="C1088" s="8" t="s">
        <v>292</v>
      </c>
      <c r="D1088" s="8" t="s">
        <v>2724</v>
      </c>
      <c r="E1088" s="9">
        <v>258</v>
      </c>
      <c r="F1088" s="8" t="s">
        <v>258</v>
      </c>
    </row>
    <row r="1089" spans="1:6" ht="15" x14ac:dyDescent="0.25">
      <c r="A1089" s="8" t="s">
        <v>257</v>
      </c>
      <c r="B1089" s="8" t="s">
        <v>258</v>
      </c>
      <c r="C1089" s="8" t="s">
        <v>292</v>
      </c>
      <c r="D1089" s="8" t="s">
        <v>2725</v>
      </c>
      <c r="E1089" s="9">
        <v>167</v>
      </c>
      <c r="F1089" s="8" t="s">
        <v>258</v>
      </c>
    </row>
    <row r="1090" spans="1:6" ht="15" x14ac:dyDescent="0.25">
      <c r="A1090" s="8" t="s">
        <v>257</v>
      </c>
      <c r="B1090" s="8" t="s">
        <v>258</v>
      </c>
      <c r="C1090" s="8" t="s">
        <v>292</v>
      </c>
      <c r="D1090" s="8" t="s">
        <v>2726</v>
      </c>
      <c r="E1090" s="9">
        <v>413</v>
      </c>
      <c r="F1090" s="8" t="s">
        <v>258</v>
      </c>
    </row>
    <row r="1091" spans="1:6" ht="15" x14ac:dyDescent="0.25">
      <c r="A1091" s="8" t="s">
        <v>257</v>
      </c>
      <c r="B1091" s="8" t="s">
        <v>258</v>
      </c>
      <c r="C1091" s="8" t="s">
        <v>292</v>
      </c>
      <c r="D1091" s="8" t="s">
        <v>2727</v>
      </c>
      <c r="E1091" s="9">
        <v>255</v>
      </c>
      <c r="F1091" s="8" t="s">
        <v>258</v>
      </c>
    </row>
    <row r="1092" spans="1:6" ht="15" x14ac:dyDescent="0.25">
      <c r="A1092" s="8" t="s">
        <v>257</v>
      </c>
      <c r="B1092" s="8" t="s">
        <v>258</v>
      </c>
      <c r="C1092" s="8" t="s">
        <v>292</v>
      </c>
      <c r="D1092" s="8" t="s">
        <v>2728</v>
      </c>
      <c r="E1092" s="9">
        <v>215</v>
      </c>
      <c r="F1092" s="8" t="s">
        <v>258</v>
      </c>
    </row>
    <row r="1093" spans="1:6" ht="15" x14ac:dyDescent="0.25">
      <c r="A1093" s="8" t="s">
        <v>257</v>
      </c>
      <c r="B1093" s="8" t="s">
        <v>258</v>
      </c>
      <c r="C1093" s="8" t="s">
        <v>292</v>
      </c>
      <c r="D1093" s="8" t="s">
        <v>2729</v>
      </c>
      <c r="E1093" s="9">
        <v>217</v>
      </c>
      <c r="F1093" s="8" t="s">
        <v>258</v>
      </c>
    </row>
    <row r="1094" spans="1:6" ht="15" x14ac:dyDescent="0.25">
      <c r="A1094" s="8" t="s">
        <v>257</v>
      </c>
      <c r="B1094" s="8" t="s">
        <v>258</v>
      </c>
      <c r="C1094" s="8" t="s">
        <v>292</v>
      </c>
      <c r="D1094" s="8" t="s">
        <v>2730</v>
      </c>
      <c r="E1094" s="9">
        <v>437</v>
      </c>
      <c r="F1094" s="8" t="s">
        <v>258</v>
      </c>
    </row>
    <row r="1095" spans="1:6" ht="15" x14ac:dyDescent="0.25">
      <c r="A1095" s="8" t="s">
        <v>257</v>
      </c>
      <c r="B1095" s="8" t="s">
        <v>258</v>
      </c>
      <c r="C1095" s="8" t="s">
        <v>292</v>
      </c>
      <c r="D1095" s="8" t="s">
        <v>2731</v>
      </c>
      <c r="E1095" s="9">
        <v>256</v>
      </c>
      <c r="F1095" s="8" t="s">
        <v>258</v>
      </c>
    </row>
    <row r="1096" spans="1:6" ht="15" x14ac:dyDescent="0.25">
      <c r="A1096" s="8" t="s">
        <v>257</v>
      </c>
      <c r="B1096" s="8" t="s">
        <v>258</v>
      </c>
      <c r="C1096" s="8" t="s">
        <v>292</v>
      </c>
      <c r="D1096" s="8" t="s">
        <v>2732</v>
      </c>
      <c r="E1096" s="9">
        <v>330</v>
      </c>
      <c r="F1096" s="8" t="s">
        <v>258</v>
      </c>
    </row>
    <row r="1097" spans="1:6" ht="15" x14ac:dyDescent="0.25">
      <c r="A1097" s="8" t="s">
        <v>257</v>
      </c>
      <c r="B1097" s="8" t="s">
        <v>258</v>
      </c>
      <c r="C1097" s="8" t="s">
        <v>292</v>
      </c>
      <c r="D1097" s="8" t="s">
        <v>2733</v>
      </c>
      <c r="E1097" s="9">
        <v>374</v>
      </c>
      <c r="F1097" s="8" t="s">
        <v>258</v>
      </c>
    </row>
    <row r="1098" spans="1:6" ht="15" x14ac:dyDescent="0.25">
      <c r="A1098" s="8" t="s">
        <v>257</v>
      </c>
      <c r="B1098" s="8" t="s">
        <v>258</v>
      </c>
      <c r="C1098" s="8" t="s">
        <v>292</v>
      </c>
      <c r="D1098" s="8" t="s">
        <v>2734</v>
      </c>
      <c r="E1098" s="9">
        <v>436</v>
      </c>
      <c r="F1098" s="8" t="s">
        <v>258</v>
      </c>
    </row>
    <row r="1099" spans="1:6" ht="15" x14ac:dyDescent="0.25">
      <c r="A1099" s="8" t="s">
        <v>257</v>
      </c>
      <c r="B1099" s="8" t="s">
        <v>258</v>
      </c>
      <c r="C1099" s="8" t="s">
        <v>292</v>
      </c>
      <c r="D1099" s="8" t="s">
        <v>2735</v>
      </c>
      <c r="E1099" s="9">
        <v>343</v>
      </c>
      <c r="F1099" s="8" t="s">
        <v>258</v>
      </c>
    </row>
    <row r="1100" spans="1:6" ht="15" x14ac:dyDescent="0.25">
      <c r="A1100" s="8" t="s">
        <v>257</v>
      </c>
      <c r="B1100" s="8" t="s">
        <v>258</v>
      </c>
      <c r="C1100" s="8" t="s">
        <v>292</v>
      </c>
      <c r="D1100" s="8" t="s">
        <v>2736</v>
      </c>
      <c r="E1100" s="9">
        <v>394</v>
      </c>
      <c r="F1100" s="8" t="s">
        <v>258</v>
      </c>
    </row>
    <row r="1101" spans="1:6" ht="15" x14ac:dyDescent="0.25">
      <c r="A1101" s="8" t="s">
        <v>257</v>
      </c>
      <c r="B1101" s="8" t="s">
        <v>258</v>
      </c>
      <c r="C1101" s="8" t="s">
        <v>292</v>
      </c>
      <c r="D1101" s="8" t="s">
        <v>2737</v>
      </c>
      <c r="E1101" s="9">
        <v>252</v>
      </c>
      <c r="F1101" s="8" t="s">
        <v>258</v>
      </c>
    </row>
    <row r="1102" spans="1:6" ht="15" x14ac:dyDescent="0.25">
      <c r="A1102" s="8" t="s">
        <v>257</v>
      </c>
      <c r="B1102" s="8" t="s">
        <v>258</v>
      </c>
      <c r="C1102" s="8" t="s">
        <v>292</v>
      </c>
      <c r="D1102" s="8" t="s">
        <v>2738</v>
      </c>
      <c r="E1102" s="9">
        <v>210</v>
      </c>
      <c r="F1102" s="8" t="s">
        <v>258</v>
      </c>
    </row>
    <row r="1103" spans="1:6" ht="15" x14ac:dyDescent="0.25">
      <c r="A1103" s="8" t="s">
        <v>257</v>
      </c>
      <c r="B1103" s="8" t="s">
        <v>258</v>
      </c>
      <c r="C1103" s="8" t="s">
        <v>292</v>
      </c>
      <c r="D1103" s="8" t="s">
        <v>2739</v>
      </c>
      <c r="E1103" s="9">
        <v>321</v>
      </c>
      <c r="F1103" s="8" t="s">
        <v>258</v>
      </c>
    </row>
    <row r="1104" spans="1:6" ht="15" x14ac:dyDescent="0.25">
      <c r="A1104" s="8" t="s">
        <v>257</v>
      </c>
      <c r="B1104" s="8" t="s">
        <v>258</v>
      </c>
      <c r="C1104" s="8" t="s">
        <v>293</v>
      </c>
      <c r="D1104" s="8" t="s">
        <v>2701</v>
      </c>
      <c r="E1104" s="9">
        <v>132</v>
      </c>
      <c r="F1104" s="8" t="s">
        <v>258</v>
      </c>
    </row>
    <row r="1105" spans="1:6" ht="15" x14ac:dyDescent="0.25">
      <c r="A1105" s="8" t="s">
        <v>257</v>
      </c>
      <c r="B1105" s="8" t="s">
        <v>258</v>
      </c>
      <c r="C1105" s="8" t="s">
        <v>294</v>
      </c>
      <c r="D1105" s="8" t="s">
        <v>2706</v>
      </c>
      <c r="E1105" s="9">
        <v>99</v>
      </c>
      <c r="F1105" s="8" t="s">
        <v>258</v>
      </c>
    </row>
    <row r="1106" spans="1:6" ht="15" x14ac:dyDescent="0.25">
      <c r="A1106" s="8" t="s">
        <v>257</v>
      </c>
      <c r="B1106" s="8" t="s">
        <v>258</v>
      </c>
      <c r="C1106" s="8" t="s">
        <v>294</v>
      </c>
      <c r="D1106" s="8" t="s">
        <v>2688</v>
      </c>
      <c r="E1106" s="9">
        <v>58</v>
      </c>
      <c r="F1106" s="8" t="s">
        <v>258</v>
      </c>
    </row>
    <row r="1107" spans="1:6" ht="15" x14ac:dyDescent="0.25">
      <c r="A1107" s="8" t="s">
        <v>257</v>
      </c>
      <c r="B1107" s="8" t="s">
        <v>258</v>
      </c>
      <c r="C1107" s="8" t="s">
        <v>295</v>
      </c>
      <c r="D1107" s="8" t="s">
        <v>2740</v>
      </c>
      <c r="E1107" s="9">
        <v>278</v>
      </c>
      <c r="F1107" s="8" t="s">
        <v>258</v>
      </c>
    </row>
    <row r="1108" spans="1:6" ht="15" x14ac:dyDescent="0.25">
      <c r="A1108" s="8" t="s">
        <v>257</v>
      </c>
      <c r="B1108" s="8" t="s">
        <v>258</v>
      </c>
      <c r="C1108" s="8" t="s">
        <v>295</v>
      </c>
      <c r="D1108" s="8" t="s">
        <v>2741</v>
      </c>
      <c r="E1108" s="9">
        <v>408</v>
      </c>
      <c r="F1108" s="8" t="s">
        <v>258</v>
      </c>
    </row>
    <row r="1109" spans="1:6" ht="15" x14ac:dyDescent="0.25">
      <c r="A1109" s="8" t="s">
        <v>257</v>
      </c>
      <c r="B1109" s="8" t="s">
        <v>258</v>
      </c>
      <c r="C1109" s="8" t="s">
        <v>295</v>
      </c>
      <c r="D1109" s="8" t="s">
        <v>2742</v>
      </c>
      <c r="E1109" s="9">
        <v>155</v>
      </c>
      <c r="F1109" s="8" t="s">
        <v>258</v>
      </c>
    </row>
    <row r="1110" spans="1:6" ht="15" x14ac:dyDescent="0.25">
      <c r="A1110" s="8" t="s">
        <v>257</v>
      </c>
      <c r="B1110" s="8" t="s">
        <v>258</v>
      </c>
      <c r="C1110" s="8" t="s">
        <v>295</v>
      </c>
      <c r="D1110" s="8" t="s">
        <v>2743</v>
      </c>
      <c r="E1110" s="9">
        <v>161</v>
      </c>
      <c r="F1110" s="8" t="s">
        <v>258</v>
      </c>
    </row>
    <row r="1111" spans="1:6" ht="15" x14ac:dyDescent="0.25">
      <c r="A1111" s="8" t="s">
        <v>257</v>
      </c>
      <c r="B1111" s="8" t="s">
        <v>258</v>
      </c>
      <c r="C1111" s="8" t="s">
        <v>296</v>
      </c>
      <c r="D1111" s="8" t="s">
        <v>2744</v>
      </c>
      <c r="E1111" s="9">
        <v>273</v>
      </c>
      <c r="F1111" s="8" t="s">
        <v>258</v>
      </c>
    </row>
    <row r="1112" spans="1:6" ht="15" x14ac:dyDescent="0.25">
      <c r="A1112" s="8" t="s">
        <v>257</v>
      </c>
      <c r="B1112" s="8" t="s">
        <v>258</v>
      </c>
      <c r="C1112" s="8" t="s">
        <v>297</v>
      </c>
      <c r="D1112" s="8" t="s">
        <v>2745</v>
      </c>
      <c r="E1112" s="9">
        <v>251</v>
      </c>
      <c r="F1112" s="8" t="s">
        <v>258</v>
      </c>
    </row>
    <row r="1113" spans="1:6" ht="15" x14ac:dyDescent="0.25">
      <c r="A1113" s="8" t="s">
        <v>257</v>
      </c>
      <c r="B1113" s="8" t="s">
        <v>258</v>
      </c>
      <c r="C1113" s="8" t="s">
        <v>297</v>
      </c>
      <c r="D1113" s="8" t="s">
        <v>2746</v>
      </c>
      <c r="E1113" s="9">
        <v>50</v>
      </c>
      <c r="F1113" s="8" t="s">
        <v>258</v>
      </c>
    </row>
    <row r="1114" spans="1:6" ht="15" x14ac:dyDescent="0.25">
      <c r="A1114" s="8" t="s">
        <v>257</v>
      </c>
      <c r="B1114" s="8" t="s">
        <v>258</v>
      </c>
      <c r="C1114" s="8" t="s">
        <v>297</v>
      </c>
      <c r="D1114" s="8" t="s">
        <v>2747</v>
      </c>
      <c r="E1114" s="9">
        <v>370</v>
      </c>
      <c r="F1114" s="8" t="s">
        <v>258</v>
      </c>
    </row>
    <row r="1115" spans="1:6" ht="15" x14ac:dyDescent="0.25">
      <c r="A1115" s="8" t="s">
        <v>257</v>
      </c>
      <c r="B1115" s="8" t="s">
        <v>258</v>
      </c>
      <c r="C1115" s="8" t="s">
        <v>297</v>
      </c>
      <c r="D1115" s="8" t="s">
        <v>2748</v>
      </c>
      <c r="E1115" s="9">
        <v>272</v>
      </c>
      <c r="F1115" s="8" t="s">
        <v>258</v>
      </c>
    </row>
    <row r="1116" spans="1:6" ht="15" x14ac:dyDescent="0.25">
      <c r="A1116" s="8" t="s">
        <v>257</v>
      </c>
      <c r="B1116" s="8" t="s">
        <v>258</v>
      </c>
      <c r="C1116" s="8" t="s">
        <v>297</v>
      </c>
      <c r="D1116" s="8" t="s">
        <v>2749</v>
      </c>
      <c r="E1116" s="9">
        <v>437</v>
      </c>
      <c r="F1116" s="8" t="s">
        <v>258</v>
      </c>
    </row>
    <row r="1117" spans="1:6" ht="15" x14ac:dyDescent="0.25">
      <c r="A1117" s="8" t="s">
        <v>257</v>
      </c>
      <c r="B1117" s="8" t="s">
        <v>258</v>
      </c>
      <c r="C1117" s="8" t="s">
        <v>297</v>
      </c>
      <c r="D1117" s="8" t="s">
        <v>2750</v>
      </c>
      <c r="E1117" s="9">
        <v>217</v>
      </c>
      <c r="F1117" s="8" t="s">
        <v>258</v>
      </c>
    </row>
    <row r="1118" spans="1:6" ht="15" x14ac:dyDescent="0.25">
      <c r="A1118" s="8" t="s">
        <v>257</v>
      </c>
      <c r="B1118" s="8" t="s">
        <v>258</v>
      </c>
      <c r="C1118" s="8" t="s">
        <v>297</v>
      </c>
      <c r="D1118" s="8" t="s">
        <v>2751</v>
      </c>
      <c r="E1118" s="9">
        <v>367</v>
      </c>
      <c r="F1118" s="8" t="s">
        <v>258</v>
      </c>
    </row>
    <row r="1119" spans="1:6" ht="15" x14ac:dyDescent="0.25">
      <c r="A1119" s="8" t="s">
        <v>257</v>
      </c>
      <c r="B1119" s="8" t="s">
        <v>258</v>
      </c>
      <c r="C1119" s="8" t="s">
        <v>297</v>
      </c>
      <c r="D1119" s="8" t="s">
        <v>2752</v>
      </c>
      <c r="E1119" s="9">
        <v>294</v>
      </c>
      <c r="F1119" s="8" t="s">
        <v>258</v>
      </c>
    </row>
    <row r="1120" spans="1:6" ht="15" x14ac:dyDescent="0.25">
      <c r="A1120" s="8" t="s">
        <v>257</v>
      </c>
      <c r="B1120" s="8" t="s">
        <v>258</v>
      </c>
      <c r="C1120" s="8" t="s">
        <v>298</v>
      </c>
      <c r="D1120" s="8" t="s">
        <v>2670</v>
      </c>
      <c r="E1120" s="9">
        <v>66</v>
      </c>
      <c r="F1120" s="8" t="s">
        <v>258</v>
      </c>
    </row>
    <row r="1121" spans="1:6" ht="15" x14ac:dyDescent="0.25">
      <c r="A1121" s="8" t="s">
        <v>257</v>
      </c>
      <c r="B1121" s="8" t="s">
        <v>258</v>
      </c>
      <c r="C1121" s="8" t="s">
        <v>299</v>
      </c>
      <c r="D1121" s="8" t="s">
        <v>2642</v>
      </c>
      <c r="E1121" s="9">
        <v>11</v>
      </c>
      <c r="F1121" s="8" t="s">
        <v>258</v>
      </c>
    </row>
    <row r="1122" spans="1:6" ht="15" x14ac:dyDescent="0.25">
      <c r="A1122" s="8" t="s">
        <v>257</v>
      </c>
      <c r="B1122" s="8" t="s">
        <v>258</v>
      </c>
      <c r="C1122" s="8" t="s">
        <v>300</v>
      </c>
      <c r="D1122" s="8" t="s">
        <v>2642</v>
      </c>
      <c r="E1122" s="9">
        <v>74</v>
      </c>
      <c r="F1122" s="8" t="s">
        <v>258</v>
      </c>
    </row>
    <row r="1123" spans="1:6" ht="15" x14ac:dyDescent="0.25">
      <c r="A1123" s="8" t="s">
        <v>301</v>
      </c>
      <c r="B1123" s="8" t="s">
        <v>302</v>
      </c>
      <c r="C1123" s="8" t="s">
        <v>303</v>
      </c>
      <c r="D1123" s="8" t="s">
        <v>2753</v>
      </c>
      <c r="E1123" s="9">
        <v>396</v>
      </c>
      <c r="F1123" s="8" t="s">
        <v>304</v>
      </c>
    </row>
    <row r="1124" spans="1:6" ht="15" x14ac:dyDescent="0.25">
      <c r="A1124" s="8" t="s">
        <v>301</v>
      </c>
      <c r="B1124" s="8" t="s">
        <v>302</v>
      </c>
      <c r="C1124" s="8" t="s">
        <v>303</v>
      </c>
      <c r="D1124" s="8" t="s">
        <v>2754</v>
      </c>
      <c r="E1124" s="9">
        <v>278</v>
      </c>
      <c r="F1124" s="8" t="s">
        <v>304</v>
      </c>
    </row>
    <row r="1125" spans="1:6" ht="15" x14ac:dyDescent="0.25">
      <c r="A1125" s="8" t="s">
        <v>301</v>
      </c>
      <c r="B1125" s="8" t="s">
        <v>302</v>
      </c>
      <c r="C1125" s="8" t="s">
        <v>303</v>
      </c>
      <c r="D1125" s="8" t="s">
        <v>2755</v>
      </c>
      <c r="E1125" s="9">
        <v>10</v>
      </c>
      <c r="F1125" s="8" t="s">
        <v>304</v>
      </c>
    </row>
    <row r="1126" spans="1:6" ht="15" x14ac:dyDescent="0.25">
      <c r="A1126" s="8" t="s">
        <v>301</v>
      </c>
      <c r="B1126" s="8" t="s">
        <v>302</v>
      </c>
      <c r="C1126" s="8" t="s">
        <v>303</v>
      </c>
      <c r="D1126" s="8" t="s">
        <v>2756</v>
      </c>
      <c r="E1126" s="9">
        <v>386</v>
      </c>
      <c r="F1126" s="8" t="s">
        <v>304</v>
      </c>
    </row>
    <row r="1127" spans="1:6" ht="15" x14ac:dyDescent="0.25">
      <c r="A1127" s="8" t="s">
        <v>301</v>
      </c>
      <c r="B1127" s="8" t="s">
        <v>302</v>
      </c>
      <c r="C1127" s="8" t="s">
        <v>303</v>
      </c>
      <c r="D1127" s="8" t="s">
        <v>2757</v>
      </c>
      <c r="E1127" s="9">
        <v>402</v>
      </c>
      <c r="F1127" s="8" t="s">
        <v>304</v>
      </c>
    </row>
    <row r="1128" spans="1:6" ht="15" x14ac:dyDescent="0.25">
      <c r="A1128" s="8" t="s">
        <v>301</v>
      </c>
      <c r="B1128" s="8" t="s">
        <v>302</v>
      </c>
      <c r="C1128" s="8" t="s">
        <v>303</v>
      </c>
      <c r="D1128" s="8" t="s">
        <v>2758</v>
      </c>
      <c r="E1128" s="9">
        <v>386</v>
      </c>
      <c r="F1128" s="8" t="s">
        <v>304</v>
      </c>
    </row>
    <row r="1129" spans="1:6" ht="15" x14ac:dyDescent="0.25">
      <c r="A1129" s="8" t="s">
        <v>301</v>
      </c>
      <c r="B1129" s="8" t="s">
        <v>302</v>
      </c>
      <c r="C1129" s="8" t="s">
        <v>303</v>
      </c>
      <c r="D1129" s="8" t="s">
        <v>2759</v>
      </c>
      <c r="E1129" s="9">
        <v>451</v>
      </c>
      <c r="F1129" s="8" t="s">
        <v>304</v>
      </c>
    </row>
    <row r="1130" spans="1:6" ht="15" x14ac:dyDescent="0.25">
      <c r="A1130" s="8" t="s">
        <v>301</v>
      </c>
      <c r="B1130" s="8" t="s">
        <v>302</v>
      </c>
      <c r="C1130" s="8" t="s">
        <v>303</v>
      </c>
      <c r="D1130" s="8" t="s">
        <v>2760</v>
      </c>
      <c r="E1130" s="9">
        <v>584</v>
      </c>
      <c r="F1130" s="8" t="s">
        <v>304</v>
      </c>
    </row>
    <row r="1131" spans="1:6" ht="15" x14ac:dyDescent="0.25">
      <c r="A1131" s="8" t="s">
        <v>301</v>
      </c>
      <c r="B1131" s="8" t="s">
        <v>302</v>
      </c>
      <c r="C1131" s="8" t="s">
        <v>303</v>
      </c>
      <c r="D1131" s="8" t="s">
        <v>2761</v>
      </c>
      <c r="E1131" s="9">
        <v>300</v>
      </c>
      <c r="F1131" s="8" t="s">
        <v>304</v>
      </c>
    </row>
    <row r="1132" spans="1:6" ht="15" x14ac:dyDescent="0.25">
      <c r="A1132" s="8" t="s">
        <v>301</v>
      </c>
      <c r="B1132" s="8" t="s">
        <v>302</v>
      </c>
      <c r="C1132" s="8" t="s">
        <v>303</v>
      </c>
      <c r="D1132" s="8" t="s">
        <v>2762</v>
      </c>
      <c r="E1132" s="9">
        <v>379</v>
      </c>
      <c r="F1132" s="8" t="s">
        <v>304</v>
      </c>
    </row>
    <row r="1133" spans="1:6" ht="15" x14ac:dyDescent="0.25">
      <c r="A1133" s="8" t="s">
        <v>301</v>
      </c>
      <c r="B1133" s="8" t="s">
        <v>302</v>
      </c>
      <c r="C1133" s="8" t="s">
        <v>303</v>
      </c>
      <c r="D1133" s="8" t="s">
        <v>2763</v>
      </c>
      <c r="E1133" s="9">
        <v>215</v>
      </c>
      <c r="F1133" s="8" t="s">
        <v>304</v>
      </c>
    </row>
    <row r="1134" spans="1:6" ht="15" x14ac:dyDescent="0.25">
      <c r="A1134" s="8" t="s">
        <v>301</v>
      </c>
      <c r="B1134" s="8" t="s">
        <v>302</v>
      </c>
      <c r="C1134" s="8" t="s">
        <v>303</v>
      </c>
      <c r="D1134" s="8" t="s">
        <v>2764</v>
      </c>
      <c r="E1134" s="9">
        <v>479</v>
      </c>
      <c r="F1134" s="8" t="s">
        <v>304</v>
      </c>
    </row>
    <row r="1135" spans="1:6" ht="15" x14ac:dyDescent="0.25">
      <c r="A1135" s="8" t="s">
        <v>301</v>
      </c>
      <c r="B1135" s="8" t="s">
        <v>302</v>
      </c>
      <c r="C1135" s="8" t="s">
        <v>303</v>
      </c>
      <c r="D1135" s="8" t="s">
        <v>2765</v>
      </c>
      <c r="E1135" s="9">
        <v>442</v>
      </c>
      <c r="F1135" s="8" t="s">
        <v>304</v>
      </c>
    </row>
    <row r="1136" spans="1:6" ht="15" x14ac:dyDescent="0.25">
      <c r="A1136" s="8" t="s">
        <v>301</v>
      </c>
      <c r="B1136" s="8" t="s">
        <v>302</v>
      </c>
      <c r="C1136" s="8" t="s">
        <v>303</v>
      </c>
      <c r="D1136" s="8" t="s">
        <v>2766</v>
      </c>
      <c r="E1136" s="9">
        <v>250</v>
      </c>
      <c r="F1136" s="8" t="s">
        <v>304</v>
      </c>
    </row>
    <row r="1137" spans="1:6" ht="15" x14ac:dyDescent="0.25">
      <c r="A1137" s="8" t="s">
        <v>301</v>
      </c>
      <c r="B1137" s="8" t="s">
        <v>302</v>
      </c>
      <c r="C1137" s="8" t="s">
        <v>303</v>
      </c>
      <c r="D1137" s="8" t="s">
        <v>2767</v>
      </c>
      <c r="E1137" s="9">
        <v>390</v>
      </c>
      <c r="F1137" s="8" t="s">
        <v>304</v>
      </c>
    </row>
    <row r="1138" spans="1:6" ht="15" x14ac:dyDescent="0.25">
      <c r="A1138" s="8" t="s">
        <v>301</v>
      </c>
      <c r="B1138" s="8" t="s">
        <v>302</v>
      </c>
      <c r="C1138" s="8" t="s">
        <v>305</v>
      </c>
      <c r="D1138" s="8" t="s">
        <v>2768</v>
      </c>
      <c r="E1138" s="9">
        <v>239</v>
      </c>
      <c r="F1138" s="8" t="s">
        <v>304</v>
      </c>
    </row>
    <row r="1139" spans="1:6" ht="15" x14ac:dyDescent="0.25">
      <c r="A1139" s="8" t="s">
        <v>301</v>
      </c>
      <c r="B1139" s="8" t="s">
        <v>302</v>
      </c>
      <c r="C1139" s="8" t="s">
        <v>305</v>
      </c>
      <c r="D1139" s="8" t="s">
        <v>2769</v>
      </c>
      <c r="E1139" s="9">
        <v>263</v>
      </c>
      <c r="F1139" s="8" t="s">
        <v>304</v>
      </c>
    </row>
    <row r="1140" spans="1:6" ht="15" x14ac:dyDescent="0.25">
      <c r="A1140" s="8" t="s">
        <v>301</v>
      </c>
      <c r="B1140" s="8" t="s">
        <v>302</v>
      </c>
      <c r="C1140" s="8" t="s">
        <v>305</v>
      </c>
      <c r="D1140" s="8" t="s">
        <v>2770</v>
      </c>
      <c r="E1140" s="9">
        <v>408</v>
      </c>
      <c r="F1140" s="8" t="s">
        <v>304</v>
      </c>
    </row>
    <row r="1141" spans="1:6" ht="15" x14ac:dyDescent="0.25">
      <c r="A1141" s="8" t="s">
        <v>301</v>
      </c>
      <c r="B1141" s="8" t="s">
        <v>302</v>
      </c>
      <c r="C1141" s="8" t="s">
        <v>305</v>
      </c>
      <c r="D1141" s="8" t="s">
        <v>2771</v>
      </c>
      <c r="E1141" s="9">
        <v>269</v>
      </c>
      <c r="F1141" s="8" t="s">
        <v>304</v>
      </c>
    </row>
    <row r="1142" spans="1:6" ht="15" x14ac:dyDescent="0.25">
      <c r="A1142" s="8" t="s">
        <v>301</v>
      </c>
      <c r="B1142" s="8" t="s">
        <v>302</v>
      </c>
      <c r="C1142" s="8" t="s">
        <v>305</v>
      </c>
      <c r="D1142" s="8" t="s">
        <v>2772</v>
      </c>
      <c r="E1142" s="9">
        <v>346</v>
      </c>
      <c r="F1142" s="8" t="s">
        <v>304</v>
      </c>
    </row>
    <row r="1143" spans="1:6" ht="15" x14ac:dyDescent="0.25">
      <c r="A1143" s="8" t="s">
        <v>301</v>
      </c>
      <c r="B1143" s="8" t="s">
        <v>302</v>
      </c>
      <c r="C1143" s="8" t="s">
        <v>305</v>
      </c>
      <c r="D1143" s="8" t="s">
        <v>2773</v>
      </c>
      <c r="E1143" s="9">
        <v>309</v>
      </c>
      <c r="F1143" s="8" t="s">
        <v>304</v>
      </c>
    </row>
    <row r="1144" spans="1:6" ht="15" x14ac:dyDescent="0.25">
      <c r="A1144" s="8" t="s">
        <v>301</v>
      </c>
      <c r="B1144" s="8" t="s">
        <v>302</v>
      </c>
      <c r="C1144" s="8" t="s">
        <v>305</v>
      </c>
      <c r="D1144" s="8" t="s">
        <v>2774</v>
      </c>
      <c r="E1144" s="9">
        <v>223</v>
      </c>
      <c r="F1144" s="8" t="s">
        <v>304</v>
      </c>
    </row>
    <row r="1145" spans="1:6" ht="15" x14ac:dyDescent="0.25">
      <c r="A1145" s="8" t="s">
        <v>301</v>
      </c>
      <c r="B1145" s="8" t="s">
        <v>302</v>
      </c>
      <c r="C1145" s="8" t="s">
        <v>305</v>
      </c>
      <c r="D1145" s="8" t="s">
        <v>2775</v>
      </c>
      <c r="E1145" s="9">
        <v>183</v>
      </c>
      <c r="F1145" s="8" t="s">
        <v>304</v>
      </c>
    </row>
    <row r="1146" spans="1:6" ht="15" x14ac:dyDescent="0.25">
      <c r="A1146" s="8" t="s">
        <v>301</v>
      </c>
      <c r="B1146" s="8" t="s">
        <v>302</v>
      </c>
      <c r="C1146" s="8" t="s">
        <v>305</v>
      </c>
      <c r="D1146" s="8" t="s">
        <v>2776</v>
      </c>
      <c r="E1146" s="9">
        <v>106</v>
      </c>
      <c r="F1146" s="8" t="s">
        <v>304</v>
      </c>
    </row>
    <row r="1147" spans="1:6" ht="15" x14ac:dyDescent="0.25">
      <c r="A1147" s="8" t="s">
        <v>301</v>
      </c>
      <c r="B1147" s="8" t="s">
        <v>302</v>
      </c>
      <c r="C1147" s="8" t="s">
        <v>305</v>
      </c>
      <c r="D1147" s="8" t="s">
        <v>2777</v>
      </c>
      <c r="E1147" s="9">
        <v>387</v>
      </c>
      <c r="F1147" s="8" t="s">
        <v>304</v>
      </c>
    </row>
    <row r="1148" spans="1:6" ht="15" x14ac:dyDescent="0.25">
      <c r="A1148" s="8" t="s">
        <v>301</v>
      </c>
      <c r="B1148" s="8" t="s">
        <v>302</v>
      </c>
      <c r="C1148" s="8" t="s">
        <v>305</v>
      </c>
      <c r="D1148" s="8" t="s">
        <v>2778</v>
      </c>
      <c r="E1148" s="9">
        <v>187</v>
      </c>
      <c r="F1148" s="8" t="s">
        <v>304</v>
      </c>
    </row>
    <row r="1149" spans="1:6" ht="15" x14ac:dyDescent="0.25">
      <c r="A1149" s="8" t="s">
        <v>301</v>
      </c>
      <c r="B1149" s="8" t="s">
        <v>302</v>
      </c>
      <c r="C1149" s="8" t="s">
        <v>305</v>
      </c>
      <c r="D1149" s="8" t="s">
        <v>2779</v>
      </c>
      <c r="E1149" s="9">
        <v>770</v>
      </c>
      <c r="F1149" s="8" t="s">
        <v>304</v>
      </c>
    </row>
    <row r="1150" spans="1:6" ht="15" x14ac:dyDescent="0.25">
      <c r="A1150" s="8" t="s">
        <v>301</v>
      </c>
      <c r="B1150" s="8" t="s">
        <v>302</v>
      </c>
      <c r="C1150" s="8" t="s">
        <v>305</v>
      </c>
      <c r="D1150" s="8" t="s">
        <v>2780</v>
      </c>
      <c r="E1150" s="9">
        <v>392</v>
      </c>
      <c r="F1150" s="8" t="s">
        <v>304</v>
      </c>
    </row>
    <row r="1151" spans="1:6" ht="15" x14ac:dyDescent="0.25">
      <c r="A1151" s="8" t="s">
        <v>301</v>
      </c>
      <c r="B1151" s="8" t="s">
        <v>302</v>
      </c>
      <c r="C1151" s="8" t="s">
        <v>305</v>
      </c>
      <c r="D1151" s="8" t="s">
        <v>2781</v>
      </c>
      <c r="E1151" s="9">
        <v>237</v>
      </c>
      <c r="F1151" s="8" t="s">
        <v>304</v>
      </c>
    </row>
    <row r="1152" spans="1:6" ht="15" x14ac:dyDescent="0.25">
      <c r="A1152" s="8" t="s">
        <v>301</v>
      </c>
      <c r="B1152" s="8" t="s">
        <v>302</v>
      </c>
      <c r="C1152" s="8" t="s">
        <v>305</v>
      </c>
      <c r="D1152" s="8" t="s">
        <v>2782</v>
      </c>
      <c r="E1152" s="9">
        <v>36</v>
      </c>
      <c r="F1152" s="8" t="s">
        <v>304</v>
      </c>
    </row>
    <row r="1153" spans="1:6" ht="15" x14ac:dyDescent="0.25">
      <c r="A1153" s="8" t="s">
        <v>301</v>
      </c>
      <c r="B1153" s="8" t="s">
        <v>302</v>
      </c>
      <c r="C1153" s="8" t="s">
        <v>305</v>
      </c>
      <c r="D1153" s="8" t="s">
        <v>2783</v>
      </c>
      <c r="E1153" s="9">
        <v>256</v>
      </c>
      <c r="F1153" s="8" t="s">
        <v>304</v>
      </c>
    </row>
    <row r="1154" spans="1:6" ht="15" x14ac:dyDescent="0.25">
      <c r="A1154" s="8" t="s">
        <v>301</v>
      </c>
      <c r="B1154" s="8" t="s">
        <v>302</v>
      </c>
      <c r="C1154" s="8" t="s">
        <v>305</v>
      </c>
      <c r="D1154" s="8" t="s">
        <v>2784</v>
      </c>
      <c r="E1154" s="9">
        <v>236</v>
      </c>
      <c r="F1154" s="8" t="s">
        <v>304</v>
      </c>
    </row>
    <row r="1155" spans="1:6" ht="15" x14ac:dyDescent="0.25">
      <c r="A1155" s="8" t="s">
        <v>301</v>
      </c>
      <c r="B1155" s="8" t="s">
        <v>302</v>
      </c>
      <c r="C1155" s="8" t="s">
        <v>306</v>
      </c>
      <c r="D1155" s="8" t="s">
        <v>2785</v>
      </c>
      <c r="E1155" s="9">
        <v>318</v>
      </c>
      <c r="F1155" s="8" t="s">
        <v>304</v>
      </c>
    </row>
    <row r="1156" spans="1:6" ht="15" x14ac:dyDescent="0.25">
      <c r="A1156" s="8" t="s">
        <v>301</v>
      </c>
      <c r="B1156" s="8" t="s">
        <v>307</v>
      </c>
      <c r="C1156" s="8" t="s">
        <v>305</v>
      </c>
      <c r="D1156" s="8" t="s">
        <v>2775</v>
      </c>
      <c r="E1156" s="9">
        <v>58</v>
      </c>
      <c r="F1156" s="8" t="s">
        <v>304</v>
      </c>
    </row>
    <row r="1157" spans="1:6" ht="15" x14ac:dyDescent="0.25">
      <c r="A1157" s="8" t="s">
        <v>301</v>
      </c>
      <c r="B1157" s="8" t="s">
        <v>307</v>
      </c>
      <c r="C1157" s="8" t="s">
        <v>305</v>
      </c>
      <c r="D1157" s="8" t="s">
        <v>2776</v>
      </c>
      <c r="E1157" s="9">
        <v>114</v>
      </c>
      <c r="F1157" s="8" t="s">
        <v>304</v>
      </c>
    </row>
    <row r="1158" spans="1:6" ht="15" x14ac:dyDescent="0.25">
      <c r="A1158" s="8" t="s">
        <v>301</v>
      </c>
      <c r="B1158" s="8" t="s">
        <v>307</v>
      </c>
      <c r="C1158" s="8" t="s">
        <v>305</v>
      </c>
      <c r="D1158" s="8" t="s">
        <v>2782</v>
      </c>
      <c r="E1158" s="9">
        <v>181</v>
      </c>
      <c r="F1158" s="8" t="s">
        <v>304</v>
      </c>
    </row>
    <row r="1159" spans="1:6" ht="15" x14ac:dyDescent="0.25">
      <c r="A1159" s="8" t="s">
        <v>301</v>
      </c>
      <c r="B1159" s="8" t="s">
        <v>307</v>
      </c>
      <c r="C1159" s="8" t="s">
        <v>305</v>
      </c>
      <c r="D1159" s="8" t="s">
        <v>2786</v>
      </c>
      <c r="E1159" s="9">
        <v>205</v>
      </c>
      <c r="F1159" s="8" t="s">
        <v>304</v>
      </c>
    </row>
    <row r="1160" spans="1:6" ht="15" x14ac:dyDescent="0.25">
      <c r="A1160" s="8" t="s">
        <v>301</v>
      </c>
      <c r="B1160" s="8" t="s">
        <v>307</v>
      </c>
      <c r="C1160" s="8" t="s">
        <v>305</v>
      </c>
      <c r="D1160" s="8" t="s">
        <v>2787</v>
      </c>
      <c r="E1160" s="9">
        <v>228</v>
      </c>
      <c r="F1160" s="8" t="s">
        <v>304</v>
      </c>
    </row>
    <row r="1161" spans="1:6" ht="15" x14ac:dyDescent="0.25">
      <c r="A1161" s="8" t="s">
        <v>301</v>
      </c>
      <c r="B1161" s="8" t="s">
        <v>307</v>
      </c>
      <c r="C1161" s="8" t="s">
        <v>308</v>
      </c>
      <c r="D1161" s="8" t="s">
        <v>2788</v>
      </c>
      <c r="E1161" s="9">
        <v>339</v>
      </c>
      <c r="F1161" s="8" t="s">
        <v>304</v>
      </c>
    </row>
    <row r="1162" spans="1:6" ht="15" x14ac:dyDescent="0.25">
      <c r="A1162" s="8" t="s">
        <v>301</v>
      </c>
      <c r="B1162" s="8" t="s">
        <v>307</v>
      </c>
      <c r="C1162" s="8" t="s">
        <v>309</v>
      </c>
      <c r="D1162" s="8" t="s">
        <v>2789</v>
      </c>
      <c r="E1162" s="9">
        <v>23</v>
      </c>
      <c r="F1162" s="8" t="s">
        <v>304</v>
      </c>
    </row>
    <row r="1163" spans="1:6" ht="15" x14ac:dyDescent="0.25">
      <c r="A1163" s="8" t="s">
        <v>301</v>
      </c>
      <c r="B1163" s="8" t="s">
        <v>307</v>
      </c>
      <c r="C1163" s="8" t="s">
        <v>307</v>
      </c>
      <c r="D1163" s="8" t="s">
        <v>2790</v>
      </c>
      <c r="E1163" s="9">
        <v>370</v>
      </c>
      <c r="F1163" s="8" t="s">
        <v>304</v>
      </c>
    </row>
    <row r="1164" spans="1:6" ht="15" x14ac:dyDescent="0.25">
      <c r="A1164" s="8" t="s">
        <v>301</v>
      </c>
      <c r="B1164" s="8" t="s">
        <v>307</v>
      </c>
      <c r="C1164" s="8" t="s">
        <v>307</v>
      </c>
      <c r="D1164" s="8" t="s">
        <v>2791</v>
      </c>
      <c r="E1164" s="9">
        <v>151</v>
      </c>
      <c r="F1164" s="8" t="s">
        <v>304</v>
      </c>
    </row>
    <row r="1165" spans="1:6" ht="15" x14ac:dyDescent="0.25">
      <c r="A1165" s="8" t="s">
        <v>301</v>
      </c>
      <c r="B1165" s="8" t="s">
        <v>307</v>
      </c>
      <c r="C1165" s="8" t="s">
        <v>307</v>
      </c>
      <c r="D1165" s="8" t="s">
        <v>2792</v>
      </c>
      <c r="E1165" s="9">
        <v>275</v>
      </c>
      <c r="F1165" s="8" t="s">
        <v>304</v>
      </c>
    </row>
    <row r="1166" spans="1:6" ht="15" x14ac:dyDescent="0.25">
      <c r="A1166" s="8" t="s">
        <v>301</v>
      </c>
      <c r="B1166" s="8" t="s">
        <v>307</v>
      </c>
      <c r="C1166" s="8" t="s">
        <v>307</v>
      </c>
      <c r="D1166" s="8" t="s">
        <v>2793</v>
      </c>
      <c r="E1166" s="9">
        <v>503</v>
      </c>
      <c r="F1166" s="8" t="s">
        <v>304</v>
      </c>
    </row>
    <row r="1167" spans="1:6" ht="15" x14ac:dyDescent="0.25">
      <c r="A1167" s="8" t="s">
        <v>301</v>
      </c>
      <c r="B1167" s="8" t="s">
        <v>307</v>
      </c>
      <c r="C1167" s="8" t="s">
        <v>307</v>
      </c>
      <c r="D1167" s="8" t="s">
        <v>2794</v>
      </c>
      <c r="E1167" s="9">
        <v>284</v>
      </c>
      <c r="F1167" s="8" t="s">
        <v>304</v>
      </c>
    </row>
    <row r="1168" spans="1:6" ht="15" x14ac:dyDescent="0.25">
      <c r="A1168" s="8" t="s">
        <v>301</v>
      </c>
      <c r="B1168" s="8" t="s">
        <v>307</v>
      </c>
      <c r="C1168" s="8" t="s">
        <v>307</v>
      </c>
      <c r="D1168" s="8" t="s">
        <v>2795</v>
      </c>
      <c r="E1168" s="9">
        <v>379</v>
      </c>
      <c r="F1168" s="8" t="s">
        <v>304</v>
      </c>
    </row>
    <row r="1169" spans="1:6" ht="15" x14ac:dyDescent="0.25">
      <c r="A1169" s="8" t="s">
        <v>301</v>
      </c>
      <c r="B1169" s="8" t="s">
        <v>307</v>
      </c>
      <c r="C1169" s="8" t="s">
        <v>307</v>
      </c>
      <c r="D1169" s="8" t="s">
        <v>2796</v>
      </c>
      <c r="E1169" s="9">
        <v>365</v>
      </c>
      <c r="F1169" s="8" t="s">
        <v>304</v>
      </c>
    </row>
    <row r="1170" spans="1:6" ht="15" x14ac:dyDescent="0.25">
      <c r="A1170" s="8" t="s">
        <v>301</v>
      </c>
      <c r="B1170" s="8" t="s">
        <v>307</v>
      </c>
      <c r="C1170" s="8" t="s">
        <v>307</v>
      </c>
      <c r="D1170" s="8" t="s">
        <v>2797</v>
      </c>
      <c r="E1170" s="9">
        <v>411</v>
      </c>
      <c r="F1170" s="8" t="s">
        <v>304</v>
      </c>
    </row>
    <row r="1171" spans="1:6" ht="15" x14ac:dyDescent="0.25">
      <c r="A1171" s="8" t="s">
        <v>301</v>
      </c>
      <c r="B1171" s="8" t="s">
        <v>307</v>
      </c>
      <c r="C1171" s="8" t="s">
        <v>307</v>
      </c>
      <c r="D1171" s="8" t="s">
        <v>2798</v>
      </c>
      <c r="E1171" s="9">
        <v>288</v>
      </c>
      <c r="F1171" s="8" t="s">
        <v>304</v>
      </c>
    </row>
    <row r="1172" spans="1:6" ht="15" x14ac:dyDescent="0.25">
      <c r="A1172" s="8" t="s">
        <v>301</v>
      </c>
      <c r="B1172" s="8" t="s">
        <v>307</v>
      </c>
      <c r="C1172" s="8" t="s">
        <v>307</v>
      </c>
      <c r="D1172" s="8" t="s">
        <v>2799</v>
      </c>
      <c r="E1172" s="9">
        <v>382</v>
      </c>
      <c r="F1172" s="8" t="s">
        <v>304</v>
      </c>
    </row>
    <row r="1173" spans="1:6" ht="15" x14ac:dyDescent="0.25">
      <c r="A1173" s="8" t="s">
        <v>301</v>
      </c>
      <c r="B1173" s="8" t="s">
        <v>307</v>
      </c>
      <c r="C1173" s="8" t="s">
        <v>307</v>
      </c>
      <c r="D1173" s="8" t="s">
        <v>2800</v>
      </c>
      <c r="E1173" s="9">
        <v>428</v>
      </c>
      <c r="F1173" s="8" t="s">
        <v>304</v>
      </c>
    </row>
    <row r="1174" spans="1:6" ht="15" x14ac:dyDescent="0.25">
      <c r="A1174" s="8" t="s">
        <v>301</v>
      </c>
      <c r="B1174" s="8" t="s">
        <v>307</v>
      </c>
      <c r="C1174" s="8" t="s">
        <v>307</v>
      </c>
      <c r="D1174" s="8" t="s">
        <v>2801</v>
      </c>
      <c r="E1174" s="9">
        <v>289</v>
      </c>
      <c r="F1174" s="8" t="s">
        <v>304</v>
      </c>
    </row>
    <row r="1175" spans="1:6" ht="15" x14ac:dyDescent="0.25">
      <c r="A1175" s="8" t="s">
        <v>301</v>
      </c>
      <c r="B1175" s="8" t="s">
        <v>307</v>
      </c>
      <c r="C1175" s="8" t="s">
        <v>307</v>
      </c>
      <c r="D1175" s="8" t="s">
        <v>2802</v>
      </c>
      <c r="E1175" s="9">
        <v>249</v>
      </c>
      <c r="F1175" s="8" t="s">
        <v>304</v>
      </c>
    </row>
    <row r="1176" spans="1:6" ht="15" x14ac:dyDescent="0.25">
      <c r="A1176" s="8" t="s">
        <v>301</v>
      </c>
      <c r="B1176" s="8" t="s">
        <v>307</v>
      </c>
      <c r="C1176" s="8" t="s">
        <v>307</v>
      </c>
      <c r="D1176" s="8" t="s">
        <v>2803</v>
      </c>
      <c r="E1176" s="9">
        <v>277</v>
      </c>
      <c r="F1176" s="8" t="s">
        <v>304</v>
      </c>
    </row>
    <row r="1177" spans="1:6" ht="15" x14ac:dyDescent="0.25">
      <c r="A1177" s="8" t="s">
        <v>301</v>
      </c>
      <c r="B1177" s="8" t="s">
        <v>307</v>
      </c>
      <c r="C1177" s="8" t="s">
        <v>307</v>
      </c>
      <c r="D1177" s="8" t="s">
        <v>2804</v>
      </c>
      <c r="E1177" s="9">
        <v>320</v>
      </c>
      <c r="F1177" s="8" t="s">
        <v>304</v>
      </c>
    </row>
    <row r="1178" spans="1:6" ht="15" x14ac:dyDescent="0.25">
      <c r="A1178" s="8" t="s">
        <v>301</v>
      </c>
      <c r="B1178" s="8" t="s">
        <v>307</v>
      </c>
      <c r="C1178" s="8" t="s">
        <v>307</v>
      </c>
      <c r="D1178" s="8" t="s">
        <v>2805</v>
      </c>
      <c r="E1178" s="9">
        <v>444</v>
      </c>
      <c r="F1178" s="8" t="s">
        <v>304</v>
      </c>
    </row>
    <row r="1179" spans="1:6" ht="15" x14ac:dyDescent="0.25">
      <c r="A1179" s="8" t="s">
        <v>301</v>
      </c>
      <c r="B1179" s="8" t="s">
        <v>307</v>
      </c>
      <c r="C1179" s="8" t="s">
        <v>307</v>
      </c>
      <c r="D1179" s="8" t="s">
        <v>2806</v>
      </c>
      <c r="E1179" s="9">
        <v>443</v>
      </c>
      <c r="F1179" s="8" t="s">
        <v>304</v>
      </c>
    </row>
    <row r="1180" spans="1:6" ht="15" x14ac:dyDescent="0.25">
      <c r="A1180" s="8" t="s">
        <v>301</v>
      </c>
      <c r="B1180" s="8" t="s">
        <v>307</v>
      </c>
      <c r="C1180" s="8" t="s">
        <v>307</v>
      </c>
      <c r="D1180" s="8" t="s">
        <v>2807</v>
      </c>
      <c r="E1180" s="9">
        <v>420</v>
      </c>
      <c r="F1180" s="8" t="s">
        <v>304</v>
      </c>
    </row>
    <row r="1181" spans="1:6" ht="15" x14ac:dyDescent="0.25">
      <c r="A1181" s="8" t="s">
        <v>301</v>
      </c>
      <c r="B1181" s="8" t="s">
        <v>307</v>
      </c>
      <c r="C1181" s="8" t="s">
        <v>307</v>
      </c>
      <c r="D1181" s="8" t="s">
        <v>2789</v>
      </c>
      <c r="E1181" s="9">
        <v>61</v>
      </c>
      <c r="F1181" s="8" t="s">
        <v>304</v>
      </c>
    </row>
    <row r="1182" spans="1:6" ht="15" x14ac:dyDescent="0.25">
      <c r="A1182" s="8" t="s">
        <v>301</v>
      </c>
      <c r="B1182" s="8" t="s">
        <v>307</v>
      </c>
      <c r="C1182" s="8" t="s">
        <v>310</v>
      </c>
      <c r="D1182" s="8" t="s">
        <v>2808</v>
      </c>
      <c r="E1182" s="9">
        <v>350</v>
      </c>
      <c r="F1182" s="8" t="s">
        <v>304</v>
      </c>
    </row>
    <row r="1183" spans="1:6" ht="15" x14ac:dyDescent="0.25">
      <c r="A1183" s="8" t="s">
        <v>301</v>
      </c>
      <c r="B1183" s="8" t="s">
        <v>307</v>
      </c>
      <c r="C1183" s="8" t="s">
        <v>310</v>
      </c>
      <c r="D1183" s="8" t="s">
        <v>2801</v>
      </c>
      <c r="E1183" s="9">
        <v>27</v>
      </c>
      <c r="F1183" s="8" t="s">
        <v>304</v>
      </c>
    </row>
    <row r="1184" spans="1:6" ht="15" x14ac:dyDescent="0.25">
      <c r="A1184" s="8" t="s">
        <v>301</v>
      </c>
      <c r="B1184" s="8" t="s">
        <v>307</v>
      </c>
      <c r="C1184" s="8" t="s">
        <v>310</v>
      </c>
      <c r="D1184" s="8" t="s">
        <v>2789</v>
      </c>
      <c r="E1184" s="9">
        <v>198</v>
      </c>
      <c r="F1184" s="8" t="s">
        <v>304</v>
      </c>
    </row>
    <row r="1185" spans="1:6" ht="15" x14ac:dyDescent="0.25">
      <c r="A1185" s="8" t="s">
        <v>301</v>
      </c>
      <c r="B1185" s="8" t="s">
        <v>307</v>
      </c>
      <c r="C1185" s="8" t="s">
        <v>310</v>
      </c>
      <c r="D1185" s="8" t="s">
        <v>2809</v>
      </c>
      <c r="E1185" s="9">
        <v>302</v>
      </c>
      <c r="F1185" s="8" t="s">
        <v>304</v>
      </c>
    </row>
    <row r="1186" spans="1:6" ht="15" x14ac:dyDescent="0.25">
      <c r="A1186" s="8" t="s">
        <v>301</v>
      </c>
      <c r="B1186" s="8" t="s">
        <v>307</v>
      </c>
      <c r="C1186" s="8" t="s">
        <v>310</v>
      </c>
      <c r="D1186" s="8" t="s">
        <v>2810</v>
      </c>
      <c r="E1186" s="9">
        <v>390</v>
      </c>
      <c r="F1186" s="8" t="s">
        <v>304</v>
      </c>
    </row>
    <row r="1187" spans="1:6" ht="15" x14ac:dyDescent="0.25">
      <c r="A1187" s="8" t="s">
        <v>301</v>
      </c>
      <c r="B1187" s="8" t="s">
        <v>307</v>
      </c>
      <c r="C1187" s="8" t="s">
        <v>310</v>
      </c>
      <c r="D1187" s="8" t="s">
        <v>2811</v>
      </c>
      <c r="E1187" s="9">
        <v>373</v>
      </c>
      <c r="F1187" s="8" t="s">
        <v>304</v>
      </c>
    </row>
    <row r="1188" spans="1:6" ht="15" x14ac:dyDescent="0.25">
      <c r="A1188" s="8" t="s">
        <v>301</v>
      </c>
      <c r="B1188" s="8" t="s">
        <v>307</v>
      </c>
      <c r="C1188" s="8" t="s">
        <v>310</v>
      </c>
      <c r="D1188" s="8" t="s">
        <v>2812</v>
      </c>
      <c r="E1188" s="9">
        <v>314</v>
      </c>
      <c r="F1188" s="8" t="s">
        <v>304</v>
      </c>
    </row>
    <row r="1189" spans="1:6" ht="15" x14ac:dyDescent="0.25">
      <c r="A1189" s="8" t="s">
        <v>301</v>
      </c>
      <c r="B1189" s="8" t="s">
        <v>307</v>
      </c>
      <c r="C1189" s="8" t="s">
        <v>310</v>
      </c>
      <c r="D1189" s="8" t="s">
        <v>2813</v>
      </c>
      <c r="E1189" s="9">
        <v>288</v>
      </c>
      <c r="F1189" s="8" t="s">
        <v>304</v>
      </c>
    </row>
    <row r="1190" spans="1:6" ht="15" x14ac:dyDescent="0.25">
      <c r="A1190" s="8" t="s">
        <v>301</v>
      </c>
      <c r="B1190" s="8" t="s">
        <v>307</v>
      </c>
      <c r="C1190" s="8" t="s">
        <v>310</v>
      </c>
      <c r="D1190" s="8" t="s">
        <v>2814</v>
      </c>
      <c r="E1190" s="9">
        <v>434</v>
      </c>
      <c r="F1190" s="8" t="s">
        <v>304</v>
      </c>
    </row>
    <row r="1191" spans="1:6" ht="15" x14ac:dyDescent="0.25">
      <c r="A1191" s="8" t="s">
        <v>301</v>
      </c>
      <c r="B1191" s="8" t="s">
        <v>307</v>
      </c>
      <c r="C1191" s="8" t="s">
        <v>310</v>
      </c>
      <c r="D1191" s="8" t="s">
        <v>2815</v>
      </c>
      <c r="E1191" s="9">
        <v>198</v>
      </c>
      <c r="F1191" s="8" t="s">
        <v>304</v>
      </c>
    </row>
    <row r="1192" spans="1:6" ht="15" x14ac:dyDescent="0.25">
      <c r="A1192" s="8" t="s">
        <v>301</v>
      </c>
      <c r="B1192" s="8" t="s">
        <v>307</v>
      </c>
      <c r="C1192" s="8" t="s">
        <v>310</v>
      </c>
      <c r="D1192" s="8" t="s">
        <v>2816</v>
      </c>
      <c r="E1192" s="9">
        <v>203</v>
      </c>
      <c r="F1192" s="8" t="s">
        <v>304</v>
      </c>
    </row>
    <row r="1193" spans="1:6" ht="15" x14ac:dyDescent="0.25">
      <c r="A1193" s="8" t="s">
        <v>311</v>
      </c>
      <c r="B1193" s="8" t="s">
        <v>174</v>
      </c>
      <c r="C1193" s="8" t="s">
        <v>312</v>
      </c>
      <c r="D1193" s="8" t="s">
        <v>2817</v>
      </c>
      <c r="E1193" s="9">
        <v>337</v>
      </c>
      <c r="F1193" s="8" t="s">
        <v>313</v>
      </c>
    </row>
    <row r="1194" spans="1:6" ht="15" x14ac:dyDescent="0.25">
      <c r="A1194" s="8" t="s">
        <v>311</v>
      </c>
      <c r="B1194" s="8" t="s">
        <v>174</v>
      </c>
      <c r="C1194" s="8" t="s">
        <v>312</v>
      </c>
      <c r="D1194" s="8" t="s">
        <v>2818</v>
      </c>
      <c r="E1194" s="9">
        <v>245</v>
      </c>
      <c r="F1194" s="8" t="s">
        <v>313</v>
      </c>
    </row>
    <row r="1195" spans="1:6" ht="15" x14ac:dyDescent="0.25">
      <c r="A1195" s="8" t="s">
        <v>311</v>
      </c>
      <c r="B1195" s="8" t="s">
        <v>174</v>
      </c>
      <c r="C1195" s="8" t="s">
        <v>312</v>
      </c>
      <c r="D1195" s="8" t="s">
        <v>2819</v>
      </c>
      <c r="E1195" s="9">
        <v>393</v>
      </c>
      <c r="F1195" s="8" t="s">
        <v>313</v>
      </c>
    </row>
    <row r="1196" spans="1:6" ht="15" x14ac:dyDescent="0.25">
      <c r="A1196" s="8" t="s">
        <v>311</v>
      </c>
      <c r="B1196" s="8" t="s">
        <v>174</v>
      </c>
      <c r="C1196" s="8" t="s">
        <v>312</v>
      </c>
      <c r="D1196" s="8" t="s">
        <v>2820</v>
      </c>
      <c r="E1196" s="9">
        <v>436</v>
      </c>
      <c r="F1196" s="8" t="s">
        <v>313</v>
      </c>
    </row>
    <row r="1197" spans="1:6" ht="15" x14ac:dyDescent="0.25">
      <c r="A1197" s="8" t="s">
        <v>311</v>
      </c>
      <c r="B1197" s="8" t="s">
        <v>174</v>
      </c>
      <c r="C1197" s="8" t="s">
        <v>312</v>
      </c>
      <c r="D1197" s="8" t="s">
        <v>2821</v>
      </c>
      <c r="E1197" s="9">
        <v>217</v>
      </c>
      <c r="F1197" s="8" t="s">
        <v>313</v>
      </c>
    </row>
    <row r="1198" spans="1:6" ht="15" x14ac:dyDescent="0.25">
      <c r="A1198" s="8" t="s">
        <v>311</v>
      </c>
      <c r="B1198" s="8" t="s">
        <v>174</v>
      </c>
      <c r="C1198" s="8" t="s">
        <v>312</v>
      </c>
      <c r="D1198" s="8" t="s">
        <v>2822</v>
      </c>
      <c r="E1198" s="9">
        <v>314</v>
      </c>
      <c r="F1198" s="8" t="s">
        <v>313</v>
      </c>
    </row>
    <row r="1199" spans="1:6" ht="15" x14ac:dyDescent="0.25">
      <c r="A1199" s="8" t="s">
        <v>311</v>
      </c>
      <c r="B1199" s="8" t="s">
        <v>174</v>
      </c>
      <c r="C1199" s="8" t="s">
        <v>312</v>
      </c>
      <c r="D1199" s="8" t="s">
        <v>2823</v>
      </c>
      <c r="E1199" s="9">
        <v>242</v>
      </c>
      <c r="F1199" s="8" t="s">
        <v>313</v>
      </c>
    </row>
    <row r="1200" spans="1:6" ht="15" x14ac:dyDescent="0.25">
      <c r="A1200" s="8" t="s">
        <v>311</v>
      </c>
      <c r="B1200" s="8" t="s">
        <v>174</v>
      </c>
      <c r="C1200" s="8" t="s">
        <v>312</v>
      </c>
      <c r="D1200" s="8" t="s">
        <v>2824</v>
      </c>
      <c r="E1200" s="9">
        <v>400</v>
      </c>
      <c r="F1200" s="8" t="s">
        <v>313</v>
      </c>
    </row>
    <row r="1201" spans="1:6" ht="15" x14ac:dyDescent="0.25">
      <c r="A1201" s="8" t="s">
        <v>311</v>
      </c>
      <c r="B1201" s="8" t="s">
        <v>174</v>
      </c>
      <c r="C1201" s="8" t="s">
        <v>312</v>
      </c>
      <c r="D1201" s="8" t="s">
        <v>2825</v>
      </c>
      <c r="E1201" s="9">
        <v>235</v>
      </c>
      <c r="F1201" s="8" t="s">
        <v>313</v>
      </c>
    </row>
    <row r="1202" spans="1:6" ht="15" x14ac:dyDescent="0.25">
      <c r="A1202" s="8" t="s">
        <v>311</v>
      </c>
      <c r="B1202" s="8" t="s">
        <v>174</v>
      </c>
      <c r="C1202" s="8" t="s">
        <v>312</v>
      </c>
      <c r="D1202" s="8" t="s">
        <v>2826</v>
      </c>
      <c r="E1202" s="9">
        <v>511</v>
      </c>
      <c r="F1202" s="8" t="s">
        <v>313</v>
      </c>
    </row>
    <row r="1203" spans="1:6" ht="15" x14ac:dyDescent="0.25">
      <c r="A1203" s="8" t="s">
        <v>311</v>
      </c>
      <c r="B1203" s="8" t="s">
        <v>174</v>
      </c>
      <c r="C1203" s="8" t="s">
        <v>312</v>
      </c>
      <c r="D1203" s="8" t="s">
        <v>2827</v>
      </c>
      <c r="E1203" s="9">
        <v>413</v>
      </c>
      <c r="F1203" s="8" t="s">
        <v>313</v>
      </c>
    </row>
    <row r="1204" spans="1:6" ht="15" x14ac:dyDescent="0.25">
      <c r="A1204" s="8" t="s">
        <v>311</v>
      </c>
      <c r="B1204" s="8" t="s">
        <v>174</v>
      </c>
      <c r="C1204" s="8" t="s">
        <v>314</v>
      </c>
      <c r="D1204" s="8" t="s">
        <v>2828</v>
      </c>
      <c r="E1204" s="9">
        <v>233</v>
      </c>
      <c r="F1204" s="8" t="s">
        <v>313</v>
      </c>
    </row>
    <row r="1205" spans="1:6" ht="15" x14ac:dyDescent="0.25">
      <c r="A1205" s="8" t="s">
        <v>311</v>
      </c>
      <c r="B1205" s="8" t="s">
        <v>174</v>
      </c>
      <c r="C1205" s="8" t="s">
        <v>314</v>
      </c>
      <c r="D1205" s="8" t="s">
        <v>2829</v>
      </c>
      <c r="E1205" s="9">
        <v>429</v>
      </c>
      <c r="F1205" s="8" t="s">
        <v>313</v>
      </c>
    </row>
    <row r="1206" spans="1:6" ht="15" x14ac:dyDescent="0.25">
      <c r="A1206" s="8" t="s">
        <v>311</v>
      </c>
      <c r="B1206" s="8" t="s">
        <v>174</v>
      </c>
      <c r="C1206" s="8" t="s">
        <v>314</v>
      </c>
      <c r="D1206" s="8" t="s">
        <v>2830</v>
      </c>
      <c r="E1206" s="9">
        <v>243</v>
      </c>
      <c r="F1206" s="8" t="s">
        <v>313</v>
      </c>
    </row>
    <row r="1207" spans="1:6" ht="15" x14ac:dyDescent="0.25">
      <c r="A1207" s="8" t="s">
        <v>311</v>
      </c>
      <c r="B1207" s="8" t="s">
        <v>174</v>
      </c>
      <c r="C1207" s="8" t="s">
        <v>314</v>
      </c>
      <c r="D1207" s="8" t="s">
        <v>2831</v>
      </c>
      <c r="E1207" s="9">
        <v>213</v>
      </c>
      <c r="F1207" s="8" t="s">
        <v>313</v>
      </c>
    </row>
    <row r="1208" spans="1:6" ht="15" x14ac:dyDescent="0.25">
      <c r="A1208" s="8" t="s">
        <v>311</v>
      </c>
      <c r="B1208" s="8" t="s">
        <v>174</v>
      </c>
      <c r="C1208" s="8" t="s">
        <v>314</v>
      </c>
      <c r="D1208" s="8" t="s">
        <v>2832</v>
      </c>
      <c r="E1208" s="9">
        <v>355</v>
      </c>
      <c r="F1208" s="8" t="s">
        <v>313</v>
      </c>
    </row>
    <row r="1209" spans="1:6" ht="15" x14ac:dyDescent="0.25">
      <c r="A1209" s="8" t="s">
        <v>311</v>
      </c>
      <c r="B1209" s="8" t="s">
        <v>174</v>
      </c>
      <c r="C1209" s="8" t="s">
        <v>314</v>
      </c>
      <c r="D1209" s="8" t="s">
        <v>2833</v>
      </c>
      <c r="E1209" s="9">
        <v>256</v>
      </c>
      <c r="F1209" s="8" t="s">
        <v>313</v>
      </c>
    </row>
    <row r="1210" spans="1:6" ht="15" x14ac:dyDescent="0.25">
      <c r="A1210" s="8" t="s">
        <v>311</v>
      </c>
      <c r="B1210" s="8" t="s">
        <v>174</v>
      </c>
      <c r="C1210" s="8" t="s">
        <v>314</v>
      </c>
      <c r="D1210" s="8" t="s">
        <v>2834</v>
      </c>
      <c r="E1210" s="9">
        <v>184</v>
      </c>
      <c r="F1210" s="8" t="s">
        <v>313</v>
      </c>
    </row>
    <row r="1211" spans="1:6" ht="15" x14ac:dyDescent="0.25">
      <c r="A1211" s="8" t="s">
        <v>311</v>
      </c>
      <c r="B1211" s="8" t="s">
        <v>174</v>
      </c>
      <c r="C1211" s="8" t="s">
        <v>314</v>
      </c>
      <c r="D1211" s="8" t="s">
        <v>2835</v>
      </c>
      <c r="E1211" s="9">
        <v>547</v>
      </c>
      <c r="F1211" s="8" t="s">
        <v>313</v>
      </c>
    </row>
    <row r="1212" spans="1:6" ht="15" x14ac:dyDescent="0.25">
      <c r="A1212" s="8" t="s">
        <v>311</v>
      </c>
      <c r="B1212" s="8" t="s">
        <v>174</v>
      </c>
      <c r="C1212" s="8" t="s">
        <v>314</v>
      </c>
      <c r="D1212" s="8" t="s">
        <v>2836</v>
      </c>
      <c r="E1212" s="9">
        <v>7</v>
      </c>
      <c r="F1212" s="8" t="s">
        <v>313</v>
      </c>
    </row>
    <row r="1213" spans="1:6" ht="15" x14ac:dyDescent="0.25">
      <c r="A1213" s="8" t="s">
        <v>311</v>
      </c>
      <c r="B1213" s="8" t="s">
        <v>174</v>
      </c>
      <c r="C1213" s="8" t="s">
        <v>314</v>
      </c>
      <c r="D1213" s="8" t="s">
        <v>2837</v>
      </c>
      <c r="E1213" s="9">
        <v>81</v>
      </c>
      <c r="F1213" s="8" t="s">
        <v>313</v>
      </c>
    </row>
    <row r="1214" spans="1:6" ht="15" x14ac:dyDescent="0.25">
      <c r="A1214" s="8" t="s">
        <v>311</v>
      </c>
      <c r="B1214" s="8" t="s">
        <v>174</v>
      </c>
      <c r="C1214" s="8" t="s">
        <v>314</v>
      </c>
      <c r="D1214" s="8" t="s">
        <v>2838</v>
      </c>
      <c r="E1214" s="9">
        <v>5</v>
      </c>
      <c r="F1214" s="8" t="s">
        <v>313</v>
      </c>
    </row>
    <row r="1215" spans="1:6" ht="15" x14ac:dyDescent="0.25">
      <c r="A1215" s="8" t="s">
        <v>311</v>
      </c>
      <c r="B1215" s="8" t="s">
        <v>174</v>
      </c>
      <c r="C1215" s="8" t="s">
        <v>315</v>
      </c>
      <c r="D1215" s="8" t="s">
        <v>2839</v>
      </c>
      <c r="E1215" s="9">
        <v>234</v>
      </c>
      <c r="F1215" s="8" t="s">
        <v>313</v>
      </c>
    </row>
    <row r="1216" spans="1:6" ht="15" x14ac:dyDescent="0.25">
      <c r="A1216" s="8" t="s">
        <v>311</v>
      </c>
      <c r="B1216" s="8" t="s">
        <v>174</v>
      </c>
      <c r="C1216" s="8" t="s">
        <v>315</v>
      </c>
      <c r="D1216" s="8" t="s">
        <v>2840</v>
      </c>
      <c r="E1216" s="9">
        <v>300</v>
      </c>
      <c r="F1216" s="8" t="s">
        <v>313</v>
      </c>
    </row>
    <row r="1217" spans="1:6" ht="15" x14ac:dyDescent="0.25">
      <c r="A1217" s="8" t="s">
        <v>311</v>
      </c>
      <c r="B1217" s="8" t="s">
        <v>174</v>
      </c>
      <c r="C1217" s="8" t="s">
        <v>315</v>
      </c>
      <c r="D1217" s="8" t="s">
        <v>2841</v>
      </c>
      <c r="E1217" s="9">
        <v>266</v>
      </c>
      <c r="F1217" s="8" t="s">
        <v>313</v>
      </c>
    </row>
    <row r="1218" spans="1:6" ht="15" x14ac:dyDescent="0.25">
      <c r="A1218" s="8" t="s">
        <v>311</v>
      </c>
      <c r="B1218" s="8" t="s">
        <v>174</v>
      </c>
      <c r="C1218" s="8" t="s">
        <v>315</v>
      </c>
      <c r="D1218" s="8" t="s">
        <v>2831</v>
      </c>
      <c r="E1218" s="9">
        <v>13</v>
      </c>
      <c r="F1218" s="8" t="s">
        <v>313</v>
      </c>
    </row>
    <row r="1219" spans="1:6" ht="15" x14ac:dyDescent="0.25">
      <c r="A1219" s="8" t="s">
        <v>311</v>
      </c>
      <c r="B1219" s="8" t="s">
        <v>174</v>
      </c>
      <c r="C1219" s="8" t="s">
        <v>315</v>
      </c>
      <c r="D1219" s="8" t="s">
        <v>2842</v>
      </c>
      <c r="E1219" s="9">
        <v>94</v>
      </c>
      <c r="F1219" s="8" t="s">
        <v>313</v>
      </c>
    </row>
    <row r="1220" spans="1:6" ht="15" x14ac:dyDescent="0.25">
      <c r="A1220" s="8" t="s">
        <v>311</v>
      </c>
      <c r="B1220" s="8" t="s">
        <v>174</v>
      </c>
      <c r="C1220" s="8" t="s">
        <v>315</v>
      </c>
      <c r="D1220" s="8" t="s">
        <v>2821</v>
      </c>
      <c r="E1220" s="9">
        <v>43</v>
      </c>
      <c r="F1220" s="8" t="s">
        <v>313</v>
      </c>
    </row>
    <row r="1221" spans="1:6" ht="15" x14ac:dyDescent="0.25">
      <c r="A1221" s="8" t="s">
        <v>311</v>
      </c>
      <c r="B1221" s="8" t="s">
        <v>174</v>
      </c>
      <c r="C1221" s="8" t="s">
        <v>315</v>
      </c>
      <c r="D1221" s="8" t="s">
        <v>2836</v>
      </c>
      <c r="E1221" s="9">
        <v>211</v>
      </c>
      <c r="F1221" s="8" t="s">
        <v>313</v>
      </c>
    </row>
    <row r="1222" spans="1:6" ht="15" x14ac:dyDescent="0.25">
      <c r="A1222" s="8" t="s">
        <v>311</v>
      </c>
      <c r="B1222" s="8" t="s">
        <v>174</v>
      </c>
      <c r="C1222" s="8" t="s">
        <v>315</v>
      </c>
      <c r="D1222" s="8" t="s">
        <v>2843</v>
      </c>
      <c r="E1222" s="9">
        <v>128</v>
      </c>
      <c r="F1222" s="8" t="s">
        <v>313</v>
      </c>
    </row>
    <row r="1223" spans="1:6" ht="15" x14ac:dyDescent="0.25">
      <c r="A1223" s="8" t="s">
        <v>311</v>
      </c>
      <c r="B1223" s="8" t="s">
        <v>174</v>
      </c>
      <c r="C1223" s="8" t="s">
        <v>315</v>
      </c>
      <c r="D1223" s="8" t="s">
        <v>2844</v>
      </c>
      <c r="E1223" s="9">
        <v>336</v>
      </c>
      <c r="F1223" s="8" t="s">
        <v>313</v>
      </c>
    </row>
    <row r="1224" spans="1:6" ht="15" x14ac:dyDescent="0.25">
      <c r="A1224" s="8" t="s">
        <v>311</v>
      </c>
      <c r="B1224" s="8" t="s">
        <v>174</v>
      </c>
      <c r="C1224" s="8" t="s">
        <v>315</v>
      </c>
      <c r="D1224" s="8" t="s">
        <v>2845</v>
      </c>
      <c r="E1224" s="9">
        <v>415</v>
      </c>
      <c r="F1224" s="8" t="s">
        <v>313</v>
      </c>
    </row>
    <row r="1225" spans="1:6" ht="15" x14ac:dyDescent="0.25">
      <c r="A1225" s="8" t="s">
        <v>311</v>
      </c>
      <c r="B1225" s="8" t="s">
        <v>174</v>
      </c>
      <c r="C1225" s="8" t="s">
        <v>315</v>
      </c>
      <c r="D1225" s="8" t="s">
        <v>2846</v>
      </c>
      <c r="E1225" s="9">
        <v>239</v>
      </c>
      <c r="F1225" s="8" t="s">
        <v>313</v>
      </c>
    </row>
    <row r="1226" spans="1:6" ht="15" x14ac:dyDescent="0.25">
      <c r="A1226" s="8" t="s">
        <v>311</v>
      </c>
      <c r="B1226" s="8" t="s">
        <v>174</v>
      </c>
      <c r="C1226" s="8" t="s">
        <v>315</v>
      </c>
      <c r="D1226" s="8" t="s">
        <v>2847</v>
      </c>
      <c r="E1226" s="9">
        <v>221</v>
      </c>
      <c r="F1226" s="8" t="s">
        <v>313</v>
      </c>
    </row>
    <row r="1227" spans="1:6" ht="15" x14ac:dyDescent="0.25">
      <c r="A1227" s="8" t="s">
        <v>311</v>
      </c>
      <c r="B1227" s="8" t="s">
        <v>174</v>
      </c>
      <c r="C1227" s="8" t="s">
        <v>315</v>
      </c>
      <c r="D1227" s="8" t="s">
        <v>2848</v>
      </c>
      <c r="E1227" s="9">
        <v>195</v>
      </c>
      <c r="F1227" s="8" t="s">
        <v>313</v>
      </c>
    </row>
    <row r="1228" spans="1:6" ht="15" x14ac:dyDescent="0.25">
      <c r="A1228" s="8" t="s">
        <v>311</v>
      </c>
      <c r="B1228" s="8" t="s">
        <v>174</v>
      </c>
      <c r="C1228" s="8" t="s">
        <v>315</v>
      </c>
      <c r="D1228" s="8" t="s">
        <v>2849</v>
      </c>
      <c r="E1228" s="9">
        <v>183</v>
      </c>
      <c r="F1228" s="8" t="s">
        <v>313</v>
      </c>
    </row>
    <row r="1229" spans="1:6" ht="15" x14ac:dyDescent="0.25">
      <c r="A1229" s="8" t="s">
        <v>311</v>
      </c>
      <c r="B1229" s="8" t="s">
        <v>174</v>
      </c>
      <c r="C1229" s="8" t="s">
        <v>315</v>
      </c>
      <c r="D1229" s="8" t="s">
        <v>2850</v>
      </c>
      <c r="E1229" s="9">
        <v>333</v>
      </c>
      <c r="F1229" s="8" t="s">
        <v>313</v>
      </c>
    </row>
    <row r="1230" spans="1:6" ht="15" x14ac:dyDescent="0.25">
      <c r="A1230" s="8" t="s">
        <v>311</v>
      </c>
      <c r="B1230" s="8" t="s">
        <v>174</v>
      </c>
      <c r="C1230" s="8" t="s">
        <v>316</v>
      </c>
      <c r="D1230" s="8" t="s">
        <v>2851</v>
      </c>
      <c r="E1230" s="9">
        <v>250</v>
      </c>
      <c r="F1230" s="8" t="s">
        <v>313</v>
      </c>
    </row>
    <row r="1231" spans="1:6" ht="15" x14ac:dyDescent="0.25">
      <c r="A1231" s="8" t="s">
        <v>311</v>
      </c>
      <c r="B1231" s="8" t="s">
        <v>174</v>
      </c>
      <c r="C1231" s="8" t="s">
        <v>316</v>
      </c>
      <c r="D1231" s="8" t="s">
        <v>2852</v>
      </c>
      <c r="E1231" s="9">
        <v>369</v>
      </c>
      <c r="F1231" s="8" t="s">
        <v>313</v>
      </c>
    </row>
    <row r="1232" spans="1:6" ht="15" x14ac:dyDescent="0.25">
      <c r="A1232" s="8" t="s">
        <v>311</v>
      </c>
      <c r="B1232" s="8" t="s">
        <v>174</v>
      </c>
      <c r="C1232" s="8" t="s">
        <v>316</v>
      </c>
      <c r="D1232" s="8" t="s">
        <v>2853</v>
      </c>
      <c r="E1232" s="9">
        <v>193</v>
      </c>
      <c r="F1232" s="8" t="s">
        <v>313</v>
      </c>
    </row>
    <row r="1233" spans="1:6" ht="15" x14ac:dyDescent="0.25">
      <c r="A1233" s="8" t="s">
        <v>311</v>
      </c>
      <c r="B1233" s="8" t="s">
        <v>174</v>
      </c>
      <c r="C1233" s="8" t="s">
        <v>316</v>
      </c>
      <c r="D1233" s="8" t="s">
        <v>2838</v>
      </c>
      <c r="E1233" s="9">
        <v>213</v>
      </c>
      <c r="F1233" s="8" t="s">
        <v>313</v>
      </c>
    </row>
    <row r="1234" spans="1:6" ht="15" x14ac:dyDescent="0.25">
      <c r="A1234" s="8" t="s">
        <v>311</v>
      </c>
      <c r="B1234" s="8" t="s">
        <v>174</v>
      </c>
      <c r="C1234" s="8" t="s">
        <v>316</v>
      </c>
      <c r="D1234" s="8" t="s">
        <v>2854</v>
      </c>
      <c r="E1234" s="9">
        <v>274</v>
      </c>
      <c r="F1234" s="8" t="s">
        <v>313</v>
      </c>
    </row>
    <row r="1235" spans="1:6" ht="15" x14ac:dyDescent="0.25">
      <c r="A1235" s="8" t="s">
        <v>311</v>
      </c>
      <c r="B1235" s="8" t="s">
        <v>174</v>
      </c>
      <c r="C1235" s="8" t="s">
        <v>316</v>
      </c>
      <c r="D1235" s="8" t="s">
        <v>2855</v>
      </c>
      <c r="E1235" s="9">
        <v>333</v>
      </c>
      <c r="F1235" s="8" t="s">
        <v>313</v>
      </c>
    </row>
    <row r="1236" spans="1:6" ht="15" x14ac:dyDescent="0.25">
      <c r="A1236" s="8" t="s">
        <v>311</v>
      </c>
      <c r="B1236" s="8" t="s">
        <v>317</v>
      </c>
      <c r="C1236" s="8" t="s">
        <v>318</v>
      </c>
      <c r="D1236" s="8" t="s">
        <v>2856</v>
      </c>
      <c r="E1236" s="9">
        <v>377</v>
      </c>
      <c r="F1236" s="8" t="s">
        <v>313</v>
      </c>
    </row>
    <row r="1237" spans="1:6" ht="15" x14ac:dyDescent="0.25">
      <c r="A1237" s="8" t="s">
        <v>311</v>
      </c>
      <c r="B1237" s="8" t="s">
        <v>317</v>
      </c>
      <c r="C1237" s="8" t="s">
        <v>316</v>
      </c>
      <c r="D1237" s="8" t="s">
        <v>2857</v>
      </c>
      <c r="E1237" s="9">
        <v>214</v>
      </c>
      <c r="F1237" s="8" t="s">
        <v>313</v>
      </c>
    </row>
    <row r="1238" spans="1:6" ht="15" x14ac:dyDescent="0.25">
      <c r="A1238" s="8" t="s">
        <v>311</v>
      </c>
      <c r="B1238" s="8" t="s">
        <v>317</v>
      </c>
      <c r="C1238" s="8" t="s">
        <v>316</v>
      </c>
      <c r="D1238" s="8" t="s">
        <v>2858</v>
      </c>
      <c r="E1238" s="9">
        <v>320</v>
      </c>
      <c r="F1238" s="8" t="s">
        <v>313</v>
      </c>
    </row>
    <row r="1239" spans="1:6" ht="15" x14ac:dyDescent="0.25">
      <c r="A1239" s="8" t="s">
        <v>311</v>
      </c>
      <c r="B1239" s="8" t="s">
        <v>317</v>
      </c>
      <c r="C1239" s="8" t="s">
        <v>316</v>
      </c>
      <c r="D1239" s="8" t="s">
        <v>2859</v>
      </c>
      <c r="E1239" s="9">
        <v>245</v>
      </c>
      <c r="F1239" s="8" t="s">
        <v>313</v>
      </c>
    </row>
    <row r="1240" spans="1:6" ht="15" x14ac:dyDescent="0.25">
      <c r="A1240" s="8" t="s">
        <v>311</v>
      </c>
      <c r="B1240" s="8" t="s">
        <v>317</v>
      </c>
      <c r="C1240" s="8" t="s">
        <v>316</v>
      </c>
      <c r="D1240" s="8" t="s">
        <v>2860</v>
      </c>
      <c r="E1240" s="9">
        <v>579</v>
      </c>
      <c r="F1240" s="8" t="s">
        <v>313</v>
      </c>
    </row>
    <row r="1241" spans="1:6" ht="15" x14ac:dyDescent="0.25">
      <c r="A1241" s="8" t="s">
        <v>311</v>
      </c>
      <c r="B1241" s="8" t="s">
        <v>317</v>
      </c>
      <c r="C1241" s="8" t="s">
        <v>316</v>
      </c>
      <c r="D1241" s="8" t="s">
        <v>2861</v>
      </c>
      <c r="E1241" s="9">
        <v>357</v>
      </c>
      <c r="F1241" s="8" t="s">
        <v>313</v>
      </c>
    </row>
    <row r="1242" spans="1:6" ht="15" x14ac:dyDescent="0.25">
      <c r="A1242" s="8" t="s">
        <v>311</v>
      </c>
      <c r="B1242" s="8" t="s">
        <v>317</v>
      </c>
      <c r="C1242" s="8" t="s">
        <v>316</v>
      </c>
      <c r="D1242" s="8" t="s">
        <v>2862</v>
      </c>
      <c r="E1242" s="9">
        <v>344</v>
      </c>
      <c r="F1242" s="8" t="s">
        <v>313</v>
      </c>
    </row>
    <row r="1243" spans="1:6" ht="15" x14ac:dyDescent="0.25">
      <c r="A1243" s="8" t="s">
        <v>311</v>
      </c>
      <c r="B1243" s="8" t="s">
        <v>317</v>
      </c>
      <c r="C1243" s="8" t="s">
        <v>316</v>
      </c>
      <c r="D1243" s="8" t="s">
        <v>2863</v>
      </c>
      <c r="E1243" s="9">
        <v>185</v>
      </c>
      <c r="F1243" s="8" t="s">
        <v>313</v>
      </c>
    </row>
    <row r="1244" spans="1:6" ht="15" x14ac:dyDescent="0.25">
      <c r="A1244" s="8" t="s">
        <v>311</v>
      </c>
      <c r="B1244" s="8" t="s">
        <v>317</v>
      </c>
      <c r="C1244" s="8" t="s">
        <v>316</v>
      </c>
      <c r="D1244" s="8" t="s">
        <v>2864</v>
      </c>
      <c r="E1244" s="9">
        <v>342</v>
      </c>
      <c r="F1244" s="8" t="s">
        <v>313</v>
      </c>
    </row>
    <row r="1245" spans="1:6" ht="15" x14ac:dyDescent="0.25">
      <c r="A1245" s="8" t="s">
        <v>311</v>
      </c>
      <c r="B1245" s="8" t="s">
        <v>317</v>
      </c>
      <c r="C1245" s="8" t="s">
        <v>316</v>
      </c>
      <c r="D1245" s="8" t="s">
        <v>2865</v>
      </c>
      <c r="E1245" s="9">
        <v>266</v>
      </c>
      <c r="F1245" s="8" t="s">
        <v>313</v>
      </c>
    </row>
    <row r="1246" spans="1:6" ht="15" x14ac:dyDescent="0.25">
      <c r="A1246" s="8" t="s">
        <v>311</v>
      </c>
      <c r="B1246" s="8" t="s">
        <v>317</v>
      </c>
      <c r="C1246" s="8" t="s">
        <v>316</v>
      </c>
      <c r="D1246" s="8" t="s">
        <v>2866</v>
      </c>
      <c r="E1246" s="9">
        <v>305</v>
      </c>
      <c r="F1246" s="8" t="s">
        <v>313</v>
      </c>
    </row>
    <row r="1247" spans="1:6" ht="15" x14ac:dyDescent="0.25">
      <c r="A1247" s="8" t="s">
        <v>311</v>
      </c>
      <c r="B1247" s="8" t="s">
        <v>317</v>
      </c>
      <c r="C1247" s="8" t="s">
        <v>316</v>
      </c>
      <c r="D1247" s="8" t="s">
        <v>2867</v>
      </c>
      <c r="E1247" s="9">
        <v>283</v>
      </c>
      <c r="F1247" s="8" t="s">
        <v>313</v>
      </c>
    </row>
    <row r="1248" spans="1:6" ht="15" x14ac:dyDescent="0.25">
      <c r="A1248" s="8" t="s">
        <v>311</v>
      </c>
      <c r="B1248" s="8" t="s">
        <v>317</v>
      </c>
      <c r="C1248" s="8" t="s">
        <v>316</v>
      </c>
      <c r="D1248" s="8" t="s">
        <v>2868</v>
      </c>
      <c r="E1248" s="9">
        <v>244</v>
      </c>
      <c r="F1248" s="8" t="s">
        <v>313</v>
      </c>
    </row>
    <row r="1249" spans="1:6" ht="15" x14ac:dyDescent="0.25">
      <c r="A1249" s="8" t="s">
        <v>311</v>
      </c>
      <c r="B1249" s="8" t="s">
        <v>317</v>
      </c>
      <c r="C1249" s="8" t="s">
        <v>316</v>
      </c>
      <c r="D1249" s="8" t="s">
        <v>2869</v>
      </c>
      <c r="E1249" s="9">
        <v>373</v>
      </c>
      <c r="F1249" s="8" t="s">
        <v>313</v>
      </c>
    </row>
    <row r="1250" spans="1:6" ht="15" x14ac:dyDescent="0.25">
      <c r="A1250" s="8" t="s">
        <v>311</v>
      </c>
      <c r="B1250" s="8" t="s">
        <v>317</v>
      </c>
      <c r="C1250" s="8" t="s">
        <v>316</v>
      </c>
      <c r="D1250" s="8" t="s">
        <v>2870</v>
      </c>
      <c r="E1250" s="9">
        <v>252</v>
      </c>
      <c r="F1250" s="8" t="s">
        <v>313</v>
      </c>
    </row>
    <row r="1251" spans="1:6" ht="15" x14ac:dyDescent="0.25">
      <c r="A1251" s="8" t="s">
        <v>311</v>
      </c>
      <c r="B1251" s="8" t="s">
        <v>317</v>
      </c>
      <c r="C1251" s="8" t="s">
        <v>316</v>
      </c>
      <c r="D1251" s="8" t="s">
        <v>2871</v>
      </c>
      <c r="E1251" s="9">
        <v>355</v>
      </c>
      <c r="F1251" s="8" t="s">
        <v>313</v>
      </c>
    </row>
    <row r="1252" spans="1:6" ht="15" x14ac:dyDescent="0.25">
      <c r="A1252" s="8" t="s">
        <v>311</v>
      </c>
      <c r="B1252" s="8" t="s">
        <v>317</v>
      </c>
      <c r="C1252" s="8" t="s">
        <v>316</v>
      </c>
      <c r="D1252" s="8" t="s">
        <v>2872</v>
      </c>
      <c r="E1252" s="9">
        <v>152</v>
      </c>
      <c r="F1252" s="8" t="s">
        <v>313</v>
      </c>
    </row>
    <row r="1253" spans="1:6" ht="15" x14ac:dyDescent="0.25">
      <c r="A1253" s="8" t="s">
        <v>311</v>
      </c>
      <c r="B1253" s="8" t="s">
        <v>317</v>
      </c>
      <c r="C1253" s="8" t="s">
        <v>316</v>
      </c>
      <c r="D1253" s="8" t="s">
        <v>2873</v>
      </c>
      <c r="E1253" s="9">
        <v>188</v>
      </c>
      <c r="F1253" s="8" t="s">
        <v>313</v>
      </c>
    </row>
    <row r="1254" spans="1:6" ht="15" x14ac:dyDescent="0.25">
      <c r="A1254" s="8" t="s">
        <v>311</v>
      </c>
      <c r="B1254" s="8" t="s">
        <v>317</v>
      </c>
      <c r="C1254" s="8" t="s">
        <v>316</v>
      </c>
      <c r="D1254" s="8" t="s">
        <v>2874</v>
      </c>
      <c r="E1254" s="9">
        <v>339</v>
      </c>
      <c r="F1254" s="8" t="s">
        <v>313</v>
      </c>
    </row>
    <row r="1255" spans="1:6" ht="15" x14ac:dyDescent="0.25">
      <c r="A1255" s="8" t="s">
        <v>311</v>
      </c>
      <c r="B1255" s="8" t="s">
        <v>317</v>
      </c>
      <c r="C1255" s="8" t="s">
        <v>316</v>
      </c>
      <c r="D1255" s="8" t="s">
        <v>2875</v>
      </c>
      <c r="E1255" s="9">
        <v>217</v>
      </c>
      <c r="F1255" s="8" t="s">
        <v>313</v>
      </c>
    </row>
    <row r="1256" spans="1:6" ht="15" x14ac:dyDescent="0.25">
      <c r="A1256" s="8" t="s">
        <v>311</v>
      </c>
      <c r="B1256" s="8" t="s">
        <v>317</v>
      </c>
      <c r="C1256" s="8" t="s">
        <v>316</v>
      </c>
      <c r="D1256" s="8" t="s">
        <v>2876</v>
      </c>
      <c r="E1256" s="9">
        <v>386</v>
      </c>
      <c r="F1256" s="8" t="s">
        <v>313</v>
      </c>
    </row>
    <row r="1257" spans="1:6" ht="15" x14ac:dyDescent="0.25">
      <c r="A1257" s="8" t="s">
        <v>311</v>
      </c>
      <c r="B1257" s="8" t="s">
        <v>317</v>
      </c>
      <c r="C1257" s="8" t="s">
        <v>316</v>
      </c>
      <c r="D1257" s="8" t="s">
        <v>2877</v>
      </c>
      <c r="E1257" s="9">
        <v>269</v>
      </c>
      <c r="F1257" s="8" t="s">
        <v>313</v>
      </c>
    </row>
    <row r="1258" spans="1:6" ht="15" x14ac:dyDescent="0.25">
      <c r="A1258" s="8" t="s">
        <v>311</v>
      </c>
      <c r="B1258" s="8" t="s">
        <v>317</v>
      </c>
      <c r="C1258" s="8" t="s">
        <v>316</v>
      </c>
      <c r="D1258" s="8" t="s">
        <v>2878</v>
      </c>
      <c r="E1258" s="9">
        <v>304</v>
      </c>
      <c r="F1258" s="8" t="s">
        <v>313</v>
      </c>
    </row>
    <row r="1259" spans="1:6" ht="15" x14ac:dyDescent="0.25">
      <c r="A1259" s="8" t="s">
        <v>311</v>
      </c>
      <c r="B1259" s="8" t="s">
        <v>317</v>
      </c>
      <c r="C1259" s="8" t="s">
        <v>316</v>
      </c>
      <c r="D1259" s="8" t="s">
        <v>2879</v>
      </c>
      <c r="E1259" s="9">
        <v>292</v>
      </c>
      <c r="F1259" s="8" t="s">
        <v>313</v>
      </c>
    </row>
    <row r="1260" spans="1:6" ht="15" x14ac:dyDescent="0.25">
      <c r="A1260" s="8" t="s">
        <v>311</v>
      </c>
      <c r="B1260" s="8" t="s">
        <v>317</v>
      </c>
      <c r="C1260" s="8" t="s">
        <v>316</v>
      </c>
      <c r="D1260" s="8" t="s">
        <v>2880</v>
      </c>
      <c r="E1260" s="9">
        <v>385</v>
      </c>
      <c r="F1260" s="8" t="s">
        <v>313</v>
      </c>
    </row>
    <row r="1261" spans="1:6" ht="15" x14ac:dyDescent="0.25">
      <c r="A1261" s="8" t="s">
        <v>311</v>
      </c>
      <c r="B1261" s="8" t="s">
        <v>317</v>
      </c>
      <c r="C1261" s="8" t="s">
        <v>316</v>
      </c>
      <c r="D1261" s="8" t="s">
        <v>2881</v>
      </c>
      <c r="E1261" s="9">
        <v>293</v>
      </c>
      <c r="F1261" s="8" t="s">
        <v>313</v>
      </c>
    </row>
    <row r="1262" spans="1:6" ht="15" x14ac:dyDescent="0.25">
      <c r="A1262" s="8" t="s">
        <v>311</v>
      </c>
      <c r="B1262" s="8" t="s">
        <v>317</v>
      </c>
      <c r="C1262" s="8" t="s">
        <v>316</v>
      </c>
      <c r="D1262" s="8" t="s">
        <v>2882</v>
      </c>
      <c r="E1262" s="9">
        <v>423</v>
      </c>
      <c r="F1262" s="8" t="s">
        <v>313</v>
      </c>
    </row>
    <row r="1263" spans="1:6" ht="15" x14ac:dyDescent="0.25">
      <c r="A1263" s="8" t="s">
        <v>311</v>
      </c>
      <c r="B1263" s="8" t="s">
        <v>317</v>
      </c>
      <c r="C1263" s="8" t="s">
        <v>316</v>
      </c>
      <c r="D1263" s="8" t="s">
        <v>2883</v>
      </c>
      <c r="E1263" s="9">
        <v>381</v>
      </c>
      <c r="F1263" s="8" t="s">
        <v>313</v>
      </c>
    </row>
    <row r="1264" spans="1:6" ht="15" x14ac:dyDescent="0.25">
      <c r="A1264" s="8" t="s">
        <v>311</v>
      </c>
      <c r="B1264" s="8" t="s">
        <v>317</v>
      </c>
      <c r="C1264" s="8" t="s">
        <v>316</v>
      </c>
      <c r="D1264" s="8" t="s">
        <v>2884</v>
      </c>
      <c r="E1264" s="9">
        <v>353</v>
      </c>
      <c r="F1264" s="8" t="s">
        <v>313</v>
      </c>
    </row>
    <row r="1265" spans="1:6" ht="15" x14ac:dyDescent="0.25">
      <c r="A1265" s="8" t="s">
        <v>311</v>
      </c>
      <c r="B1265" s="8" t="s">
        <v>317</v>
      </c>
      <c r="C1265" s="8" t="s">
        <v>316</v>
      </c>
      <c r="D1265" s="8" t="s">
        <v>2885</v>
      </c>
      <c r="E1265" s="9">
        <v>181</v>
      </c>
      <c r="F1265" s="8" t="s">
        <v>313</v>
      </c>
    </row>
    <row r="1266" spans="1:6" ht="15" x14ac:dyDescent="0.25">
      <c r="A1266" s="8" t="s">
        <v>311</v>
      </c>
      <c r="B1266" s="8" t="s">
        <v>317</v>
      </c>
      <c r="C1266" s="8" t="s">
        <v>316</v>
      </c>
      <c r="D1266" s="8" t="s">
        <v>2886</v>
      </c>
      <c r="E1266" s="9">
        <v>287</v>
      </c>
      <c r="F1266" s="8" t="s">
        <v>313</v>
      </c>
    </row>
    <row r="1267" spans="1:6" ht="15" x14ac:dyDescent="0.25">
      <c r="A1267" s="8" t="s">
        <v>311</v>
      </c>
      <c r="B1267" s="8" t="s">
        <v>317</v>
      </c>
      <c r="C1267" s="8" t="s">
        <v>316</v>
      </c>
      <c r="D1267" s="8" t="s">
        <v>2887</v>
      </c>
      <c r="E1267" s="9">
        <v>414</v>
      </c>
      <c r="F1267" s="8" t="s">
        <v>313</v>
      </c>
    </row>
    <row r="1268" spans="1:6" ht="15" x14ac:dyDescent="0.25">
      <c r="A1268" s="8" t="s">
        <v>311</v>
      </c>
      <c r="B1268" s="8" t="s">
        <v>317</v>
      </c>
      <c r="C1268" s="8" t="s">
        <v>316</v>
      </c>
      <c r="D1268" s="8" t="s">
        <v>2888</v>
      </c>
      <c r="E1268" s="9">
        <v>379</v>
      </c>
      <c r="F1268" s="8" t="s">
        <v>313</v>
      </c>
    </row>
    <row r="1269" spans="1:6" ht="15" x14ac:dyDescent="0.25">
      <c r="A1269" s="8" t="s">
        <v>311</v>
      </c>
      <c r="B1269" s="8" t="s">
        <v>317</v>
      </c>
      <c r="C1269" s="8" t="s">
        <v>316</v>
      </c>
      <c r="D1269" s="8" t="s">
        <v>2889</v>
      </c>
      <c r="E1269" s="9">
        <v>278</v>
      </c>
      <c r="F1269" s="8" t="s">
        <v>313</v>
      </c>
    </row>
    <row r="1270" spans="1:6" ht="15" x14ac:dyDescent="0.25">
      <c r="A1270" s="8" t="s">
        <v>311</v>
      </c>
      <c r="B1270" s="8" t="s">
        <v>319</v>
      </c>
      <c r="C1270" s="8" t="s">
        <v>320</v>
      </c>
      <c r="D1270" s="8" t="s">
        <v>2890</v>
      </c>
      <c r="E1270" s="9">
        <v>336</v>
      </c>
      <c r="F1270" s="8" t="s">
        <v>313</v>
      </c>
    </row>
    <row r="1271" spans="1:6" ht="15" x14ac:dyDescent="0.25">
      <c r="A1271" s="8" t="s">
        <v>311</v>
      </c>
      <c r="B1271" s="8" t="s">
        <v>319</v>
      </c>
      <c r="C1271" s="8" t="s">
        <v>320</v>
      </c>
      <c r="D1271" s="8" t="s">
        <v>2891</v>
      </c>
      <c r="E1271" s="9">
        <v>172</v>
      </c>
      <c r="F1271" s="8" t="s">
        <v>313</v>
      </c>
    </row>
    <row r="1272" spans="1:6" ht="15" x14ac:dyDescent="0.25">
      <c r="A1272" s="8" t="s">
        <v>311</v>
      </c>
      <c r="B1272" s="8" t="s">
        <v>319</v>
      </c>
      <c r="C1272" s="8" t="s">
        <v>320</v>
      </c>
      <c r="D1272" s="8" t="s">
        <v>2892</v>
      </c>
      <c r="E1272" s="9">
        <v>302</v>
      </c>
      <c r="F1272" s="8" t="s">
        <v>313</v>
      </c>
    </row>
    <row r="1273" spans="1:6" ht="15" x14ac:dyDescent="0.25">
      <c r="A1273" s="8" t="s">
        <v>311</v>
      </c>
      <c r="B1273" s="8" t="s">
        <v>319</v>
      </c>
      <c r="C1273" s="8" t="s">
        <v>320</v>
      </c>
      <c r="D1273" s="8" t="s">
        <v>2893</v>
      </c>
      <c r="E1273" s="9">
        <v>317</v>
      </c>
      <c r="F1273" s="8" t="s">
        <v>313</v>
      </c>
    </row>
    <row r="1274" spans="1:6" ht="15" x14ac:dyDescent="0.25">
      <c r="A1274" s="8" t="s">
        <v>311</v>
      </c>
      <c r="B1274" s="8" t="s">
        <v>319</v>
      </c>
      <c r="C1274" s="8" t="s">
        <v>320</v>
      </c>
      <c r="D1274" s="8" t="s">
        <v>2894</v>
      </c>
      <c r="E1274" s="9">
        <v>193</v>
      </c>
      <c r="F1274" s="8" t="s">
        <v>313</v>
      </c>
    </row>
    <row r="1275" spans="1:6" ht="15" x14ac:dyDescent="0.25">
      <c r="A1275" s="8" t="s">
        <v>311</v>
      </c>
      <c r="B1275" s="8" t="s">
        <v>319</v>
      </c>
      <c r="C1275" s="8" t="s">
        <v>320</v>
      </c>
      <c r="D1275" s="8" t="s">
        <v>2895</v>
      </c>
      <c r="E1275" s="9">
        <v>165</v>
      </c>
      <c r="F1275" s="8" t="s">
        <v>313</v>
      </c>
    </row>
    <row r="1276" spans="1:6" ht="15" x14ac:dyDescent="0.25">
      <c r="A1276" s="8" t="s">
        <v>311</v>
      </c>
      <c r="B1276" s="8" t="s">
        <v>319</v>
      </c>
      <c r="C1276" s="8" t="s">
        <v>320</v>
      </c>
      <c r="D1276" s="8" t="s">
        <v>2896</v>
      </c>
      <c r="E1276" s="9">
        <v>357</v>
      </c>
      <c r="F1276" s="8" t="s">
        <v>313</v>
      </c>
    </row>
    <row r="1277" spans="1:6" ht="15" x14ac:dyDescent="0.25">
      <c r="A1277" s="8" t="s">
        <v>311</v>
      </c>
      <c r="B1277" s="8" t="s">
        <v>319</v>
      </c>
      <c r="C1277" s="8" t="s">
        <v>320</v>
      </c>
      <c r="D1277" s="8" t="s">
        <v>2897</v>
      </c>
      <c r="E1277" s="9">
        <v>176</v>
      </c>
      <c r="F1277" s="8" t="s">
        <v>313</v>
      </c>
    </row>
    <row r="1278" spans="1:6" ht="15" x14ac:dyDescent="0.25">
      <c r="A1278" s="8" t="s">
        <v>311</v>
      </c>
      <c r="B1278" s="8" t="s">
        <v>319</v>
      </c>
      <c r="C1278" s="8" t="s">
        <v>320</v>
      </c>
      <c r="D1278" s="8" t="s">
        <v>2898</v>
      </c>
      <c r="E1278" s="9">
        <v>247</v>
      </c>
      <c r="F1278" s="8" t="s">
        <v>313</v>
      </c>
    </row>
    <row r="1279" spans="1:6" ht="15" x14ac:dyDescent="0.25">
      <c r="A1279" s="8" t="s">
        <v>311</v>
      </c>
      <c r="B1279" s="8" t="s">
        <v>319</v>
      </c>
      <c r="C1279" s="8" t="s">
        <v>320</v>
      </c>
      <c r="D1279" s="8" t="s">
        <v>2899</v>
      </c>
      <c r="E1279" s="9">
        <v>179</v>
      </c>
      <c r="F1279" s="8" t="s">
        <v>313</v>
      </c>
    </row>
    <row r="1280" spans="1:6" ht="15" x14ac:dyDescent="0.25">
      <c r="A1280" s="8" t="s">
        <v>311</v>
      </c>
      <c r="B1280" s="8" t="s">
        <v>319</v>
      </c>
      <c r="C1280" s="8" t="s">
        <v>320</v>
      </c>
      <c r="D1280" s="8" t="s">
        <v>2900</v>
      </c>
      <c r="E1280" s="9">
        <v>140</v>
      </c>
      <c r="F1280" s="8" t="s">
        <v>313</v>
      </c>
    </row>
    <row r="1281" spans="1:6" ht="15" x14ac:dyDescent="0.25">
      <c r="A1281" s="8" t="s">
        <v>311</v>
      </c>
      <c r="B1281" s="8" t="s">
        <v>319</v>
      </c>
      <c r="C1281" s="8" t="s">
        <v>320</v>
      </c>
      <c r="D1281" s="8" t="s">
        <v>2901</v>
      </c>
      <c r="E1281" s="9">
        <v>53</v>
      </c>
      <c r="F1281" s="8" t="s">
        <v>313</v>
      </c>
    </row>
    <row r="1282" spans="1:6" ht="15" x14ac:dyDescent="0.25">
      <c r="A1282" s="8" t="s">
        <v>311</v>
      </c>
      <c r="B1282" s="8" t="s">
        <v>319</v>
      </c>
      <c r="C1282" s="8" t="s">
        <v>320</v>
      </c>
      <c r="D1282" s="8" t="s">
        <v>2902</v>
      </c>
      <c r="E1282" s="9">
        <v>181</v>
      </c>
      <c r="F1282" s="8" t="s">
        <v>313</v>
      </c>
    </row>
    <row r="1283" spans="1:6" ht="15" x14ac:dyDescent="0.25">
      <c r="A1283" s="8" t="s">
        <v>311</v>
      </c>
      <c r="B1283" s="8" t="s">
        <v>319</v>
      </c>
      <c r="C1283" s="8" t="s">
        <v>320</v>
      </c>
      <c r="D1283" s="8" t="s">
        <v>2903</v>
      </c>
      <c r="E1283" s="9">
        <v>215</v>
      </c>
      <c r="F1283" s="8" t="s">
        <v>313</v>
      </c>
    </row>
    <row r="1284" spans="1:6" ht="15" x14ac:dyDescent="0.25">
      <c r="A1284" s="8" t="s">
        <v>311</v>
      </c>
      <c r="B1284" s="8" t="s">
        <v>319</v>
      </c>
      <c r="C1284" s="8" t="s">
        <v>321</v>
      </c>
      <c r="D1284" s="8" t="s">
        <v>2904</v>
      </c>
      <c r="E1284" s="9">
        <v>242</v>
      </c>
      <c r="F1284" s="8" t="s">
        <v>313</v>
      </c>
    </row>
    <row r="1285" spans="1:6" ht="15" x14ac:dyDescent="0.25">
      <c r="A1285" s="8" t="s">
        <v>311</v>
      </c>
      <c r="B1285" s="8" t="s">
        <v>319</v>
      </c>
      <c r="C1285" s="8" t="s">
        <v>321</v>
      </c>
      <c r="D1285" s="8" t="s">
        <v>2905</v>
      </c>
      <c r="E1285" s="9">
        <v>191</v>
      </c>
      <c r="F1285" s="8" t="s">
        <v>313</v>
      </c>
    </row>
    <row r="1286" spans="1:6" ht="15" x14ac:dyDescent="0.25">
      <c r="A1286" s="8" t="s">
        <v>311</v>
      </c>
      <c r="B1286" s="8" t="s">
        <v>319</v>
      </c>
      <c r="C1286" s="8" t="s">
        <v>321</v>
      </c>
      <c r="D1286" s="8" t="s">
        <v>2906</v>
      </c>
      <c r="E1286" s="9">
        <v>424</v>
      </c>
      <c r="F1286" s="8" t="s">
        <v>313</v>
      </c>
    </row>
    <row r="1287" spans="1:6" ht="15" x14ac:dyDescent="0.25">
      <c r="A1287" s="8" t="s">
        <v>311</v>
      </c>
      <c r="B1287" s="8" t="s">
        <v>319</v>
      </c>
      <c r="C1287" s="8" t="s">
        <v>321</v>
      </c>
      <c r="D1287" s="8" t="s">
        <v>2907</v>
      </c>
      <c r="E1287" s="9">
        <v>214</v>
      </c>
      <c r="F1287" s="8" t="s">
        <v>313</v>
      </c>
    </row>
    <row r="1288" spans="1:6" ht="15" x14ac:dyDescent="0.25">
      <c r="A1288" s="8" t="s">
        <v>311</v>
      </c>
      <c r="B1288" s="8" t="s">
        <v>319</v>
      </c>
      <c r="C1288" s="8" t="s">
        <v>321</v>
      </c>
      <c r="D1288" s="8" t="s">
        <v>2908</v>
      </c>
      <c r="E1288" s="9">
        <v>366</v>
      </c>
      <c r="F1288" s="8" t="s">
        <v>313</v>
      </c>
    </row>
    <row r="1289" spans="1:6" ht="15" x14ac:dyDescent="0.25">
      <c r="A1289" s="8" t="s">
        <v>311</v>
      </c>
      <c r="B1289" s="8" t="s">
        <v>319</v>
      </c>
      <c r="C1289" s="8" t="s">
        <v>321</v>
      </c>
      <c r="D1289" s="8" t="s">
        <v>2909</v>
      </c>
      <c r="E1289" s="9">
        <v>379</v>
      </c>
      <c r="F1289" s="8" t="s">
        <v>313</v>
      </c>
    </row>
    <row r="1290" spans="1:6" ht="15" x14ac:dyDescent="0.25">
      <c r="A1290" s="8" t="s">
        <v>311</v>
      </c>
      <c r="B1290" s="8" t="s">
        <v>319</v>
      </c>
      <c r="C1290" s="8" t="s">
        <v>321</v>
      </c>
      <c r="D1290" s="8" t="s">
        <v>2910</v>
      </c>
      <c r="E1290" s="9">
        <v>347</v>
      </c>
      <c r="F1290" s="8" t="s">
        <v>313</v>
      </c>
    </row>
    <row r="1291" spans="1:6" ht="15" x14ac:dyDescent="0.25">
      <c r="A1291" s="8" t="s">
        <v>311</v>
      </c>
      <c r="B1291" s="8" t="s">
        <v>319</v>
      </c>
      <c r="C1291" s="8" t="s">
        <v>321</v>
      </c>
      <c r="D1291" s="8" t="s">
        <v>2911</v>
      </c>
      <c r="E1291" s="9">
        <v>290</v>
      </c>
      <c r="F1291" s="8" t="s">
        <v>313</v>
      </c>
    </row>
    <row r="1292" spans="1:6" ht="15" x14ac:dyDescent="0.25">
      <c r="A1292" s="8" t="s">
        <v>311</v>
      </c>
      <c r="B1292" s="8" t="s">
        <v>319</v>
      </c>
      <c r="C1292" s="8" t="s">
        <v>321</v>
      </c>
      <c r="D1292" s="8" t="s">
        <v>2912</v>
      </c>
      <c r="E1292" s="9">
        <v>197</v>
      </c>
      <c r="F1292" s="8" t="s">
        <v>313</v>
      </c>
    </row>
    <row r="1293" spans="1:6" ht="15" x14ac:dyDescent="0.25">
      <c r="A1293" s="8" t="s">
        <v>311</v>
      </c>
      <c r="B1293" s="8" t="s">
        <v>319</v>
      </c>
      <c r="C1293" s="8" t="s">
        <v>321</v>
      </c>
      <c r="D1293" s="8" t="s">
        <v>2913</v>
      </c>
      <c r="E1293" s="9">
        <v>216</v>
      </c>
      <c r="F1293" s="8" t="s">
        <v>313</v>
      </c>
    </row>
    <row r="1294" spans="1:6" ht="15" x14ac:dyDescent="0.25">
      <c r="A1294" s="8" t="s">
        <v>311</v>
      </c>
      <c r="B1294" s="8" t="s">
        <v>319</v>
      </c>
      <c r="C1294" s="8" t="s">
        <v>321</v>
      </c>
      <c r="D1294" s="8" t="s">
        <v>2914</v>
      </c>
      <c r="E1294" s="9">
        <v>289</v>
      </c>
      <c r="F1294" s="8" t="s">
        <v>313</v>
      </c>
    </row>
    <row r="1295" spans="1:6" ht="15" x14ac:dyDescent="0.25">
      <c r="A1295" s="8" t="s">
        <v>311</v>
      </c>
      <c r="B1295" s="8" t="s">
        <v>319</v>
      </c>
      <c r="C1295" s="8" t="s">
        <v>322</v>
      </c>
      <c r="D1295" s="8" t="s">
        <v>2915</v>
      </c>
      <c r="E1295" s="9">
        <v>147</v>
      </c>
      <c r="F1295" s="8" t="s">
        <v>313</v>
      </c>
    </row>
    <row r="1296" spans="1:6" ht="15" x14ac:dyDescent="0.25">
      <c r="A1296" s="8" t="s">
        <v>311</v>
      </c>
      <c r="B1296" s="8" t="s">
        <v>319</v>
      </c>
      <c r="C1296" s="8" t="s">
        <v>322</v>
      </c>
      <c r="D1296" s="8" t="s">
        <v>2916</v>
      </c>
      <c r="E1296" s="9">
        <v>196</v>
      </c>
      <c r="F1296" s="8" t="s">
        <v>313</v>
      </c>
    </row>
    <row r="1297" spans="1:6" ht="15" x14ac:dyDescent="0.25">
      <c r="A1297" s="8" t="s">
        <v>311</v>
      </c>
      <c r="B1297" s="8" t="s">
        <v>319</v>
      </c>
      <c r="C1297" s="8" t="s">
        <v>322</v>
      </c>
      <c r="D1297" s="8" t="s">
        <v>2917</v>
      </c>
      <c r="E1297" s="9">
        <v>243</v>
      </c>
      <c r="F1297" s="8" t="s">
        <v>313</v>
      </c>
    </row>
    <row r="1298" spans="1:6" ht="15" x14ac:dyDescent="0.25">
      <c r="A1298" s="8" t="s">
        <v>311</v>
      </c>
      <c r="B1298" s="8" t="s">
        <v>319</v>
      </c>
      <c r="C1298" s="8" t="s">
        <v>322</v>
      </c>
      <c r="D1298" s="8" t="s">
        <v>2918</v>
      </c>
      <c r="E1298" s="9">
        <v>183</v>
      </c>
      <c r="F1298" s="8" t="s">
        <v>313</v>
      </c>
    </row>
    <row r="1299" spans="1:6" ht="15" x14ac:dyDescent="0.25">
      <c r="A1299" s="8" t="s">
        <v>311</v>
      </c>
      <c r="B1299" s="8" t="s">
        <v>319</v>
      </c>
      <c r="C1299" s="8" t="s">
        <v>322</v>
      </c>
      <c r="D1299" s="8" t="s">
        <v>2919</v>
      </c>
      <c r="E1299" s="9">
        <v>388</v>
      </c>
      <c r="F1299" s="8" t="s">
        <v>313</v>
      </c>
    </row>
    <row r="1300" spans="1:6" ht="15" x14ac:dyDescent="0.25">
      <c r="A1300" s="8" t="s">
        <v>311</v>
      </c>
      <c r="B1300" s="8" t="s">
        <v>319</v>
      </c>
      <c r="C1300" s="8" t="s">
        <v>322</v>
      </c>
      <c r="D1300" s="8" t="s">
        <v>2920</v>
      </c>
      <c r="E1300" s="9">
        <v>408</v>
      </c>
      <c r="F1300" s="8" t="s">
        <v>313</v>
      </c>
    </row>
    <row r="1301" spans="1:6" ht="15" x14ac:dyDescent="0.25">
      <c r="A1301" s="8" t="s">
        <v>311</v>
      </c>
      <c r="B1301" s="8" t="s">
        <v>319</v>
      </c>
      <c r="C1301" s="8" t="s">
        <v>322</v>
      </c>
      <c r="D1301" s="8" t="s">
        <v>2921</v>
      </c>
      <c r="E1301" s="9">
        <v>233</v>
      </c>
      <c r="F1301" s="8" t="s">
        <v>313</v>
      </c>
    </row>
    <row r="1302" spans="1:6" ht="15" x14ac:dyDescent="0.25">
      <c r="A1302" s="8" t="s">
        <v>311</v>
      </c>
      <c r="B1302" s="8" t="s">
        <v>319</v>
      </c>
      <c r="C1302" s="8" t="s">
        <v>322</v>
      </c>
      <c r="D1302" s="8" t="s">
        <v>2922</v>
      </c>
      <c r="E1302" s="9">
        <v>152</v>
      </c>
      <c r="F1302" s="8" t="s">
        <v>313</v>
      </c>
    </row>
    <row r="1303" spans="1:6" ht="15" x14ac:dyDescent="0.25">
      <c r="A1303" s="8" t="s">
        <v>311</v>
      </c>
      <c r="B1303" s="8" t="s">
        <v>319</v>
      </c>
      <c r="C1303" s="8" t="s">
        <v>322</v>
      </c>
      <c r="D1303" s="8" t="s">
        <v>2923</v>
      </c>
      <c r="E1303" s="9">
        <v>241</v>
      </c>
      <c r="F1303" s="8" t="s">
        <v>313</v>
      </c>
    </row>
    <row r="1304" spans="1:6" ht="15" x14ac:dyDescent="0.25">
      <c r="A1304" s="8" t="s">
        <v>311</v>
      </c>
      <c r="B1304" s="8" t="s">
        <v>319</v>
      </c>
      <c r="C1304" s="8" t="s">
        <v>323</v>
      </c>
      <c r="D1304" s="8" t="s">
        <v>2924</v>
      </c>
      <c r="E1304" s="9">
        <v>197</v>
      </c>
      <c r="F1304" s="8" t="s">
        <v>313</v>
      </c>
    </row>
    <row r="1305" spans="1:6" ht="15" x14ac:dyDescent="0.25">
      <c r="A1305" s="8" t="s">
        <v>311</v>
      </c>
      <c r="B1305" s="8" t="s">
        <v>319</v>
      </c>
      <c r="C1305" s="8" t="s">
        <v>323</v>
      </c>
      <c r="D1305" s="8" t="s">
        <v>2925</v>
      </c>
      <c r="E1305" s="9">
        <v>271</v>
      </c>
      <c r="F1305" s="8" t="s">
        <v>313</v>
      </c>
    </row>
    <row r="1306" spans="1:6" ht="15" x14ac:dyDescent="0.25">
      <c r="A1306" s="8" t="s">
        <v>311</v>
      </c>
      <c r="B1306" s="8" t="s">
        <v>319</v>
      </c>
      <c r="C1306" s="8" t="s">
        <v>323</v>
      </c>
      <c r="D1306" s="8" t="s">
        <v>2926</v>
      </c>
      <c r="E1306" s="9">
        <v>223</v>
      </c>
      <c r="F1306" s="8" t="s">
        <v>313</v>
      </c>
    </row>
    <row r="1307" spans="1:6" ht="15" x14ac:dyDescent="0.25">
      <c r="A1307" s="8" t="s">
        <v>311</v>
      </c>
      <c r="B1307" s="8" t="s">
        <v>319</v>
      </c>
      <c r="C1307" s="8" t="s">
        <v>323</v>
      </c>
      <c r="D1307" s="8" t="s">
        <v>2927</v>
      </c>
      <c r="E1307" s="9">
        <v>361</v>
      </c>
      <c r="F1307" s="8" t="s">
        <v>313</v>
      </c>
    </row>
    <row r="1308" spans="1:6" ht="15" x14ac:dyDescent="0.25">
      <c r="A1308" s="8" t="s">
        <v>311</v>
      </c>
      <c r="B1308" s="8" t="s">
        <v>319</v>
      </c>
      <c r="C1308" s="8" t="s">
        <v>323</v>
      </c>
      <c r="D1308" s="8" t="s">
        <v>2928</v>
      </c>
      <c r="E1308" s="9">
        <v>477</v>
      </c>
      <c r="F1308" s="8" t="s">
        <v>313</v>
      </c>
    </row>
    <row r="1309" spans="1:6" ht="15" x14ac:dyDescent="0.25">
      <c r="A1309" s="8" t="s">
        <v>311</v>
      </c>
      <c r="B1309" s="8" t="s">
        <v>319</v>
      </c>
      <c r="C1309" s="8" t="s">
        <v>323</v>
      </c>
      <c r="D1309" s="8" t="s">
        <v>2929</v>
      </c>
      <c r="E1309" s="9">
        <v>248</v>
      </c>
      <c r="F1309" s="8" t="s">
        <v>313</v>
      </c>
    </row>
    <row r="1310" spans="1:6" ht="15" x14ac:dyDescent="0.25">
      <c r="A1310" s="8" t="s">
        <v>311</v>
      </c>
      <c r="B1310" s="8" t="s">
        <v>319</v>
      </c>
      <c r="C1310" s="8" t="s">
        <v>323</v>
      </c>
      <c r="D1310" s="8" t="s">
        <v>2930</v>
      </c>
      <c r="E1310" s="9">
        <v>495</v>
      </c>
      <c r="F1310" s="8" t="s">
        <v>313</v>
      </c>
    </row>
    <row r="1311" spans="1:6" ht="15" x14ac:dyDescent="0.25">
      <c r="A1311" s="8" t="s">
        <v>311</v>
      </c>
      <c r="B1311" s="8" t="s">
        <v>319</v>
      </c>
      <c r="C1311" s="8" t="s">
        <v>323</v>
      </c>
      <c r="D1311" s="8" t="s">
        <v>2931</v>
      </c>
      <c r="E1311" s="9">
        <v>235</v>
      </c>
      <c r="F1311" s="8" t="s">
        <v>313</v>
      </c>
    </row>
    <row r="1312" spans="1:6" ht="15" x14ac:dyDescent="0.25">
      <c r="A1312" s="8" t="s">
        <v>311</v>
      </c>
      <c r="B1312" s="8" t="s">
        <v>319</v>
      </c>
      <c r="C1312" s="8" t="s">
        <v>323</v>
      </c>
      <c r="D1312" s="8" t="s">
        <v>2932</v>
      </c>
      <c r="E1312" s="9">
        <v>256</v>
      </c>
      <c r="F1312" s="8" t="s">
        <v>313</v>
      </c>
    </row>
    <row r="1313" spans="1:6" ht="15" x14ac:dyDescent="0.25">
      <c r="A1313" s="8" t="s">
        <v>311</v>
      </c>
      <c r="B1313" s="8" t="s">
        <v>319</v>
      </c>
      <c r="C1313" s="8" t="s">
        <v>323</v>
      </c>
      <c r="D1313" s="8" t="s">
        <v>2933</v>
      </c>
      <c r="E1313" s="9">
        <v>405</v>
      </c>
      <c r="F1313" s="8" t="s">
        <v>313</v>
      </c>
    </row>
    <row r="1314" spans="1:6" ht="15" x14ac:dyDescent="0.25">
      <c r="A1314" s="8" t="s">
        <v>311</v>
      </c>
      <c r="B1314" s="8" t="s">
        <v>319</v>
      </c>
      <c r="C1314" s="8" t="s">
        <v>323</v>
      </c>
      <c r="D1314" s="8" t="s">
        <v>2934</v>
      </c>
      <c r="E1314" s="9">
        <v>201</v>
      </c>
      <c r="F1314" s="8" t="s">
        <v>313</v>
      </c>
    </row>
    <row r="1315" spans="1:6" ht="15" x14ac:dyDescent="0.25">
      <c r="A1315" s="8" t="s">
        <v>311</v>
      </c>
      <c r="B1315" s="8" t="s">
        <v>319</v>
      </c>
      <c r="C1315" s="8" t="s">
        <v>323</v>
      </c>
      <c r="D1315" s="8" t="s">
        <v>2935</v>
      </c>
      <c r="E1315" s="9">
        <v>228</v>
      </c>
      <c r="F1315" s="8" t="s">
        <v>313</v>
      </c>
    </row>
    <row r="1316" spans="1:6" ht="15" x14ac:dyDescent="0.25">
      <c r="A1316" s="8" t="s">
        <v>311</v>
      </c>
      <c r="B1316" s="8" t="s">
        <v>319</v>
      </c>
      <c r="C1316" s="8" t="s">
        <v>323</v>
      </c>
      <c r="D1316" s="8" t="s">
        <v>2936</v>
      </c>
      <c r="E1316" s="9">
        <v>371</v>
      </c>
      <c r="F1316" s="8" t="s">
        <v>313</v>
      </c>
    </row>
    <row r="1317" spans="1:6" ht="15" x14ac:dyDescent="0.25">
      <c r="A1317" s="8" t="s">
        <v>311</v>
      </c>
      <c r="B1317" s="8" t="s">
        <v>324</v>
      </c>
      <c r="C1317" s="8" t="s">
        <v>325</v>
      </c>
      <c r="D1317" s="8" t="s">
        <v>2937</v>
      </c>
      <c r="E1317" s="9">
        <v>42</v>
      </c>
      <c r="F1317" s="8" t="s">
        <v>313</v>
      </c>
    </row>
    <row r="1318" spans="1:6" ht="15" x14ac:dyDescent="0.25">
      <c r="A1318" s="8" t="s">
        <v>311</v>
      </c>
      <c r="B1318" s="8" t="s">
        <v>324</v>
      </c>
      <c r="C1318" s="8" t="s">
        <v>325</v>
      </c>
      <c r="D1318" s="8" t="s">
        <v>2938</v>
      </c>
      <c r="E1318" s="9">
        <v>276</v>
      </c>
      <c r="F1318" s="8" t="s">
        <v>313</v>
      </c>
    </row>
    <row r="1319" spans="1:6" ht="15" x14ac:dyDescent="0.25">
      <c r="A1319" s="8" t="s">
        <v>311</v>
      </c>
      <c r="B1319" s="8" t="s">
        <v>324</v>
      </c>
      <c r="C1319" s="8" t="s">
        <v>325</v>
      </c>
      <c r="D1319" s="8" t="s">
        <v>2939</v>
      </c>
      <c r="E1319" s="9">
        <v>369</v>
      </c>
      <c r="F1319" s="8" t="s">
        <v>313</v>
      </c>
    </row>
    <row r="1320" spans="1:6" ht="15" x14ac:dyDescent="0.25">
      <c r="A1320" s="8" t="s">
        <v>311</v>
      </c>
      <c r="B1320" s="8" t="s">
        <v>324</v>
      </c>
      <c r="C1320" s="8" t="s">
        <v>325</v>
      </c>
      <c r="D1320" s="8" t="s">
        <v>2940</v>
      </c>
      <c r="E1320" s="9">
        <v>226</v>
      </c>
      <c r="F1320" s="8" t="s">
        <v>313</v>
      </c>
    </row>
    <row r="1321" spans="1:6" ht="15" x14ac:dyDescent="0.25">
      <c r="A1321" s="8" t="s">
        <v>311</v>
      </c>
      <c r="B1321" s="8" t="s">
        <v>324</v>
      </c>
      <c r="C1321" s="8" t="s">
        <v>325</v>
      </c>
      <c r="D1321" s="8" t="s">
        <v>2941</v>
      </c>
      <c r="E1321" s="9">
        <v>147</v>
      </c>
      <c r="F1321" s="8" t="s">
        <v>313</v>
      </c>
    </row>
    <row r="1322" spans="1:6" ht="15" x14ac:dyDescent="0.25">
      <c r="A1322" s="8" t="s">
        <v>311</v>
      </c>
      <c r="B1322" s="8" t="s">
        <v>324</v>
      </c>
      <c r="C1322" s="8" t="s">
        <v>325</v>
      </c>
      <c r="D1322" s="8" t="s">
        <v>2942</v>
      </c>
      <c r="E1322" s="9">
        <v>199</v>
      </c>
      <c r="F1322" s="8" t="s">
        <v>313</v>
      </c>
    </row>
    <row r="1323" spans="1:6" ht="15" x14ac:dyDescent="0.25">
      <c r="A1323" s="8" t="s">
        <v>311</v>
      </c>
      <c r="B1323" s="8" t="s">
        <v>324</v>
      </c>
      <c r="C1323" s="8" t="s">
        <v>325</v>
      </c>
      <c r="D1323" s="8" t="s">
        <v>2943</v>
      </c>
      <c r="E1323" s="9">
        <v>187</v>
      </c>
      <c r="F1323" s="8" t="s">
        <v>313</v>
      </c>
    </row>
    <row r="1324" spans="1:6" ht="15" x14ac:dyDescent="0.25">
      <c r="A1324" s="8" t="s">
        <v>311</v>
      </c>
      <c r="B1324" s="8" t="s">
        <v>324</v>
      </c>
      <c r="C1324" s="8" t="s">
        <v>325</v>
      </c>
      <c r="D1324" s="8" t="s">
        <v>2944</v>
      </c>
      <c r="E1324" s="9">
        <v>312</v>
      </c>
      <c r="F1324" s="8" t="s">
        <v>313</v>
      </c>
    </row>
    <row r="1325" spans="1:6" ht="15" x14ac:dyDescent="0.25">
      <c r="A1325" s="8" t="s">
        <v>311</v>
      </c>
      <c r="B1325" s="8" t="s">
        <v>324</v>
      </c>
      <c r="C1325" s="8" t="s">
        <v>325</v>
      </c>
      <c r="D1325" s="8" t="s">
        <v>2945</v>
      </c>
      <c r="E1325" s="9">
        <v>183</v>
      </c>
      <c r="F1325" s="8" t="s">
        <v>313</v>
      </c>
    </row>
    <row r="1326" spans="1:6" ht="15" x14ac:dyDescent="0.25">
      <c r="A1326" s="8" t="s">
        <v>311</v>
      </c>
      <c r="B1326" s="8" t="s">
        <v>324</v>
      </c>
      <c r="C1326" s="8" t="s">
        <v>325</v>
      </c>
      <c r="D1326" s="8" t="s">
        <v>2946</v>
      </c>
      <c r="E1326" s="9">
        <v>32</v>
      </c>
      <c r="F1326" s="8" t="s">
        <v>313</v>
      </c>
    </row>
    <row r="1327" spans="1:6" ht="15" x14ac:dyDescent="0.25">
      <c r="A1327" s="8" t="s">
        <v>311</v>
      </c>
      <c r="B1327" s="8" t="s">
        <v>324</v>
      </c>
      <c r="C1327" s="8" t="s">
        <v>325</v>
      </c>
      <c r="D1327" s="8" t="s">
        <v>2947</v>
      </c>
      <c r="E1327" s="9">
        <v>106</v>
      </c>
      <c r="F1327" s="8" t="s">
        <v>313</v>
      </c>
    </row>
    <row r="1328" spans="1:6" ht="15" x14ac:dyDescent="0.25">
      <c r="A1328" s="8" t="s">
        <v>311</v>
      </c>
      <c r="B1328" s="8" t="s">
        <v>324</v>
      </c>
      <c r="C1328" s="8" t="s">
        <v>325</v>
      </c>
      <c r="D1328" s="8" t="s">
        <v>2948</v>
      </c>
      <c r="E1328" s="9">
        <v>175</v>
      </c>
      <c r="F1328" s="8" t="s">
        <v>313</v>
      </c>
    </row>
    <row r="1329" spans="1:6" ht="15" x14ac:dyDescent="0.25">
      <c r="A1329" s="8" t="s">
        <v>311</v>
      </c>
      <c r="B1329" s="8" t="s">
        <v>324</v>
      </c>
      <c r="C1329" s="8" t="s">
        <v>325</v>
      </c>
      <c r="D1329" s="8" t="s">
        <v>2949</v>
      </c>
      <c r="E1329" s="9">
        <v>183</v>
      </c>
      <c r="F1329" s="8" t="s">
        <v>313</v>
      </c>
    </row>
    <row r="1330" spans="1:6" ht="15" x14ac:dyDescent="0.25">
      <c r="A1330" s="8" t="s">
        <v>311</v>
      </c>
      <c r="B1330" s="8" t="s">
        <v>324</v>
      </c>
      <c r="C1330" s="8" t="s">
        <v>325</v>
      </c>
      <c r="D1330" s="8" t="s">
        <v>2950</v>
      </c>
      <c r="E1330" s="9">
        <v>284</v>
      </c>
      <c r="F1330" s="8" t="s">
        <v>313</v>
      </c>
    </row>
    <row r="1331" spans="1:6" ht="15" x14ac:dyDescent="0.25">
      <c r="A1331" s="8" t="s">
        <v>311</v>
      </c>
      <c r="B1331" s="8" t="s">
        <v>324</v>
      </c>
      <c r="C1331" s="8" t="s">
        <v>325</v>
      </c>
      <c r="D1331" s="8" t="s">
        <v>2951</v>
      </c>
      <c r="E1331" s="9">
        <v>241</v>
      </c>
      <c r="F1331" s="8" t="s">
        <v>313</v>
      </c>
    </row>
    <row r="1332" spans="1:6" ht="15" x14ac:dyDescent="0.25">
      <c r="A1332" s="8" t="s">
        <v>311</v>
      </c>
      <c r="B1332" s="8" t="s">
        <v>324</v>
      </c>
      <c r="C1332" s="8" t="s">
        <v>325</v>
      </c>
      <c r="D1332" s="8" t="s">
        <v>2952</v>
      </c>
      <c r="E1332" s="9">
        <v>257</v>
      </c>
      <c r="F1332" s="8" t="s">
        <v>313</v>
      </c>
    </row>
    <row r="1333" spans="1:6" ht="15" x14ac:dyDescent="0.25">
      <c r="A1333" s="8" t="s">
        <v>311</v>
      </c>
      <c r="B1333" s="8" t="s">
        <v>324</v>
      </c>
      <c r="C1333" s="8" t="s">
        <v>326</v>
      </c>
      <c r="D1333" s="8" t="s">
        <v>2953</v>
      </c>
      <c r="E1333" s="9">
        <v>296</v>
      </c>
      <c r="F1333" s="8" t="s">
        <v>313</v>
      </c>
    </row>
    <row r="1334" spans="1:6" ht="15" x14ac:dyDescent="0.25">
      <c r="A1334" s="8" t="s">
        <v>311</v>
      </c>
      <c r="B1334" s="8" t="s">
        <v>324</v>
      </c>
      <c r="C1334" s="8" t="s">
        <v>326</v>
      </c>
      <c r="D1334" s="8" t="s">
        <v>2954</v>
      </c>
      <c r="E1334" s="9">
        <v>272</v>
      </c>
      <c r="F1334" s="8" t="s">
        <v>313</v>
      </c>
    </row>
    <row r="1335" spans="1:6" ht="15" x14ac:dyDescent="0.25">
      <c r="A1335" s="8" t="s">
        <v>311</v>
      </c>
      <c r="B1335" s="8" t="s">
        <v>324</v>
      </c>
      <c r="C1335" s="8" t="s">
        <v>326</v>
      </c>
      <c r="D1335" s="8" t="s">
        <v>2955</v>
      </c>
      <c r="E1335" s="9">
        <v>390</v>
      </c>
      <c r="F1335" s="8" t="s">
        <v>313</v>
      </c>
    </row>
    <row r="1336" spans="1:6" ht="15" x14ac:dyDescent="0.25">
      <c r="A1336" s="8" t="s">
        <v>311</v>
      </c>
      <c r="B1336" s="8" t="s">
        <v>324</v>
      </c>
      <c r="C1336" s="8" t="s">
        <v>326</v>
      </c>
      <c r="D1336" s="8" t="s">
        <v>2956</v>
      </c>
      <c r="E1336" s="9">
        <v>480</v>
      </c>
      <c r="F1336" s="8" t="s">
        <v>313</v>
      </c>
    </row>
    <row r="1337" spans="1:6" ht="15" x14ac:dyDescent="0.25">
      <c r="A1337" s="8" t="s">
        <v>311</v>
      </c>
      <c r="B1337" s="8" t="s">
        <v>324</v>
      </c>
      <c r="C1337" s="8" t="s">
        <v>326</v>
      </c>
      <c r="D1337" s="8" t="s">
        <v>2957</v>
      </c>
      <c r="E1337" s="9">
        <v>487</v>
      </c>
      <c r="F1337" s="8" t="s">
        <v>313</v>
      </c>
    </row>
    <row r="1338" spans="1:6" ht="15" x14ac:dyDescent="0.25">
      <c r="A1338" s="8" t="s">
        <v>311</v>
      </c>
      <c r="B1338" s="8" t="s">
        <v>324</v>
      </c>
      <c r="C1338" s="8" t="s">
        <v>326</v>
      </c>
      <c r="D1338" s="8" t="s">
        <v>2958</v>
      </c>
      <c r="E1338" s="9">
        <v>219</v>
      </c>
      <c r="F1338" s="8" t="s">
        <v>313</v>
      </c>
    </row>
    <row r="1339" spans="1:6" ht="15" x14ac:dyDescent="0.25">
      <c r="A1339" s="8" t="s">
        <v>311</v>
      </c>
      <c r="B1339" s="8" t="s">
        <v>324</v>
      </c>
      <c r="C1339" s="8" t="s">
        <v>326</v>
      </c>
      <c r="D1339" s="8" t="s">
        <v>2959</v>
      </c>
      <c r="E1339" s="9">
        <v>12</v>
      </c>
      <c r="F1339" s="8" t="s">
        <v>313</v>
      </c>
    </row>
    <row r="1340" spans="1:6" ht="15" x14ac:dyDescent="0.25">
      <c r="A1340" s="8" t="s">
        <v>311</v>
      </c>
      <c r="B1340" s="8" t="s">
        <v>324</v>
      </c>
      <c r="C1340" s="8" t="s">
        <v>326</v>
      </c>
      <c r="D1340" s="8" t="s">
        <v>2960</v>
      </c>
      <c r="E1340" s="9">
        <v>116</v>
      </c>
      <c r="F1340" s="8" t="s">
        <v>313</v>
      </c>
    </row>
    <row r="1341" spans="1:6" ht="15" x14ac:dyDescent="0.25">
      <c r="A1341" s="8" t="s">
        <v>311</v>
      </c>
      <c r="B1341" s="8" t="s">
        <v>324</v>
      </c>
      <c r="C1341" s="8" t="s">
        <v>326</v>
      </c>
      <c r="D1341" s="8" t="s">
        <v>2961</v>
      </c>
      <c r="E1341" s="9">
        <v>252</v>
      </c>
      <c r="F1341" s="8" t="s">
        <v>313</v>
      </c>
    </row>
    <row r="1342" spans="1:6" ht="15" x14ac:dyDescent="0.25">
      <c r="A1342" s="8" t="s">
        <v>311</v>
      </c>
      <c r="B1342" s="8" t="s">
        <v>324</v>
      </c>
      <c r="C1342" s="8" t="s">
        <v>326</v>
      </c>
      <c r="D1342" s="8" t="s">
        <v>2962</v>
      </c>
      <c r="E1342" s="9">
        <v>121</v>
      </c>
      <c r="F1342" s="8" t="s">
        <v>313</v>
      </c>
    </row>
    <row r="1343" spans="1:6" ht="15" x14ac:dyDescent="0.25">
      <c r="A1343" s="8" t="s">
        <v>311</v>
      </c>
      <c r="B1343" s="8" t="s">
        <v>324</v>
      </c>
      <c r="C1343" s="8" t="s">
        <v>326</v>
      </c>
      <c r="D1343" s="8" t="s">
        <v>2963</v>
      </c>
      <c r="E1343" s="9">
        <v>286</v>
      </c>
      <c r="F1343" s="8" t="s">
        <v>313</v>
      </c>
    </row>
    <row r="1344" spans="1:6" ht="15" x14ac:dyDescent="0.25">
      <c r="A1344" s="8" t="s">
        <v>311</v>
      </c>
      <c r="B1344" s="8" t="s">
        <v>324</v>
      </c>
      <c r="C1344" s="8" t="s">
        <v>326</v>
      </c>
      <c r="D1344" s="8" t="s">
        <v>2964</v>
      </c>
      <c r="E1344" s="9">
        <v>215</v>
      </c>
      <c r="F1344" s="8" t="s">
        <v>313</v>
      </c>
    </row>
    <row r="1345" spans="1:6" ht="15" x14ac:dyDescent="0.25">
      <c r="A1345" s="8" t="s">
        <v>311</v>
      </c>
      <c r="B1345" s="8" t="s">
        <v>324</v>
      </c>
      <c r="C1345" s="8" t="s">
        <v>326</v>
      </c>
      <c r="D1345" s="8" t="s">
        <v>2965</v>
      </c>
      <c r="E1345" s="9">
        <v>257</v>
      </c>
      <c r="F1345" s="8" t="s">
        <v>313</v>
      </c>
    </row>
    <row r="1346" spans="1:6" ht="15" x14ac:dyDescent="0.25">
      <c r="A1346" s="8" t="s">
        <v>311</v>
      </c>
      <c r="B1346" s="8" t="s">
        <v>324</v>
      </c>
      <c r="C1346" s="8" t="s">
        <v>327</v>
      </c>
      <c r="D1346" s="8" t="s">
        <v>2966</v>
      </c>
      <c r="E1346" s="9">
        <v>329</v>
      </c>
      <c r="F1346" s="8" t="s">
        <v>313</v>
      </c>
    </row>
    <row r="1347" spans="1:6" ht="15" x14ac:dyDescent="0.25">
      <c r="A1347" s="8" t="s">
        <v>311</v>
      </c>
      <c r="B1347" s="8" t="s">
        <v>324</v>
      </c>
      <c r="C1347" s="8" t="s">
        <v>327</v>
      </c>
      <c r="D1347" s="8" t="s">
        <v>2967</v>
      </c>
      <c r="E1347" s="9">
        <v>356</v>
      </c>
      <c r="F1347" s="8" t="s">
        <v>313</v>
      </c>
    </row>
    <row r="1348" spans="1:6" ht="15" x14ac:dyDescent="0.25">
      <c r="A1348" s="8" t="s">
        <v>311</v>
      </c>
      <c r="B1348" s="8" t="s">
        <v>324</v>
      </c>
      <c r="C1348" s="8" t="s">
        <v>327</v>
      </c>
      <c r="D1348" s="8" t="s">
        <v>2968</v>
      </c>
      <c r="E1348" s="9">
        <v>246</v>
      </c>
      <c r="F1348" s="8" t="s">
        <v>313</v>
      </c>
    </row>
    <row r="1349" spans="1:6" ht="15" x14ac:dyDescent="0.25">
      <c r="A1349" s="8" t="s">
        <v>311</v>
      </c>
      <c r="B1349" s="8" t="s">
        <v>324</v>
      </c>
      <c r="C1349" s="8" t="s">
        <v>327</v>
      </c>
      <c r="D1349" s="8" t="s">
        <v>2969</v>
      </c>
      <c r="E1349" s="9">
        <v>277</v>
      </c>
      <c r="F1349" s="8" t="s">
        <v>313</v>
      </c>
    </row>
    <row r="1350" spans="1:6" ht="15" x14ac:dyDescent="0.25">
      <c r="A1350" s="8" t="s">
        <v>311</v>
      </c>
      <c r="B1350" s="8" t="s">
        <v>324</v>
      </c>
      <c r="C1350" s="8" t="s">
        <v>327</v>
      </c>
      <c r="D1350" s="8" t="s">
        <v>2970</v>
      </c>
      <c r="E1350" s="9">
        <v>171</v>
      </c>
      <c r="F1350" s="8" t="s">
        <v>313</v>
      </c>
    </row>
    <row r="1351" spans="1:6" ht="15" x14ac:dyDescent="0.25">
      <c r="A1351" s="8" t="s">
        <v>311</v>
      </c>
      <c r="B1351" s="8" t="s">
        <v>324</v>
      </c>
      <c r="C1351" s="8" t="s">
        <v>327</v>
      </c>
      <c r="D1351" s="8" t="s">
        <v>2971</v>
      </c>
      <c r="E1351" s="9">
        <v>291</v>
      </c>
      <c r="F1351" s="8" t="s">
        <v>313</v>
      </c>
    </row>
    <row r="1352" spans="1:6" ht="15" x14ac:dyDescent="0.25">
      <c r="A1352" s="8" t="s">
        <v>311</v>
      </c>
      <c r="B1352" s="8" t="s">
        <v>324</v>
      </c>
      <c r="C1352" s="8" t="s">
        <v>327</v>
      </c>
      <c r="D1352" s="8" t="s">
        <v>2959</v>
      </c>
      <c r="E1352" s="9">
        <v>239</v>
      </c>
      <c r="F1352" s="8" t="s">
        <v>313</v>
      </c>
    </row>
    <row r="1353" spans="1:6" ht="15" x14ac:dyDescent="0.25">
      <c r="A1353" s="8" t="s">
        <v>311</v>
      </c>
      <c r="B1353" s="8" t="s">
        <v>324</v>
      </c>
      <c r="C1353" s="8" t="s">
        <v>327</v>
      </c>
      <c r="D1353" s="8" t="s">
        <v>2972</v>
      </c>
      <c r="E1353" s="9">
        <v>236</v>
      </c>
      <c r="F1353" s="8" t="s">
        <v>313</v>
      </c>
    </row>
    <row r="1354" spans="1:6" ht="15" x14ac:dyDescent="0.25">
      <c r="A1354" s="8" t="s">
        <v>311</v>
      </c>
      <c r="B1354" s="8" t="s">
        <v>324</v>
      </c>
      <c r="C1354" s="8" t="s">
        <v>327</v>
      </c>
      <c r="D1354" s="8" t="s">
        <v>2973</v>
      </c>
      <c r="E1354" s="9">
        <v>234</v>
      </c>
      <c r="F1354" s="8" t="s">
        <v>313</v>
      </c>
    </row>
    <row r="1355" spans="1:6" ht="15" x14ac:dyDescent="0.25">
      <c r="A1355" s="8" t="s">
        <v>311</v>
      </c>
      <c r="B1355" s="8" t="s">
        <v>324</v>
      </c>
      <c r="C1355" s="8" t="s">
        <v>327</v>
      </c>
      <c r="D1355" s="8" t="s">
        <v>2974</v>
      </c>
      <c r="E1355" s="9">
        <v>364</v>
      </c>
      <c r="F1355" s="8" t="s">
        <v>313</v>
      </c>
    </row>
    <row r="1356" spans="1:6" ht="15" x14ac:dyDescent="0.25">
      <c r="A1356" s="8" t="s">
        <v>311</v>
      </c>
      <c r="B1356" s="8" t="s">
        <v>324</v>
      </c>
      <c r="C1356" s="8" t="s">
        <v>327</v>
      </c>
      <c r="D1356" s="8" t="s">
        <v>2975</v>
      </c>
      <c r="E1356" s="9">
        <v>304</v>
      </c>
      <c r="F1356" s="8" t="s">
        <v>313</v>
      </c>
    </row>
    <row r="1357" spans="1:6" ht="15" x14ac:dyDescent="0.25">
      <c r="A1357" s="8" t="s">
        <v>311</v>
      </c>
      <c r="B1357" s="8" t="s">
        <v>324</v>
      </c>
      <c r="C1357" s="8" t="s">
        <v>327</v>
      </c>
      <c r="D1357" s="8" t="s">
        <v>2976</v>
      </c>
      <c r="E1357" s="9">
        <v>199</v>
      </c>
      <c r="F1357" s="8" t="s">
        <v>313</v>
      </c>
    </row>
    <row r="1358" spans="1:6" ht="15" x14ac:dyDescent="0.25">
      <c r="A1358" s="8" t="s">
        <v>311</v>
      </c>
      <c r="B1358" s="8" t="s">
        <v>324</v>
      </c>
      <c r="C1358" s="8" t="s">
        <v>327</v>
      </c>
      <c r="D1358" s="8" t="s">
        <v>2977</v>
      </c>
      <c r="E1358" s="9">
        <v>310</v>
      </c>
      <c r="F1358" s="8" t="s">
        <v>313</v>
      </c>
    </row>
    <row r="1359" spans="1:6" ht="15" x14ac:dyDescent="0.25">
      <c r="A1359" s="8" t="s">
        <v>311</v>
      </c>
      <c r="B1359" s="8" t="s">
        <v>324</v>
      </c>
      <c r="C1359" s="8" t="s">
        <v>327</v>
      </c>
      <c r="D1359" s="8" t="s">
        <v>2978</v>
      </c>
      <c r="E1359" s="9">
        <v>249</v>
      </c>
      <c r="F1359" s="8" t="s">
        <v>313</v>
      </c>
    </row>
    <row r="1360" spans="1:6" ht="15" x14ac:dyDescent="0.25">
      <c r="A1360" s="8" t="s">
        <v>311</v>
      </c>
      <c r="B1360" s="8" t="s">
        <v>324</v>
      </c>
      <c r="C1360" s="8" t="s">
        <v>328</v>
      </c>
      <c r="D1360" s="8" t="s">
        <v>2979</v>
      </c>
      <c r="E1360" s="9">
        <v>315</v>
      </c>
      <c r="F1360" s="8" t="s">
        <v>313</v>
      </c>
    </row>
    <row r="1361" spans="1:6" ht="15" x14ac:dyDescent="0.25">
      <c r="A1361" s="8" t="s">
        <v>311</v>
      </c>
      <c r="B1361" s="8" t="s">
        <v>324</v>
      </c>
      <c r="C1361" s="8" t="s">
        <v>328</v>
      </c>
      <c r="D1361" s="8" t="s">
        <v>2980</v>
      </c>
      <c r="E1361" s="9">
        <v>447</v>
      </c>
      <c r="F1361" s="8" t="s">
        <v>313</v>
      </c>
    </row>
    <row r="1362" spans="1:6" ht="15" x14ac:dyDescent="0.25">
      <c r="A1362" s="8" t="s">
        <v>311</v>
      </c>
      <c r="B1362" s="8" t="s">
        <v>324</v>
      </c>
      <c r="C1362" s="8" t="s">
        <v>328</v>
      </c>
      <c r="D1362" s="8" t="s">
        <v>2981</v>
      </c>
      <c r="E1362" s="9">
        <v>384</v>
      </c>
      <c r="F1362" s="8" t="s">
        <v>313</v>
      </c>
    </row>
    <row r="1363" spans="1:6" ht="15" x14ac:dyDescent="0.25">
      <c r="A1363" s="8" t="s">
        <v>311</v>
      </c>
      <c r="B1363" s="8" t="s">
        <v>324</v>
      </c>
      <c r="C1363" s="8" t="s">
        <v>328</v>
      </c>
      <c r="D1363" s="8" t="s">
        <v>2982</v>
      </c>
      <c r="E1363" s="9">
        <v>236</v>
      </c>
      <c r="F1363" s="8" t="s">
        <v>313</v>
      </c>
    </row>
    <row r="1364" spans="1:6" ht="15" x14ac:dyDescent="0.25">
      <c r="A1364" s="8" t="s">
        <v>311</v>
      </c>
      <c r="B1364" s="8" t="s">
        <v>324</v>
      </c>
      <c r="C1364" s="8" t="s">
        <v>328</v>
      </c>
      <c r="D1364" s="8" t="s">
        <v>2983</v>
      </c>
      <c r="E1364" s="9">
        <v>207</v>
      </c>
      <c r="F1364" s="8" t="s">
        <v>313</v>
      </c>
    </row>
    <row r="1365" spans="1:6" ht="15" x14ac:dyDescent="0.25">
      <c r="A1365" s="8" t="s">
        <v>311</v>
      </c>
      <c r="B1365" s="8" t="s">
        <v>324</v>
      </c>
      <c r="C1365" s="8" t="s">
        <v>328</v>
      </c>
      <c r="D1365" s="8" t="s">
        <v>2984</v>
      </c>
      <c r="E1365" s="9">
        <v>243</v>
      </c>
      <c r="F1365" s="8" t="s">
        <v>313</v>
      </c>
    </row>
    <row r="1366" spans="1:6" ht="15" x14ac:dyDescent="0.25">
      <c r="A1366" s="8" t="s">
        <v>311</v>
      </c>
      <c r="B1366" s="8" t="s">
        <v>324</v>
      </c>
      <c r="C1366" s="8" t="s">
        <v>329</v>
      </c>
      <c r="D1366" s="8" t="s">
        <v>2985</v>
      </c>
      <c r="E1366" s="9">
        <v>14</v>
      </c>
      <c r="F1366" s="8" t="s">
        <v>313</v>
      </c>
    </row>
    <row r="1367" spans="1:6" ht="15" x14ac:dyDescent="0.25">
      <c r="A1367" s="8" t="s">
        <v>311</v>
      </c>
      <c r="B1367" s="8" t="s">
        <v>330</v>
      </c>
      <c r="C1367" s="8" t="s">
        <v>331</v>
      </c>
      <c r="D1367" s="8" t="s">
        <v>2986</v>
      </c>
      <c r="E1367" s="9">
        <v>225</v>
      </c>
      <c r="F1367" s="8" t="s">
        <v>313</v>
      </c>
    </row>
    <row r="1368" spans="1:6" ht="15" x14ac:dyDescent="0.25">
      <c r="A1368" s="8" t="s">
        <v>311</v>
      </c>
      <c r="B1368" s="8" t="s">
        <v>330</v>
      </c>
      <c r="C1368" s="8" t="s">
        <v>331</v>
      </c>
      <c r="D1368" s="8" t="s">
        <v>2987</v>
      </c>
      <c r="E1368" s="9">
        <v>243</v>
      </c>
      <c r="F1368" s="8" t="s">
        <v>313</v>
      </c>
    </row>
    <row r="1369" spans="1:6" ht="15" x14ac:dyDescent="0.25">
      <c r="A1369" s="8" t="s">
        <v>311</v>
      </c>
      <c r="B1369" s="8" t="s">
        <v>330</v>
      </c>
      <c r="C1369" s="8" t="s">
        <v>331</v>
      </c>
      <c r="D1369" s="8" t="s">
        <v>2988</v>
      </c>
      <c r="E1369" s="9">
        <v>416</v>
      </c>
      <c r="F1369" s="8" t="s">
        <v>313</v>
      </c>
    </row>
    <row r="1370" spans="1:6" ht="15" x14ac:dyDescent="0.25">
      <c r="A1370" s="8" t="s">
        <v>311</v>
      </c>
      <c r="B1370" s="8" t="s">
        <v>330</v>
      </c>
      <c r="C1370" s="8" t="s">
        <v>331</v>
      </c>
      <c r="D1370" s="8" t="s">
        <v>2989</v>
      </c>
      <c r="E1370" s="9">
        <v>224</v>
      </c>
      <c r="F1370" s="8" t="s">
        <v>313</v>
      </c>
    </row>
    <row r="1371" spans="1:6" ht="15" x14ac:dyDescent="0.25">
      <c r="A1371" s="8" t="s">
        <v>311</v>
      </c>
      <c r="B1371" s="8" t="s">
        <v>330</v>
      </c>
      <c r="C1371" s="8" t="s">
        <v>331</v>
      </c>
      <c r="D1371" s="8" t="s">
        <v>2990</v>
      </c>
      <c r="E1371" s="9">
        <v>315</v>
      </c>
      <c r="F1371" s="8" t="s">
        <v>313</v>
      </c>
    </row>
    <row r="1372" spans="1:6" ht="15" x14ac:dyDescent="0.25">
      <c r="A1372" s="8" t="s">
        <v>311</v>
      </c>
      <c r="B1372" s="8" t="s">
        <v>330</v>
      </c>
      <c r="C1372" s="8" t="s">
        <v>331</v>
      </c>
      <c r="D1372" s="8" t="s">
        <v>2991</v>
      </c>
      <c r="E1372" s="9">
        <v>288</v>
      </c>
      <c r="F1372" s="8" t="s">
        <v>313</v>
      </c>
    </row>
    <row r="1373" spans="1:6" ht="15" x14ac:dyDescent="0.25">
      <c r="A1373" s="8" t="s">
        <v>311</v>
      </c>
      <c r="B1373" s="8" t="s">
        <v>330</v>
      </c>
      <c r="C1373" s="8" t="s">
        <v>331</v>
      </c>
      <c r="D1373" s="8" t="s">
        <v>2992</v>
      </c>
      <c r="E1373" s="9">
        <v>245</v>
      </c>
      <c r="F1373" s="8" t="s">
        <v>313</v>
      </c>
    </row>
    <row r="1374" spans="1:6" ht="15" x14ac:dyDescent="0.25">
      <c r="A1374" s="8" t="s">
        <v>311</v>
      </c>
      <c r="B1374" s="8" t="s">
        <v>330</v>
      </c>
      <c r="C1374" s="8" t="s">
        <v>331</v>
      </c>
      <c r="D1374" s="8" t="s">
        <v>2993</v>
      </c>
      <c r="E1374" s="9">
        <v>188</v>
      </c>
      <c r="F1374" s="8" t="s">
        <v>313</v>
      </c>
    </row>
    <row r="1375" spans="1:6" ht="15" x14ac:dyDescent="0.25">
      <c r="A1375" s="8" t="s">
        <v>311</v>
      </c>
      <c r="B1375" s="8" t="s">
        <v>330</v>
      </c>
      <c r="C1375" s="8" t="s">
        <v>331</v>
      </c>
      <c r="D1375" s="8" t="s">
        <v>2994</v>
      </c>
      <c r="E1375" s="9">
        <v>247</v>
      </c>
      <c r="F1375" s="8" t="s">
        <v>313</v>
      </c>
    </row>
    <row r="1376" spans="1:6" ht="15" x14ac:dyDescent="0.25">
      <c r="A1376" s="8" t="s">
        <v>311</v>
      </c>
      <c r="B1376" s="8" t="s">
        <v>330</v>
      </c>
      <c r="C1376" s="8" t="s">
        <v>331</v>
      </c>
      <c r="D1376" s="8" t="s">
        <v>2995</v>
      </c>
      <c r="E1376" s="9">
        <v>273</v>
      </c>
      <c r="F1376" s="8" t="s">
        <v>313</v>
      </c>
    </row>
    <row r="1377" spans="1:6" ht="15" x14ac:dyDescent="0.25">
      <c r="A1377" s="8" t="s">
        <v>311</v>
      </c>
      <c r="B1377" s="8" t="s">
        <v>330</v>
      </c>
      <c r="C1377" s="8" t="s">
        <v>331</v>
      </c>
      <c r="D1377" s="8" t="s">
        <v>2996</v>
      </c>
      <c r="E1377" s="9">
        <v>244</v>
      </c>
      <c r="F1377" s="8" t="s">
        <v>313</v>
      </c>
    </row>
    <row r="1378" spans="1:6" ht="15" x14ac:dyDescent="0.25">
      <c r="A1378" s="8" t="s">
        <v>311</v>
      </c>
      <c r="B1378" s="8" t="s">
        <v>330</v>
      </c>
      <c r="C1378" s="8" t="s">
        <v>331</v>
      </c>
      <c r="D1378" s="8" t="s">
        <v>2997</v>
      </c>
      <c r="E1378" s="9">
        <v>253</v>
      </c>
      <c r="F1378" s="8" t="s">
        <v>313</v>
      </c>
    </row>
    <row r="1379" spans="1:6" ht="15" x14ac:dyDescent="0.25">
      <c r="A1379" s="8" t="s">
        <v>311</v>
      </c>
      <c r="B1379" s="8" t="s">
        <v>330</v>
      </c>
      <c r="C1379" s="8" t="s">
        <v>331</v>
      </c>
      <c r="D1379" s="8" t="s">
        <v>2998</v>
      </c>
      <c r="E1379" s="9">
        <v>244</v>
      </c>
      <c r="F1379" s="8" t="s">
        <v>313</v>
      </c>
    </row>
    <row r="1380" spans="1:6" ht="15" x14ac:dyDescent="0.25">
      <c r="A1380" s="8" t="s">
        <v>311</v>
      </c>
      <c r="B1380" s="8" t="s">
        <v>330</v>
      </c>
      <c r="C1380" s="8" t="s">
        <v>331</v>
      </c>
      <c r="D1380" s="8" t="s">
        <v>2999</v>
      </c>
      <c r="E1380" s="9">
        <v>140</v>
      </c>
      <c r="F1380" s="8" t="s">
        <v>313</v>
      </c>
    </row>
    <row r="1381" spans="1:6" ht="15" x14ac:dyDescent="0.25">
      <c r="A1381" s="8" t="s">
        <v>311</v>
      </c>
      <c r="B1381" s="8" t="s">
        <v>330</v>
      </c>
      <c r="C1381" s="8" t="s">
        <v>331</v>
      </c>
      <c r="D1381" s="8" t="s">
        <v>3000</v>
      </c>
      <c r="E1381" s="9">
        <v>418</v>
      </c>
      <c r="F1381" s="8" t="s">
        <v>313</v>
      </c>
    </row>
    <row r="1382" spans="1:6" ht="15" x14ac:dyDescent="0.25">
      <c r="A1382" s="8" t="s">
        <v>311</v>
      </c>
      <c r="B1382" s="8" t="s">
        <v>330</v>
      </c>
      <c r="C1382" s="8" t="s">
        <v>331</v>
      </c>
      <c r="D1382" s="8" t="s">
        <v>3001</v>
      </c>
      <c r="E1382" s="9">
        <v>183</v>
      </c>
      <c r="F1382" s="8" t="s">
        <v>313</v>
      </c>
    </row>
    <row r="1383" spans="1:6" ht="15" x14ac:dyDescent="0.25">
      <c r="A1383" s="8" t="s">
        <v>311</v>
      </c>
      <c r="B1383" s="8" t="s">
        <v>330</v>
      </c>
      <c r="C1383" s="8" t="s">
        <v>331</v>
      </c>
      <c r="D1383" s="8" t="s">
        <v>3002</v>
      </c>
      <c r="E1383" s="9">
        <v>368</v>
      </c>
      <c r="F1383" s="8" t="s">
        <v>313</v>
      </c>
    </row>
    <row r="1384" spans="1:6" ht="15" x14ac:dyDescent="0.25">
      <c r="A1384" s="8" t="s">
        <v>311</v>
      </c>
      <c r="B1384" s="8" t="s">
        <v>330</v>
      </c>
      <c r="C1384" s="8" t="s">
        <v>331</v>
      </c>
      <c r="D1384" s="8" t="s">
        <v>3003</v>
      </c>
      <c r="E1384" s="9">
        <v>243</v>
      </c>
      <c r="F1384" s="8" t="s">
        <v>313</v>
      </c>
    </row>
    <row r="1385" spans="1:6" ht="15" x14ac:dyDescent="0.25">
      <c r="A1385" s="8" t="s">
        <v>311</v>
      </c>
      <c r="B1385" s="8" t="s">
        <v>330</v>
      </c>
      <c r="C1385" s="8" t="s">
        <v>331</v>
      </c>
      <c r="D1385" s="8" t="s">
        <v>3004</v>
      </c>
      <c r="E1385" s="9">
        <v>248</v>
      </c>
      <c r="F1385" s="8" t="s">
        <v>313</v>
      </c>
    </row>
    <row r="1386" spans="1:6" ht="15" x14ac:dyDescent="0.25">
      <c r="A1386" s="8" t="s">
        <v>311</v>
      </c>
      <c r="B1386" s="8" t="s">
        <v>330</v>
      </c>
      <c r="C1386" s="8" t="s">
        <v>331</v>
      </c>
      <c r="D1386" s="8" t="s">
        <v>3005</v>
      </c>
      <c r="E1386" s="9">
        <v>379</v>
      </c>
      <c r="F1386" s="8" t="s">
        <v>313</v>
      </c>
    </row>
    <row r="1387" spans="1:6" ht="15" x14ac:dyDescent="0.25">
      <c r="A1387" s="8" t="s">
        <v>311</v>
      </c>
      <c r="B1387" s="8" t="s">
        <v>330</v>
      </c>
      <c r="C1387" s="8" t="s">
        <v>331</v>
      </c>
      <c r="D1387" s="8" t="s">
        <v>3006</v>
      </c>
      <c r="E1387" s="9">
        <v>173</v>
      </c>
      <c r="F1387" s="8" t="s">
        <v>313</v>
      </c>
    </row>
    <row r="1388" spans="1:6" ht="15" x14ac:dyDescent="0.25">
      <c r="A1388" s="8" t="s">
        <v>311</v>
      </c>
      <c r="B1388" s="8" t="s">
        <v>330</v>
      </c>
      <c r="C1388" s="8" t="s">
        <v>331</v>
      </c>
      <c r="D1388" s="8" t="s">
        <v>3007</v>
      </c>
      <c r="E1388" s="9">
        <v>306</v>
      </c>
      <c r="F1388" s="8" t="s">
        <v>313</v>
      </c>
    </row>
    <row r="1389" spans="1:6" ht="15" x14ac:dyDescent="0.25">
      <c r="A1389" s="8" t="s">
        <v>311</v>
      </c>
      <c r="B1389" s="8" t="s">
        <v>330</v>
      </c>
      <c r="C1389" s="8" t="s">
        <v>331</v>
      </c>
      <c r="D1389" s="8" t="s">
        <v>3008</v>
      </c>
      <c r="E1389" s="9">
        <v>366</v>
      </c>
      <c r="F1389" s="8" t="s">
        <v>313</v>
      </c>
    </row>
    <row r="1390" spans="1:6" ht="15" x14ac:dyDescent="0.25">
      <c r="A1390" s="8" t="s">
        <v>311</v>
      </c>
      <c r="B1390" s="8" t="s">
        <v>330</v>
      </c>
      <c r="C1390" s="8" t="s">
        <v>331</v>
      </c>
      <c r="D1390" s="8" t="s">
        <v>3009</v>
      </c>
      <c r="E1390" s="9">
        <v>165</v>
      </c>
      <c r="F1390" s="8" t="s">
        <v>313</v>
      </c>
    </row>
    <row r="1391" spans="1:6" ht="15" x14ac:dyDescent="0.25">
      <c r="A1391" s="8" t="s">
        <v>311</v>
      </c>
      <c r="B1391" s="8" t="s">
        <v>330</v>
      </c>
      <c r="C1391" s="8" t="s">
        <v>331</v>
      </c>
      <c r="D1391" s="8" t="s">
        <v>3010</v>
      </c>
      <c r="E1391" s="9">
        <v>174</v>
      </c>
      <c r="F1391" s="8" t="s">
        <v>313</v>
      </c>
    </row>
    <row r="1392" spans="1:6" ht="15" x14ac:dyDescent="0.25">
      <c r="A1392" s="8" t="s">
        <v>311</v>
      </c>
      <c r="B1392" s="8" t="s">
        <v>330</v>
      </c>
      <c r="C1392" s="8" t="s">
        <v>331</v>
      </c>
      <c r="D1392" s="8" t="s">
        <v>3011</v>
      </c>
      <c r="E1392" s="9">
        <v>145</v>
      </c>
      <c r="F1392" s="8" t="s">
        <v>313</v>
      </c>
    </row>
    <row r="1393" spans="1:6" ht="15" x14ac:dyDescent="0.25">
      <c r="A1393" s="8" t="s">
        <v>311</v>
      </c>
      <c r="B1393" s="8" t="s">
        <v>330</v>
      </c>
      <c r="C1393" s="8" t="s">
        <v>331</v>
      </c>
      <c r="D1393" s="8" t="s">
        <v>3012</v>
      </c>
      <c r="E1393" s="9">
        <v>2</v>
      </c>
      <c r="F1393" s="8" t="s">
        <v>313</v>
      </c>
    </row>
    <row r="1394" spans="1:6" ht="15" x14ac:dyDescent="0.25">
      <c r="A1394" s="8" t="s">
        <v>311</v>
      </c>
      <c r="B1394" s="8" t="s">
        <v>330</v>
      </c>
      <c r="C1394" s="8" t="s">
        <v>332</v>
      </c>
      <c r="D1394" s="8" t="s">
        <v>3013</v>
      </c>
      <c r="E1394" s="9">
        <v>237</v>
      </c>
      <c r="F1394" s="8" t="s">
        <v>313</v>
      </c>
    </row>
    <row r="1395" spans="1:6" ht="15" x14ac:dyDescent="0.25">
      <c r="A1395" s="8" t="s">
        <v>311</v>
      </c>
      <c r="B1395" s="8" t="s">
        <v>330</v>
      </c>
      <c r="C1395" s="8" t="s">
        <v>332</v>
      </c>
      <c r="D1395" s="8" t="s">
        <v>3014</v>
      </c>
      <c r="E1395" s="9">
        <v>199</v>
      </c>
      <c r="F1395" s="8" t="s">
        <v>313</v>
      </c>
    </row>
    <row r="1396" spans="1:6" ht="15" x14ac:dyDescent="0.25">
      <c r="A1396" s="8" t="s">
        <v>311</v>
      </c>
      <c r="B1396" s="8" t="s">
        <v>330</v>
      </c>
      <c r="C1396" s="8" t="s">
        <v>332</v>
      </c>
      <c r="D1396" s="8" t="s">
        <v>3015</v>
      </c>
      <c r="E1396" s="9">
        <v>270</v>
      </c>
      <c r="F1396" s="8" t="s">
        <v>313</v>
      </c>
    </row>
    <row r="1397" spans="1:6" ht="15" x14ac:dyDescent="0.25">
      <c r="A1397" s="8" t="s">
        <v>311</v>
      </c>
      <c r="B1397" s="8" t="s">
        <v>330</v>
      </c>
      <c r="C1397" s="8" t="s">
        <v>332</v>
      </c>
      <c r="D1397" s="8" t="s">
        <v>3016</v>
      </c>
      <c r="E1397" s="9">
        <v>271</v>
      </c>
      <c r="F1397" s="8" t="s">
        <v>313</v>
      </c>
    </row>
    <row r="1398" spans="1:6" ht="15" x14ac:dyDescent="0.25">
      <c r="A1398" s="8" t="s">
        <v>311</v>
      </c>
      <c r="B1398" s="8" t="s">
        <v>330</v>
      </c>
      <c r="C1398" s="8" t="s">
        <v>332</v>
      </c>
      <c r="D1398" s="8" t="s">
        <v>3017</v>
      </c>
      <c r="E1398" s="9">
        <v>396</v>
      </c>
      <c r="F1398" s="8" t="s">
        <v>313</v>
      </c>
    </row>
    <row r="1399" spans="1:6" ht="15" x14ac:dyDescent="0.25">
      <c r="A1399" s="8" t="s">
        <v>311</v>
      </c>
      <c r="B1399" s="8" t="s">
        <v>330</v>
      </c>
      <c r="C1399" s="8" t="s">
        <v>332</v>
      </c>
      <c r="D1399" s="8" t="s">
        <v>3018</v>
      </c>
      <c r="E1399" s="9">
        <v>339</v>
      </c>
      <c r="F1399" s="8" t="s">
        <v>313</v>
      </c>
    </row>
    <row r="1400" spans="1:6" ht="15" x14ac:dyDescent="0.25">
      <c r="A1400" s="8" t="s">
        <v>311</v>
      </c>
      <c r="B1400" s="8" t="s">
        <v>330</v>
      </c>
      <c r="C1400" s="8" t="s">
        <v>332</v>
      </c>
      <c r="D1400" s="8" t="s">
        <v>3019</v>
      </c>
      <c r="E1400" s="9">
        <v>236</v>
      </c>
      <c r="F1400" s="8" t="s">
        <v>313</v>
      </c>
    </row>
    <row r="1401" spans="1:6" ht="15" x14ac:dyDescent="0.25">
      <c r="A1401" s="8" t="s">
        <v>311</v>
      </c>
      <c r="B1401" s="8" t="s">
        <v>330</v>
      </c>
      <c r="C1401" s="8" t="s">
        <v>332</v>
      </c>
      <c r="D1401" s="8" t="s">
        <v>3020</v>
      </c>
      <c r="E1401" s="9">
        <v>145</v>
      </c>
      <c r="F1401" s="8" t="s">
        <v>313</v>
      </c>
    </row>
    <row r="1402" spans="1:6" ht="15" x14ac:dyDescent="0.25">
      <c r="A1402" s="8" t="s">
        <v>311</v>
      </c>
      <c r="B1402" s="8" t="s">
        <v>330</v>
      </c>
      <c r="C1402" s="8" t="s">
        <v>332</v>
      </c>
      <c r="D1402" s="8" t="s">
        <v>3021</v>
      </c>
      <c r="E1402" s="9">
        <v>217</v>
      </c>
      <c r="F1402" s="8" t="s">
        <v>313</v>
      </c>
    </row>
    <row r="1403" spans="1:6" ht="15" x14ac:dyDescent="0.25">
      <c r="A1403" s="8" t="s">
        <v>311</v>
      </c>
      <c r="B1403" s="8" t="s">
        <v>330</v>
      </c>
      <c r="C1403" s="8" t="s">
        <v>332</v>
      </c>
      <c r="D1403" s="8" t="s">
        <v>3022</v>
      </c>
      <c r="E1403" s="9">
        <v>372</v>
      </c>
      <c r="F1403" s="8" t="s">
        <v>313</v>
      </c>
    </row>
    <row r="1404" spans="1:6" ht="15" x14ac:dyDescent="0.25">
      <c r="A1404" s="8" t="s">
        <v>311</v>
      </c>
      <c r="B1404" s="8" t="s">
        <v>330</v>
      </c>
      <c r="C1404" s="8" t="s">
        <v>332</v>
      </c>
      <c r="D1404" s="8" t="s">
        <v>3023</v>
      </c>
      <c r="E1404" s="9">
        <v>374</v>
      </c>
      <c r="F1404" s="8" t="s">
        <v>313</v>
      </c>
    </row>
    <row r="1405" spans="1:6" ht="15" x14ac:dyDescent="0.25">
      <c r="A1405" s="8" t="s">
        <v>311</v>
      </c>
      <c r="B1405" s="8" t="s">
        <v>330</v>
      </c>
      <c r="C1405" s="8" t="s">
        <v>332</v>
      </c>
      <c r="D1405" s="8" t="s">
        <v>3024</v>
      </c>
      <c r="E1405" s="9">
        <v>362</v>
      </c>
      <c r="F1405" s="8" t="s">
        <v>313</v>
      </c>
    </row>
    <row r="1406" spans="1:6" ht="15" x14ac:dyDescent="0.25">
      <c r="A1406" s="8" t="s">
        <v>311</v>
      </c>
      <c r="B1406" s="8" t="s">
        <v>330</v>
      </c>
      <c r="C1406" s="8" t="s">
        <v>332</v>
      </c>
      <c r="D1406" s="8" t="s">
        <v>3025</v>
      </c>
      <c r="E1406" s="9">
        <v>189</v>
      </c>
      <c r="F1406" s="8" t="s">
        <v>313</v>
      </c>
    </row>
    <row r="1407" spans="1:6" ht="15" x14ac:dyDescent="0.25">
      <c r="A1407" s="8" t="s">
        <v>311</v>
      </c>
      <c r="B1407" s="8" t="s">
        <v>330</v>
      </c>
      <c r="C1407" s="8" t="s">
        <v>332</v>
      </c>
      <c r="D1407" s="8" t="s">
        <v>3026</v>
      </c>
      <c r="E1407" s="9">
        <v>281</v>
      </c>
      <c r="F1407" s="8" t="s">
        <v>313</v>
      </c>
    </row>
    <row r="1408" spans="1:6" ht="15" x14ac:dyDescent="0.25">
      <c r="A1408" s="8" t="s">
        <v>311</v>
      </c>
      <c r="B1408" s="8" t="s">
        <v>330</v>
      </c>
      <c r="C1408" s="8" t="s">
        <v>332</v>
      </c>
      <c r="D1408" s="8" t="s">
        <v>3027</v>
      </c>
      <c r="E1408" s="9">
        <v>311</v>
      </c>
      <c r="F1408" s="8" t="s">
        <v>313</v>
      </c>
    </row>
    <row r="1409" spans="1:6" ht="15" x14ac:dyDescent="0.25">
      <c r="A1409" s="8" t="s">
        <v>333</v>
      </c>
      <c r="B1409" s="8" t="s">
        <v>334</v>
      </c>
      <c r="C1409" s="8" t="s">
        <v>335</v>
      </c>
      <c r="D1409" s="8" t="s">
        <v>3028</v>
      </c>
      <c r="E1409" s="9">
        <v>212</v>
      </c>
      <c r="F1409" s="8" t="s">
        <v>334</v>
      </c>
    </row>
    <row r="1410" spans="1:6" ht="15" x14ac:dyDescent="0.25">
      <c r="A1410" s="8" t="s">
        <v>333</v>
      </c>
      <c r="B1410" s="8" t="s">
        <v>334</v>
      </c>
      <c r="C1410" s="8" t="s">
        <v>335</v>
      </c>
      <c r="D1410" s="8" t="s">
        <v>3029</v>
      </c>
      <c r="E1410" s="9">
        <v>456</v>
      </c>
      <c r="F1410" s="8" t="s">
        <v>334</v>
      </c>
    </row>
    <row r="1411" spans="1:6" ht="15" x14ac:dyDescent="0.25">
      <c r="A1411" s="8" t="s">
        <v>333</v>
      </c>
      <c r="B1411" s="8" t="s">
        <v>334</v>
      </c>
      <c r="C1411" s="8" t="s">
        <v>335</v>
      </c>
      <c r="D1411" s="8" t="s">
        <v>3030</v>
      </c>
      <c r="E1411" s="9">
        <v>291</v>
      </c>
      <c r="F1411" s="8" t="s">
        <v>334</v>
      </c>
    </row>
    <row r="1412" spans="1:6" ht="15" x14ac:dyDescent="0.25">
      <c r="A1412" s="8" t="s">
        <v>333</v>
      </c>
      <c r="B1412" s="8" t="s">
        <v>334</v>
      </c>
      <c r="C1412" s="8" t="s">
        <v>334</v>
      </c>
      <c r="D1412" s="8" t="s">
        <v>3031</v>
      </c>
      <c r="E1412" s="9">
        <v>433</v>
      </c>
      <c r="F1412" s="8" t="s">
        <v>334</v>
      </c>
    </row>
    <row r="1413" spans="1:6" ht="15" x14ac:dyDescent="0.25">
      <c r="A1413" s="8" t="s">
        <v>333</v>
      </c>
      <c r="B1413" s="8" t="s">
        <v>334</v>
      </c>
      <c r="C1413" s="8" t="s">
        <v>334</v>
      </c>
      <c r="D1413" s="8" t="s">
        <v>3032</v>
      </c>
      <c r="E1413" s="9">
        <v>225</v>
      </c>
      <c r="F1413" s="8" t="s">
        <v>334</v>
      </c>
    </row>
    <row r="1414" spans="1:6" ht="15" x14ac:dyDescent="0.25">
      <c r="A1414" s="8" t="s">
        <v>333</v>
      </c>
      <c r="B1414" s="8" t="s">
        <v>334</v>
      </c>
      <c r="C1414" s="8" t="s">
        <v>334</v>
      </c>
      <c r="D1414" s="8" t="s">
        <v>3033</v>
      </c>
      <c r="E1414" s="9">
        <v>299</v>
      </c>
      <c r="F1414" s="8" t="s">
        <v>334</v>
      </c>
    </row>
    <row r="1415" spans="1:6" ht="15" x14ac:dyDescent="0.25">
      <c r="A1415" s="8" t="s">
        <v>333</v>
      </c>
      <c r="B1415" s="8" t="s">
        <v>334</v>
      </c>
      <c r="C1415" s="8" t="s">
        <v>334</v>
      </c>
      <c r="D1415" s="8" t="s">
        <v>3034</v>
      </c>
      <c r="E1415" s="9">
        <v>387</v>
      </c>
      <c r="F1415" s="8" t="s">
        <v>334</v>
      </c>
    </row>
    <row r="1416" spans="1:6" ht="15" x14ac:dyDescent="0.25">
      <c r="A1416" s="8" t="s">
        <v>333</v>
      </c>
      <c r="B1416" s="8" t="s">
        <v>334</v>
      </c>
      <c r="C1416" s="8" t="s">
        <v>334</v>
      </c>
      <c r="D1416" s="8" t="s">
        <v>3035</v>
      </c>
      <c r="E1416" s="9">
        <v>394</v>
      </c>
      <c r="F1416" s="8" t="s">
        <v>334</v>
      </c>
    </row>
    <row r="1417" spans="1:6" ht="15" x14ac:dyDescent="0.25">
      <c r="A1417" s="8" t="s">
        <v>333</v>
      </c>
      <c r="B1417" s="8" t="s">
        <v>334</v>
      </c>
      <c r="C1417" s="8" t="s">
        <v>334</v>
      </c>
      <c r="D1417" s="8" t="s">
        <v>3036</v>
      </c>
      <c r="E1417" s="9">
        <v>204</v>
      </c>
      <c r="F1417" s="8" t="s">
        <v>334</v>
      </c>
    </row>
    <row r="1418" spans="1:6" ht="15" x14ac:dyDescent="0.25">
      <c r="A1418" s="8" t="s">
        <v>333</v>
      </c>
      <c r="B1418" s="8" t="s">
        <v>334</v>
      </c>
      <c r="C1418" s="8" t="s">
        <v>334</v>
      </c>
      <c r="D1418" s="8" t="s">
        <v>3037</v>
      </c>
      <c r="E1418" s="9">
        <v>221</v>
      </c>
      <c r="F1418" s="8" t="s">
        <v>334</v>
      </c>
    </row>
    <row r="1419" spans="1:6" ht="15" x14ac:dyDescent="0.25">
      <c r="A1419" s="8" t="s">
        <v>333</v>
      </c>
      <c r="B1419" s="8" t="s">
        <v>334</v>
      </c>
      <c r="C1419" s="8" t="s">
        <v>336</v>
      </c>
      <c r="D1419" s="8" t="s">
        <v>3038</v>
      </c>
      <c r="E1419" s="9">
        <v>112</v>
      </c>
      <c r="F1419" s="8" t="s">
        <v>334</v>
      </c>
    </row>
    <row r="1420" spans="1:6" ht="15" x14ac:dyDescent="0.25">
      <c r="A1420" s="8" t="s">
        <v>333</v>
      </c>
      <c r="B1420" s="8" t="s">
        <v>334</v>
      </c>
      <c r="C1420" s="8" t="s">
        <v>337</v>
      </c>
      <c r="D1420" s="8" t="s">
        <v>3039</v>
      </c>
      <c r="E1420" s="9">
        <v>635</v>
      </c>
      <c r="F1420" s="8" t="s">
        <v>334</v>
      </c>
    </row>
    <row r="1421" spans="1:6" ht="15" x14ac:dyDescent="0.25">
      <c r="A1421" s="8" t="s">
        <v>333</v>
      </c>
      <c r="B1421" s="8" t="s">
        <v>334</v>
      </c>
      <c r="C1421" s="8" t="s">
        <v>337</v>
      </c>
      <c r="D1421" s="8" t="s">
        <v>3040</v>
      </c>
      <c r="E1421" s="9">
        <v>725</v>
      </c>
      <c r="F1421" s="8" t="s">
        <v>334</v>
      </c>
    </row>
    <row r="1422" spans="1:6" ht="15" x14ac:dyDescent="0.25">
      <c r="A1422" s="8" t="s">
        <v>333</v>
      </c>
      <c r="B1422" s="8" t="s">
        <v>334</v>
      </c>
      <c r="C1422" s="8" t="s">
        <v>337</v>
      </c>
      <c r="D1422" s="8" t="s">
        <v>3041</v>
      </c>
      <c r="E1422" s="9">
        <v>192</v>
      </c>
      <c r="F1422" s="8" t="s">
        <v>334</v>
      </c>
    </row>
    <row r="1423" spans="1:6" ht="15" x14ac:dyDescent="0.25">
      <c r="A1423" s="8" t="s">
        <v>333</v>
      </c>
      <c r="B1423" s="8" t="s">
        <v>334</v>
      </c>
      <c r="C1423" s="8" t="s">
        <v>337</v>
      </c>
      <c r="D1423" s="8" t="s">
        <v>3042</v>
      </c>
      <c r="E1423" s="9">
        <v>944</v>
      </c>
      <c r="F1423" s="8" t="s">
        <v>334</v>
      </c>
    </row>
    <row r="1424" spans="1:6" ht="15" x14ac:dyDescent="0.25">
      <c r="A1424" s="8" t="s">
        <v>333</v>
      </c>
      <c r="B1424" s="8" t="s">
        <v>334</v>
      </c>
      <c r="C1424" s="8" t="s">
        <v>337</v>
      </c>
      <c r="D1424" s="8" t="s">
        <v>3043</v>
      </c>
      <c r="E1424" s="9">
        <v>402</v>
      </c>
      <c r="F1424" s="8" t="s">
        <v>334</v>
      </c>
    </row>
    <row r="1425" spans="1:6" ht="15" x14ac:dyDescent="0.25">
      <c r="A1425" s="8" t="s">
        <v>333</v>
      </c>
      <c r="B1425" s="8" t="s">
        <v>334</v>
      </c>
      <c r="C1425" s="8" t="s">
        <v>337</v>
      </c>
      <c r="D1425" s="8" t="s">
        <v>3044</v>
      </c>
      <c r="E1425" s="9">
        <v>311</v>
      </c>
      <c r="F1425" s="8" t="s">
        <v>334</v>
      </c>
    </row>
    <row r="1426" spans="1:6" ht="15" x14ac:dyDescent="0.25">
      <c r="A1426" s="8" t="s">
        <v>333</v>
      </c>
      <c r="B1426" s="8" t="s">
        <v>334</v>
      </c>
      <c r="C1426" s="8" t="s">
        <v>337</v>
      </c>
      <c r="D1426" s="8" t="s">
        <v>3045</v>
      </c>
      <c r="E1426" s="9">
        <v>315</v>
      </c>
      <c r="F1426" s="8" t="s">
        <v>334</v>
      </c>
    </row>
    <row r="1427" spans="1:6" ht="15" x14ac:dyDescent="0.25">
      <c r="A1427" s="8" t="s">
        <v>333</v>
      </c>
      <c r="B1427" s="8" t="s">
        <v>334</v>
      </c>
      <c r="C1427" s="8" t="s">
        <v>337</v>
      </c>
      <c r="D1427" s="8" t="s">
        <v>3046</v>
      </c>
      <c r="E1427" s="9">
        <v>221</v>
      </c>
      <c r="F1427" s="8" t="s">
        <v>334</v>
      </c>
    </row>
    <row r="1428" spans="1:6" ht="15" x14ac:dyDescent="0.25">
      <c r="A1428" s="8" t="s">
        <v>333</v>
      </c>
      <c r="B1428" s="8" t="s">
        <v>334</v>
      </c>
      <c r="C1428" s="8" t="s">
        <v>337</v>
      </c>
      <c r="D1428" s="8" t="s">
        <v>3047</v>
      </c>
      <c r="E1428" s="9">
        <v>252</v>
      </c>
      <c r="F1428" s="8" t="s">
        <v>334</v>
      </c>
    </row>
    <row r="1429" spans="1:6" ht="15" x14ac:dyDescent="0.25">
      <c r="A1429" s="8" t="s">
        <v>333</v>
      </c>
      <c r="B1429" s="8" t="s">
        <v>334</v>
      </c>
      <c r="C1429" s="8" t="s">
        <v>337</v>
      </c>
      <c r="D1429" s="8" t="s">
        <v>3048</v>
      </c>
      <c r="E1429" s="9">
        <v>434</v>
      </c>
      <c r="F1429" s="8" t="s">
        <v>334</v>
      </c>
    </row>
    <row r="1430" spans="1:6" ht="15" x14ac:dyDescent="0.25">
      <c r="A1430" s="8" t="s">
        <v>333</v>
      </c>
      <c r="B1430" s="8" t="s">
        <v>334</v>
      </c>
      <c r="C1430" s="8" t="s">
        <v>337</v>
      </c>
      <c r="D1430" s="8" t="s">
        <v>3049</v>
      </c>
      <c r="E1430" s="9">
        <v>239</v>
      </c>
      <c r="F1430" s="8" t="s">
        <v>334</v>
      </c>
    </row>
    <row r="1431" spans="1:6" ht="15" x14ac:dyDescent="0.25">
      <c r="A1431" s="8" t="s">
        <v>333</v>
      </c>
      <c r="B1431" s="8" t="s">
        <v>334</v>
      </c>
      <c r="C1431" s="8" t="s">
        <v>337</v>
      </c>
      <c r="D1431" s="8" t="s">
        <v>3050</v>
      </c>
      <c r="E1431" s="9">
        <v>372</v>
      </c>
      <c r="F1431" s="8" t="s">
        <v>334</v>
      </c>
    </row>
    <row r="1432" spans="1:6" ht="15" x14ac:dyDescent="0.25">
      <c r="A1432" s="8" t="s">
        <v>333</v>
      </c>
      <c r="B1432" s="8" t="s">
        <v>334</v>
      </c>
      <c r="C1432" s="8" t="s">
        <v>337</v>
      </c>
      <c r="D1432" s="8" t="s">
        <v>3051</v>
      </c>
      <c r="E1432" s="9">
        <v>365</v>
      </c>
      <c r="F1432" s="8" t="s">
        <v>334</v>
      </c>
    </row>
    <row r="1433" spans="1:6" ht="15" x14ac:dyDescent="0.25">
      <c r="A1433" s="8" t="s">
        <v>333</v>
      </c>
      <c r="B1433" s="8" t="s">
        <v>334</v>
      </c>
      <c r="C1433" s="8" t="s">
        <v>337</v>
      </c>
      <c r="D1433" s="8" t="s">
        <v>3052</v>
      </c>
      <c r="E1433" s="9">
        <v>612</v>
      </c>
      <c r="F1433" s="8" t="s">
        <v>334</v>
      </c>
    </row>
    <row r="1434" spans="1:6" ht="15" x14ac:dyDescent="0.25">
      <c r="A1434" s="8" t="s">
        <v>333</v>
      </c>
      <c r="B1434" s="8" t="s">
        <v>334</v>
      </c>
      <c r="C1434" s="8" t="s">
        <v>337</v>
      </c>
      <c r="D1434" s="8" t="s">
        <v>3053</v>
      </c>
      <c r="E1434" s="9">
        <v>338</v>
      </c>
      <c r="F1434" s="8" t="s">
        <v>334</v>
      </c>
    </row>
    <row r="1435" spans="1:6" ht="15" x14ac:dyDescent="0.25">
      <c r="A1435" s="8" t="s">
        <v>333</v>
      </c>
      <c r="B1435" s="8" t="s">
        <v>334</v>
      </c>
      <c r="C1435" s="8" t="s">
        <v>337</v>
      </c>
      <c r="D1435" s="8" t="s">
        <v>3054</v>
      </c>
      <c r="E1435" s="9">
        <v>446</v>
      </c>
      <c r="F1435" s="8" t="s">
        <v>334</v>
      </c>
    </row>
    <row r="1436" spans="1:6" ht="15" x14ac:dyDescent="0.25">
      <c r="A1436" s="8" t="s">
        <v>333</v>
      </c>
      <c r="B1436" s="8" t="s">
        <v>334</v>
      </c>
      <c r="C1436" s="8" t="s">
        <v>337</v>
      </c>
      <c r="D1436" s="8" t="s">
        <v>3055</v>
      </c>
      <c r="E1436" s="9">
        <v>371</v>
      </c>
      <c r="F1436" s="8" t="s">
        <v>334</v>
      </c>
    </row>
    <row r="1437" spans="1:6" ht="15" x14ac:dyDescent="0.25">
      <c r="A1437" s="8" t="s">
        <v>333</v>
      </c>
      <c r="B1437" s="8" t="s">
        <v>334</v>
      </c>
      <c r="C1437" s="8" t="s">
        <v>338</v>
      </c>
      <c r="D1437" s="8" t="s">
        <v>3038</v>
      </c>
      <c r="E1437" s="9">
        <v>88</v>
      </c>
      <c r="F1437" s="8" t="s">
        <v>334</v>
      </c>
    </row>
    <row r="1438" spans="1:6" ht="15" x14ac:dyDescent="0.25">
      <c r="A1438" s="8" t="s">
        <v>333</v>
      </c>
      <c r="B1438" s="8" t="s">
        <v>334</v>
      </c>
      <c r="C1438" s="8" t="s">
        <v>339</v>
      </c>
      <c r="D1438" s="8" t="s">
        <v>2698</v>
      </c>
      <c r="E1438" s="9">
        <v>28</v>
      </c>
      <c r="F1438" s="8" t="s">
        <v>334</v>
      </c>
    </row>
    <row r="1439" spans="1:6" ht="15" x14ac:dyDescent="0.25">
      <c r="A1439" s="8" t="s">
        <v>333</v>
      </c>
      <c r="B1439" s="8" t="s">
        <v>334</v>
      </c>
      <c r="C1439" s="8" t="s">
        <v>340</v>
      </c>
      <c r="D1439" s="8" t="s">
        <v>3056</v>
      </c>
      <c r="E1439" s="9">
        <v>224</v>
      </c>
      <c r="F1439" s="8" t="s">
        <v>334</v>
      </c>
    </row>
    <row r="1440" spans="1:6" ht="15" x14ac:dyDescent="0.25">
      <c r="A1440" s="8" t="s">
        <v>333</v>
      </c>
      <c r="B1440" s="8" t="s">
        <v>334</v>
      </c>
      <c r="C1440" s="8" t="s">
        <v>340</v>
      </c>
      <c r="D1440" s="8" t="s">
        <v>3057</v>
      </c>
      <c r="E1440" s="9">
        <v>199</v>
      </c>
      <c r="F1440" s="8" t="s">
        <v>334</v>
      </c>
    </row>
    <row r="1441" spans="1:6" ht="15" x14ac:dyDescent="0.25">
      <c r="A1441" s="8" t="s">
        <v>333</v>
      </c>
      <c r="B1441" s="8" t="s">
        <v>334</v>
      </c>
      <c r="C1441" s="8" t="s">
        <v>340</v>
      </c>
      <c r="D1441" s="8" t="s">
        <v>3058</v>
      </c>
      <c r="E1441" s="9">
        <v>494</v>
      </c>
      <c r="F1441" s="8" t="s">
        <v>334</v>
      </c>
    </row>
    <row r="1442" spans="1:6" ht="15" x14ac:dyDescent="0.25">
      <c r="A1442" s="8" t="s">
        <v>333</v>
      </c>
      <c r="B1442" s="8" t="s">
        <v>334</v>
      </c>
      <c r="C1442" s="8" t="s">
        <v>340</v>
      </c>
      <c r="D1442" s="8" t="s">
        <v>3059</v>
      </c>
      <c r="E1442" s="9">
        <v>265</v>
      </c>
      <c r="F1442" s="8" t="s">
        <v>334</v>
      </c>
    </row>
    <row r="1443" spans="1:6" ht="15" x14ac:dyDescent="0.25">
      <c r="A1443" s="8" t="s">
        <v>333</v>
      </c>
      <c r="B1443" s="8" t="s">
        <v>334</v>
      </c>
      <c r="C1443" s="8" t="s">
        <v>340</v>
      </c>
      <c r="D1443" s="8" t="s">
        <v>3060</v>
      </c>
      <c r="E1443" s="9">
        <v>217</v>
      </c>
      <c r="F1443" s="8" t="s">
        <v>334</v>
      </c>
    </row>
    <row r="1444" spans="1:6" ht="15" x14ac:dyDescent="0.25">
      <c r="A1444" s="8" t="s">
        <v>333</v>
      </c>
      <c r="B1444" s="8" t="s">
        <v>334</v>
      </c>
      <c r="C1444" s="8" t="s">
        <v>340</v>
      </c>
      <c r="D1444" s="8" t="s">
        <v>3061</v>
      </c>
      <c r="E1444" s="9">
        <v>243</v>
      </c>
      <c r="F1444" s="8" t="s">
        <v>334</v>
      </c>
    </row>
    <row r="1445" spans="1:6" ht="15" x14ac:dyDescent="0.25">
      <c r="A1445" s="8" t="s">
        <v>333</v>
      </c>
      <c r="B1445" s="8" t="s">
        <v>334</v>
      </c>
      <c r="C1445" s="8" t="s">
        <v>340</v>
      </c>
      <c r="D1445" s="8" t="s">
        <v>3062</v>
      </c>
      <c r="E1445" s="9">
        <v>164</v>
      </c>
      <c r="F1445" s="8" t="s">
        <v>334</v>
      </c>
    </row>
    <row r="1446" spans="1:6" ht="15" x14ac:dyDescent="0.25">
      <c r="A1446" s="8" t="s">
        <v>333</v>
      </c>
      <c r="B1446" s="8" t="s">
        <v>334</v>
      </c>
      <c r="C1446" s="8" t="s">
        <v>341</v>
      </c>
      <c r="D1446" s="8" t="s">
        <v>3030</v>
      </c>
      <c r="E1446" s="9">
        <v>37</v>
      </c>
      <c r="F1446" s="8" t="s">
        <v>334</v>
      </c>
    </row>
    <row r="1447" spans="1:6" ht="15" x14ac:dyDescent="0.25">
      <c r="A1447" s="8" t="s">
        <v>333</v>
      </c>
      <c r="B1447" s="8" t="s">
        <v>334</v>
      </c>
      <c r="C1447" s="8" t="s">
        <v>278</v>
      </c>
      <c r="D1447" s="8" t="s">
        <v>2698</v>
      </c>
      <c r="E1447" s="9">
        <v>29</v>
      </c>
      <c r="F1447" s="8" t="s">
        <v>334</v>
      </c>
    </row>
    <row r="1448" spans="1:6" ht="15" x14ac:dyDescent="0.25">
      <c r="A1448" s="8" t="s">
        <v>333</v>
      </c>
      <c r="B1448" s="8" t="s">
        <v>334</v>
      </c>
      <c r="C1448" s="8" t="s">
        <v>342</v>
      </c>
      <c r="D1448" s="8" t="s">
        <v>3063</v>
      </c>
      <c r="E1448" s="9">
        <v>269</v>
      </c>
      <c r="F1448" s="8" t="s">
        <v>334</v>
      </c>
    </row>
    <row r="1449" spans="1:6" ht="15" x14ac:dyDescent="0.25">
      <c r="A1449" s="8" t="s">
        <v>333</v>
      </c>
      <c r="B1449" s="8" t="s">
        <v>334</v>
      </c>
      <c r="C1449" s="8" t="s">
        <v>343</v>
      </c>
      <c r="D1449" s="8" t="s">
        <v>2698</v>
      </c>
      <c r="E1449" s="9">
        <v>10</v>
      </c>
      <c r="F1449" s="8" t="s">
        <v>334</v>
      </c>
    </row>
    <row r="1450" spans="1:6" ht="15" x14ac:dyDescent="0.25">
      <c r="A1450" s="8" t="s">
        <v>333</v>
      </c>
      <c r="B1450" s="8" t="s">
        <v>334</v>
      </c>
      <c r="C1450" s="8" t="s">
        <v>343</v>
      </c>
      <c r="D1450" s="8" t="s">
        <v>3064</v>
      </c>
      <c r="E1450" s="9">
        <v>158</v>
      </c>
      <c r="F1450" s="8" t="s">
        <v>334</v>
      </c>
    </row>
    <row r="1451" spans="1:6" ht="15" x14ac:dyDescent="0.25">
      <c r="A1451" s="8" t="s">
        <v>333</v>
      </c>
      <c r="B1451" s="8" t="s">
        <v>334</v>
      </c>
      <c r="C1451" s="8" t="s">
        <v>343</v>
      </c>
      <c r="D1451" s="8" t="s">
        <v>3065</v>
      </c>
      <c r="E1451" s="9">
        <v>236</v>
      </c>
      <c r="F1451" s="8" t="s">
        <v>334</v>
      </c>
    </row>
    <row r="1452" spans="1:6" ht="15" x14ac:dyDescent="0.25">
      <c r="A1452" s="8" t="s">
        <v>333</v>
      </c>
      <c r="B1452" s="8" t="s">
        <v>334</v>
      </c>
      <c r="C1452" s="8" t="s">
        <v>344</v>
      </c>
      <c r="D1452" s="8" t="s">
        <v>2698</v>
      </c>
      <c r="E1452" s="9">
        <v>118</v>
      </c>
      <c r="F1452" s="8" t="s">
        <v>334</v>
      </c>
    </row>
    <row r="1453" spans="1:6" ht="15" x14ac:dyDescent="0.25">
      <c r="A1453" s="8" t="s">
        <v>333</v>
      </c>
      <c r="B1453" s="8" t="s">
        <v>334</v>
      </c>
      <c r="C1453" s="8" t="s">
        <v>345</v>
      </c>
      <c r="D1453" s="8" t="s">
        <v>3066</v>
      </c>
      <c r="E1453" s="9">
        <v>631</v>
      </c>
      <c r="F1453" s="8" t="s">
        <v>334</v>
      </c>
    </row>
    <row r="1454" spans="1:6" ht="15" x14ac:dyDescent="0.25">
      <c r="A1454" s="8" t="s">
        <v>333</v>
      </c>
      <c r="B1454" s="8" t="s">
        <v>334</v>
      </c>
      <c r="C1454" s="8" t="s">
        <v>346</v>
      </c>
      <c r="D1454" s="8" t="s">
        <v>3030</v>
      </c>
      <c r="E1454" s="9">
        <v>29</v>
      </c>
      <c r="F1454" s="8" t="s">
        <v>334</v>
      </c>
    </row>
    <row r="1455" spans="1:6" ht="15" x14ac:dyDescent="0.25">
      <c r="A1455" s="8" t="s">
        <v>347</v>
      </c>
      <c r="B1455" s="8" t="s">
        <v>348</v>
      </c>
      <c r="C1455" s="8" t="s">
        <v>348</v>
      </c>
      <c r="D1455" s="8" t="s">
        <v>3067</v>
      </c>
      <c r="E1455" s="9">
        <v>189</v>
      </c>
      <c r="F1455" s="8" t="s">
        <v>348</v>
      </c>
    </row>
    <row r="1456" spans="1:6" ht="15" x14ac:dyDescent="0.25">
      <c r="A1456" s="8" t="s">
        <v>347</v>
      </c>
      <c r="B1456" s="8" t="s">
        <v>348</v>
      </c>
      <c r="C1456" s="8" t="s">
        <v>348</v>
      </c>
      <c r="D1456" s="8" t="s">
        <v>3068</v>
      </c>
      <c r="E1456" s="9">
        <v>78</v>
      </c>
      <c r="F1456" s="8" t="s">
        <v>348</v>
      </c>
    </row>
    <row r="1457" spans="1:6" ht="15" x14ac:dyDescent="0.25">
      <c r="A1457" s="8" t="s">
        <v>347</v>
      </c>
      <c r="B1457" s="8" t="s">
        <v>348</v>
      </c>
      <c r="C1457" s="8" t="s">
        <v>349</v>
      </c>
      <c r="D1457" s="8" t="s">
        <v>3069</v>
      </c>
      <c r="E1457" s="9">
        <v>86</v>
      </c>
      <c r="F1457" s="8" t="s">
        <v>348</v>
      </c>
    </row>
    <row r="1458" spans="1:6" ht="15" x14ac:dyDescent="0.25">
      <c r="A1458" s="8" t="s">
        <v>347</v>
      </c>
      <c r="B1458" s="8" t="s">
        <v>348</v>
      </c>
      <c r="C1458" s="8" t="s">
        <v>349</v>
      </c>
      <c r="D1458" s="8" t="s">
        <v>3068</v>
      </c>
      <c r="E1458" s="9">
        <v>21</v>
      </c>
      <c r="F1458" s="8" t="s">
        <v>348</v>
      </c>
    </row>
    <row r="1459" spans="1:6" ht="15" x14ac:dyDescent="0.25">
      <c r="A1459" s="8" t="s">
        <v>350</v>
      </c>
      <c r="B1459" s="8" t="s">
        <v>351</v>
      </c>
      <c r="C1459" s="8" t="s">
        <v>351</v>
      </c>
      <c r="D1459" s="8" t="s">
        <v>3070</v>
      </c>
      <c r="E1459" s="9">
        <v>80</v>
      </c>
      <c r="F1459" s="8" t="s">
        <v>352</v>
      </c>
    </row>
    <row r="1460" spans="1:6" ht="15" x14ac:dyDescent="0.25">
      <c r="A1460" s="8" t="s">
        <v>350</v>
      </c>
      <c r="B1460" s="8" t="s">
        <v>353</v>
      </c>
      <c r="C1460" s="8" t="s">
        <v>354</v>
      </c>
      <c r="D1460" s="8" t="s">
        <v>3071</v>
      </c>
      <c r="E1460" s="9">
        <v>15</v>
      </c>
      <c r="F1460" s="8" t="s">
        <v>352</v>
      </c>
    </row>
    <row r="1461" spans="1:6" ht="15" x14ac:dyDescent="0.25">
      <c r="A1461" s="8" t="s">
        <v>350</v>
      </c>
      <c r="B1461" s="8" t="s">
        <v>353</v>
      </c>
      <c r="C1461" s="8" t="s">
        <v>1812</v>
      </c>
      <c r="D1461" s="8" t="s">
        <v>3071</v>
      </c>
      <c r="E1461" s="9">
        <v>2</v>
      </c>
      <c r="F1461" s="8" t="s">
        <v>352</v>
      </c>
    </row>
    <row r="1462" spans="1:6" ht="15" x14ac:dyDescent="0.25">
      <c r="A1462" s="8" t="s">
        <v>350</v>
      </c>
      <c r="B1462" s="8" t="s">
        <v>353</v>
      </c>
      <c r="C1462" s="8" t="s">
        <v>355</v>
      </c>
      <c r="D1462" s="8" t="s">
        <v>3071</v>
      </c>
      <c r="E1462" s="9">
        <v>15</v>
      </c>
      <c r="F1462" s="8" t="s">
        <v>352</v>
      </c>
    </row>
    <row r="1463" spans="1:6" ht="15" x14ac:dyDescent="0.25">
      <c r="A1463" s="8" t="s">
        <v>350</v>
      </c>
      <c r="B1463" s="8" t="s">
        <v>353</v>
      </c>
      <c r="C1463" s="8" t="s">
        <v>356</v>
      </c>
      <c r="D1463" s="8" t="s">
        <v>3071</v>
      </c>
      <c r="E1463" s="9">
        <v>13</v>
      </c>
      <c r="F1463" s="8" t="s">
        <v>352</v>
      </c>
    </row>
    <row r="1464" spans="1:6" ht="15" x14ac:dyDescent="0.25">
      <c r="A1464" s="8" t="s">
        <v>350</v>
      </c>
      <c r="B1464" s="8" t="s">
        <v>353</v>
      </c>
      <c r="C1464" s="8" t="s">
        <v>357</v>
      </c>
      <c r="D1464" s="8" t="s">
        <v>3071</v>
      </c>
      <c r="E1464" s="9">
        <v>8</v>
      </c>
      <c r="F1464" s="8" t="s">
        <v>352</v>
      </c>
    </row>
    <row r="1465" spans="1:6" ht="15" x14ac:dyDescent="0.25">
      <c r="A1465" s="8" t="s">
        <v>350</v>
      </c>
      <c r="B1465" s="8" t="s">
        <v>353</v>
      </c>
      <c r="C1465" s="8" t="s">
        <v>358</v>
      </c>
      <c r="D1465" s="8" t="s">
        <v>3071</v>
      </c>
      <c r="E1465" s="9">
        <v>26</v>
      </c>
      <c r="F1465" s="8" t="s">
        <v>352</v>
      </c>
    </row>
    <row r="1466" spans="1:6" ht="15" x14ac:dyDescent="0.25">
      <c r="A1466" s="8" t="s">
        <v>350</v>
      </c>
      <c r="B1466" s="8" t="s">
        <v>353</v>
      </c>
      <c r="C1466" s="8" t="s">
        <v>359</v>
      </c>
      <c r="D1466" s="8" t="s">
        <v>3071</v>
      </c>
      <c r="E1466" s="9">
        <v>7</v>
      </c>
      <c r="F1466" s="8" t="s">
        <v>352</v>
      </c>
    </row>
    <row r="1467" spans="1:6" ht="15" x14ac:dyDescent="0.25">
      <c r="A1467" s="8" t="s">
        <v>350</v>
      </c>
      <c r="B1467" s="8" t="s">
        <v>360</v>
      </c>
      <c r="C1467" s="8" t="s">
        <v>361</v>
      </c>
      <c r="D1467" s="8" t="s">
        <v>3072</v>
      </c>
      <c r="E1467" s="9">
        <v>62</v>
      </c>
      <c r="F1467" s="8" t="s">
        <v>352</v>
      </c>
    </row>
    <row r="1468" spans="1:6" ht="15" x14ac:dyDescent="0.25">
      <c r="A1468" s="8" t="s">
        <v>350</v>
      </c>
      <c r="B1468" s="8" t="s">
        <v>360</v>
      </c>
      <c r="C1468" s="8" t="s">
        <v>362</v>
      </c>
      <c r="D1468" s="8" t="s">
        <v>3073</v>
      </c>
      <c r="E1468" s="9">
        <v>170</v>
      </c>
      <c r="F1468" s="8" t="s">
        <v>352</v>
      </c>
    </row>
    <row r="1469" spans="1:6" ht="15" x14ac:dyDescent="0.25">
      <c r="A1469" s="8" t="s">
        <v>350</v>
      </c>
      <c r="B1469" s="8" t="s">
        <v>360</v>
      </c>
      <c r="C1469" s="8" t="s">
        <v>363</v>
      </c>
      <c r="D1469" s="8" t="s">
        <v>3074</v>
      </c>
      <c r="E1469" s="9">
        <v>190</v>
      </c>
      <c r="F1469" s="8" t="s">
        <v>352</v>
      </c>
    </row>
    <row r="1470" spans="1:6" ht="15" x14ac:dyDescent="0.25">
      <c r="A1470" s="8" t="s">
        <v>350</v>
      </c>
      <c r="B1470" s="8" t="s">
        <v>360</v>
      </c>
      <c r="C1470" s="8" t="s">
        <v>364</v>
      </c>
      <c r="D1470" s="8" t="s">
        <v>3075</v>
      </c>
      <c r="E1470" s="9">
        <v>94</v>
      </c>
      <c r="F1470" s="8" t="s">
        <v>352</v>
      </c>
    </row>
    <row r="1471" spans="1:6" ht="15" x14ac:dyDescent="0.25">
      <c r="A1471" s="8" t="s">
        <v>350</v>
      </c>
      <c r="B1471" s="8" t="s">
        <v>365</v>
      </c>
      <c r="C1471" s="8" t="s">
        <v>366</v>
      </c>
      <c r="D1471" s="8" t="s">
        <v>3076</v>
      </c>
      <c r="E1471" s="9">
        <v>13</v>
      </c>
      <c r="F1471" s="8" t="s">
        <v>352</v>
      </c>
    </row>
    <row r="1472" spans="1:6" ht="15" x14ac:dyDescent="0.25">
      <c r="A1472" s="8" t="s">
        <v>350</v>
      </c>
      <c r="B1472" s="8" t="s">
        <v>365</v>
      </c>
      <c r="C1472" s="8" t="s">
        <v>367</v>
      </c>
      <c r="D1472" s="8" t="s">
        <v>3077</v>
      </c>
      <c r="E1472" s="9">
        <v>3</v>
      </c>
      <c r="F1472" s="8" t="s">
        <v>352</v>
      </c>
    </row>
    <row r="1473" spans="1:6" ht="15" x14ac:dyDescent="0.25">
      <c r="A1473" s="8" t="s">
        <v>350</v>
      </c>
      <c r="B1473" s="8" t="s">
        <v>365</v>
      </c>
      <c r="C1473" s="8" t="s">
        <v>367</v>
      </c>
      <c r="D1473" s="8" t="s">
        <v>3078</v>
      </c>
      <c r="E1473" s="9">
        <v>180</v>
      </c>
      <c r="F1473" s="8" t="s">
        <v>352</v>
      </c>
    </row>
    <row r="1474" spans="1:6" ht="15" x14ac:dyDescent="0.25">
      <c r="A1474" s="8" t="s">
        <v>350</v>
      </c>
      <c r="B1474" s="8" t="s">
        <v>365</v>
      </c>
      <c r="C1474" s="8" t="s">
        <v>367</v>
      </c>
      <c r="D1474" s="8" t="s">
        <v>3076</v>
      </c>
      <c r="E1474" s="9">
        <v>215</v>
      </c>
      <c r="F1474" s="8" t="s">
        <v>352</v>
      </c>
    </row>
    <row r="1475" spans="1:6" ht="15" x14ac:dyDescent="0.25">
      <c r="A1475" s="8" t="s">
        <v>350</v>
      </c>
      <c r="B1475" s="8" t="s">
        <v>365</v>
      </c>
      <c r="C1475" s="8" t="s">
        <v>367</v>
      </c>
      <c r="D1475" s="8" t="s">
        <v>3079</v>
      </c>
      <c r="E1475" s="9">
        <v>306</v>
      </c>
      <c r="F1475" s="8" t="s">
        <v>352</v>
      </c>
    </row>
    <row r="1476" spans="1:6" ht="15" x14ac:dyDescent="0.25">
      <c r="A1476" s="8" t="s">
        <v>350</v>
      </c>
      <c r="B1476" s="8" t="s">
        <v>365</v>
      </c>
      <c r="C1476" s="8" t="s">
        <v>361</v>
      </c>
      <c r="D1476" s="8" t="s">
        <v>3072</v>
      </c>
      <c r="E1476" s="9">
        <v>2</v>
      </c>
      <c r="F1476" s="8" t="s">
        <v>352</v>
      </c>
    </row>
    <row r="1477" spans="1:6" ht="15" x14ac:dyDescent="0.25">
      <c r="A1477" s="8" t="s">
        <v>350</v>
      </c>
      <c r="B1477" s="8" t="s">
        <v>365</v>
      </c>
      <c r="C1477" s="8" t="s">
        <v>352</v>
      </c>
      <c r="D1477" s="8" t="s">
        <v>3080</v>
      </c>
      <c r="E1477" s="9">
        <v>104</v>
      </c>
      <c r="F1477" s="8" t="s">
        <v>352</v>
      </c>
    </row>
    <row r="1478" spans="1:6" ht="15" x14ac:dyDescent="0.25">
      <c r="A1478" s="8" t="s">
        <v>350</v>
      </c>
      <c r="B1478" s="8" t="s">
        <v>365</v>
      </c>
      <c r="C1478" s="8" t="s">
        <v>352</v>
      </c>
      <c r="D1478" s="8" t="s">
        <v>3081</v>
      </c>
      <c r="E1478" s="9">
        <v>2</v>
      </c>
      <c r="F1478" s="8" t="s">
        <v>352</v>
      </c>
    </row>
    <row r="1479" spans="1:6" ht="15" x14ac:dyDescent="0.25">
      <c r="A1479" s="8" t="s">
        <v>350</v>
      </c>
      <c r="B1479" s="8" t="s">
        <v>365</v>
      </c>
      <c r="C1479" s="8" t="s">
        <v>352</v>
      </c>
      <c r="D1479" s="8" t="s">
        <v>3082</v>
      </c>
      <c r="E1479" s="9">
        <v>4</v>
      </c>
      <c r="F1479" s="8" t="s">
        <v>352</v>
      </c>
    </row>
    <row r="1480" spans="1:6" ht="15" x14ac:dyDescent="0.25">
      <c r="A1480" s="8" t="s">
        <v>350</v>
      </c>
      <c r="B1480" s="8" t="s">
        <v>365</v>
      </c>
      <c r="C1480" s="8" t="s">
        <v>368</v>
      </c>
      <c r="D1480" s="8" t="s">
        <v>3072</v>
      </c>
      <c r="E1480" s="9">
        <v>7</v>
      </c>
      <c r="F1480" s="8" t="s">
        <v>352</v>
      </c>
    </row>
    <row r="1481" spans="1:6" ht="15" x14ac:dyDescent="0.25">
      <c r="A1481" s="8" t="s">
        <v>350</v>
      </c>
      <c r="B1481" s="8" t="s">
        <v>365</v>
      </c>
      <c r="C1481" s="8" t="s">
        <v>368</v>
      </c>
      <c r="D1481" s="8" t="s">
        <v>3081</v>
      </c>
      <c r="E1481" s="9">
        <v>291</v>
      </c>
      <c r="F1481" s="8" t="s">
        <v>352</v>
      </c>
    </row>
    <row r="1482" spans="1:6" ht="15" x14ac:dyDescent="0.25">
      <c r="A1482" s="8" t="s">
        <v>350</v>
      </c>
      <c r="B1482" s="8" t="s">
        <v>365</v>
      </c>
      <c r="C1482" s="8" t="s">
        <v>368</v>
      </c>
      <c r="D1482" s="8" t="s">
        <v>3083</v>
      </c>
      <c r="E1482" s="9">
        <v>291</v>
      </c>
      <c r="F1482" s="8" t="s">
        <v>352</v>
      </c>
    </row>
    <row r="1483" spans="1:6" ht="15" x14ac:dyDescent="0.25">
      <c r="A1483" s="8" t="s">
        <v>350</v>
      </c>
      <c r="B1483" s="8" t="s">
        <v>365</v>
      </c>
      <c r="C1483" s="8" t="s">
        <v>369</v>
      </c>
      <c r="D1483" s="8" t="s">
        <v>3072</v>
      </c>
      <c r="E1483" s="9">
        <v>6</v>
      </c>
      <c r="F1483" s="8" t="s">
        <v>352</v>
      </c>
    </row>
    <row r="1484" spans="1:6" ht="15" x14ac:dyDescent="0.25">
      <c r="A1484" s="8" t="s">
        <v>350</v>
      </c>
      <c r="B1484" s="8" t="s">
        <v>365</v>
      </c>
      <c r="C1484" s="8" t="s">
        <v>369</v>
      </c>
      <c r="D1484" s="8" t="s">
        <v>3084</v>
      </c>
      <c r="E1484" s="9">
        <v>47</v>
      </c>
      <c r="F1484" s="8" t="s">
        <v>352</v>
      </c>
    </row>
    <row r="1485" spans="1:6" ht="15" x14ac:dyDescent="0.25">
      <c r="A1485" s="8" t="s">
        <v>350</v>
      </c>
      <c r="B1485" s="8" t="s">
        <v>365</v>
      </c>
      <c r="C1485" s="8" t="s">
        <v>1816</v>
      </c>
      <c r="D1485" s="8" t="s">
        <v>3072</v>
      </c>
      <c r="E1485" s="9">
        <v>1</v>
      </c>
      <c r="F1485" s="8" t="s">
        <v>352</v>
      </c>
    </row>
    <row r="1486" spans="1:6" ht="15" x14ac:dyDescent="0.25">
      <c r="A1486" s="8" t="s">
        <v>350</v>
      </c>
      <c r="B1486" s="8" t="s">
        <v>365</v>
      </c>
      <c r="C1486" s="8" t="s">
        <v>370</v>
      </c>
      <c r="D1486" s="8" t="s">
        <v>3077</v>
      </c>
      <c r="E1486" s="9">
        <v>271</v>
      </c>
      <c r="F1486" s="8" t="s">
        <v>352</v>
      </c>
    </row>
    <row r="1487" spans="1:6" ht="15" x14ac:dyDescent="0.25">
      <c r="A1487" s="8" t="s">
        <v>350</v>
      </c>
      <c r="B1487" s="8" t="s">
        <v>365</v>
      </c>
      <c r="C1487" s="8" t="s">
        <v>370</v>
      </c>
      <c r="D1487" s="8" t="s">
        <v>3085</v>
      </c>
      <c r="E1487" s="9">
        <v>282</v>
      </c>
      <c r="F1487" s="8" t="s">
        <v>352</v>
      </c>
    </row>
    <row r="1488" spans="1:6" ht="15" x14ac:dyDescent="0.25">
      <c r="A1488" s="8" t="s">
        <v>350</v>
      </c>
      <c r="B1488" s="8" t="s">
        <v>365</v>
      </c>
      <c r="C1488" s="8" t="s">
        <v>371</v>
      </c>
      <c r="D1488" s="8" t="s">
        <v>3086</v>
      </c>
      <c r="E1488" s="9">
        <v>190</v>
      </c>
      <c r="F1488" s="8" t="s">
        <v>352</v>
      </c>
    </row>
    <row r="1489" spans="1:6" ht="15" x14ac:dyDescent="0.25">
      <c r="A1489" s="8" t="s">
        <v>350</v>
      </c>
      <c r="B1489" s="8" t="s">
        <v>365</v>
      </c>
      <c r="C1489" s="8" t="s">
        <v>371</v>
      </c>
      <c r="D1489" s="8" t="s">
        <v>3082</v>
      </c>
      <c r="E1489" s="9">
        <v>253</v>
      </c>
      <c r="F1489" s="8" t="s">
        <v>352</v>
      </c>
    </row>
    <row r="1490" spans="1:6" ht="15" x14ac:dyDescent="0.25">
      <c r="A1490" s="8" t="s">
        <v>350</v>
      </c>
      <c r="B1490" s="8" t="s">
        <v>365</v>
      </c>
      <c r="C1490" s="8" t="s">
        <v>371</v>
      </c>
      <c r="D1490" s="8" t="s">
        <v>3087</v>
      </c>
      <c r="E1490" s="9">
        <v>231</v>
      </c>
      <c r="F1490" s="8" t="s">
        <v>352</v>
      </c>
    </row>
    <row r="1491" spans="1:6" ht="15" x14ac:dyDescent="0.25">
      <c r="A1491" s="8" t="s">
        <v>372</v>
      </c>
      <c r="B1491" s="8" t="s">
        <v>373</v>
      </c>
      <c r="C1491" s="8" t="s">
        <v>374</v>
      </c>
      <c r="D1491" s="8" t="s">
        <v>3088</v>
      </c>
      <c r="E1491" s="9">
        <v>114</v>
      </c>
      <c r="F1491" s="8" t="s">
        <v>373</v>
      </c>
    </row>
    <row r="1492" spans="1:6" ht="15" x14ac:dyDescent="0.25">
      <c r="A1492" s="8" t="s">
        <v>372</v>
      </c>
      <c r="B1492" s="8" t="s">
        <v>373</v>
      </c>
      <c r="C1492" s="8" t="s">
        <v>375</v>
      </c>
      <c r="D1492" s="8" t="s">
        <v>3089</v>
      </c>
      <c r="E1492" s="9">
        <v>7</v>
      </c>
      <c r="F1492" s="8" t="s">
        <v>373</v>
      </c>
    </row>
    <row r="1493" spans="1:6" ht="15" x14ac:dyDescent="0.25">
      <c r="A1493" s="8" t="s">
        <v>372</v>
      </c>
      <c r="B1493" s="8" t="s">
        <v>373</v>
      </c>
      <c r="C1493" s="8" t="s">
        <v>376</v>
      </c>
      <c r="D1493" s="8" t="s">
        <v>3089</v>
      </c>
      <c r="E1493" s="9">
        <v>9</v>
      </c>
      <c r="F1493" s="8" t="s">
        <v>373</v>
      </c>
    </row>
    <row r="1494" spans="1:6" ht="15" x14ac:dyDescent="0.25">
      <c r="A1494" s="8" t="s">
        <v>372</v>
      </c>
      <c r="B1494" s="8" t="s">
        <v>373</v>
      </c>
      <c r="C1494" s="8" t="s">
        <v>377</v>
      </c>
      <c r="D1494" s="8" t="s">
        <v>3090</v>
      </c>
      <c r="E1494" s="9">
        <v>3</v>
      </c>
      <c r="F1494" s="8" t="s">
        <v>373</v>
      </c>
    </row>
    <row r="1495" spans="1:6" ht="15" x14ac:dyDescent="0.25">
      <c r="A1495" s="8" t="s">
        <v>372</v>
      </c>
      <c r="B1495" s="8" t="s">
        <v>373</v>
      </c>
      <c r="C1495" s="8" t="s">
        <v>378</v>
      </c>
      <c r="D1495" s="8" t="s">
        <v>3089</v>
      </c>
      <c r="E1495" s="9">
        <v>6</v>
      </c>
      <c r="F1495" s="8" t="s">
        <v>373</v>
      </c>
    </row>
    <row r="1496" spans="1:6" ht="15" x14ac:dyDescent="0.25">
      <c r="A1496" s="8" t="s">
        <v>372</v>
      </c>
      <c r="B1496" s="8" t="s">
        <v>373</v>
      </c>
      <c r="C1496" s="8" t="s">
        <v>379</v>
      </c>
      <c r="D1496" s="8" t="s">
        <v>3089</v>
      </c>
      <c r="E1496" s="9">
        <v>18</v>
      </c>
      <c r="F1496" s="8" t="s">
        <v>373</v>
      </c>
    </row>
    <row r="1497" spans="1:6" ht="15" x14ac:dyDescent="0.25">
      <c r="A1497" s="8" t="s">
        <v>372</v>
      </c>
      <c r="B1497" s="8" t="s">
        <v>373</v>
      </c>
      <c r="C1497" s="8" t="s">
        <v>380</v>
      </c>
      <c r="D1497" s="8" t="s">
        <v>3089</v>
      </c>
      <c r="E1497" s="9">
        <v>6</v>
      </c>
      <c r="F1497" s="8" t="s">
        <v>373</v>
      </c>
    </row>
    <row r="1498" spans="1:6" ht="15" x14ac:dyDescent="0.25">
      <c r="A1498" s="8" t="s">
        <v>372</v>
      </c>
      <c r="B1498" s="8" t="s">
        <v>373</v>
      </c>
      <c r="C1498" s="8" t="s">
        <v>381</v>
      </c>
      <c r="D1498" s="8" t="s">
        <v>3090</v>
      </c>
      <c r="E1498" s="9">
        <v>92</v>
      </c>
      <c r="F1498" s="8" t="s">
        <v>373</v>
      </c>
    </row>
    <row r="1499" spans="1:6" ht="15" x14ac:dyDescent="0.25">
      <c r="A1499" s="8" t="s">
        <v>372</v>
      </c>
      <c r="B1499" s="8" t="s">
        <v>373</v>
      </c>
      <c r="C1499" s="8" t="s">
        <v>382</v>
      </c>
      <c r="D1499" s="8" t="s">
        <v>3090</v>
      </c>
      <c r="E1499" s="9">
        <v>2</v>
      </c>
      <c r="F1499" s="8" t="s">
        <v>373</v>
      </c>
    </row>
    <row r="1500" spans="1:6" ht="15" x14ac:dyDescent="0.25">
      <c r="A1500" s="8" t="s">
        <v>372</v>
      </c>
      <c r="B1500" s="8" t="s">
        <v>373</v>
      </c>
      <c r="C1500" s="8" t="s">
        <v>383</v>
      </c>
      <c r="D1500" s="8" t="s">
        <v>3089</v>
      </c>
      <c r="E1500" s="9">
        <v>96</v>
      </c>
      <c r="F1500" s="8" t="s">
        <v>373</v>
      </c>
    </row>
    <row r="1501" spans="1:6" ht="15" x14ac:dyDescent="0.25">
      <c r="A1501" s="8" t="s">
        <v>372</v>
      </c>
      <c r="B1501" s="8" t="s">
        <v>373</v>
      </c>
      <c r="C1501" s="8" t="s">
        <v>384</v>
      </c>
      <c r="D1501" s="8" t="s">
        <v>3090</v>
      </c>
      <c r="E1501" s="9">
        <v>75</v>
      </c>
      <c r="F1501" s="8" t="s">
        <v>373</v>
      </c>
    </row>
    <row r="1502" spans="1:6" ht="15" x14ac:dyDescent="0.25">
      <c r="A1502" s="8" t="s">
        <v>372</v>
      </c>
      <c r="B1502" s="8" t="s">
        <v>373</v>
      </c>
      <c r="C1502" s="8" t="s">
        <v>385</v>
      </c>
      <c r="D1502" s="8" t="s">
        <v>3089</v>
      </c>
      <c r="E1502" s="9">
        <v>15</v>
      </c>
      <c r="F1502" s="8" t="s">
        <v>373</v>
      </c>
    </row>
    <row r="1503" spans="1:6" ht="15" x14ac:dyDescent="0.25">
      <c r="A1503" s="8" t="s">
        <v>372</v>
      </c>
      <c r="B1503" s="8" t="s">
        <v>373</v>
      </c>
      <c r="C1503" s="8" t="s">
        <v>386</v>
      </c>
      <c r="D1503" s="8" t="s">
        <v>3090</v>
      </c>
      <c r="E1503" s="9">
        <v>60</v>
      </c>
      <c r="F1503" s="8" t="s">
        <v>373</v>
      </c>
    </row>
    <row r="1504" spans="1:6" ht="15" x14ac:dyDescent="0.25">
      <c r="A1504" s="8" t="s">
        <v>372</v>
      </c>
      <c r="B1504" s="8" t="s">
        <v>373</v>
      </c>
      <c r="C1504" s="8" t="s">
        <v>387</v>
      </c>
      <c r="D1504" s="8" t="s">
        <v>3089</v>
      </c>
      <c r="E1504" s="9">
        <v>13</v>
      </c>
      <c r="F1504" s="8" t="s">
        <v>373</v>
      </c>
    </row>
    <row r="1505" spans="1:6" ht="15" x14ac:dyDescent="0.25">
      <c r="A1505" s="8" t="s">
        <v>372</v>
      </c>
      <c r="B1505" s="8" t="s">
        <v>373</v>
      </c>
      <c r="C1505" s="8" t="s">
        <v>388</v>
      </c>
      <c r="D1505" s="8" t="s">
        <v>3090</v>
      </c>
      <c r="E1505" s="9">
        <v>2</v>
      </c>
      <c r="F1505" s="8" t="s">
        <v>373</v>
      </c>
    </row>
    <row r="1506" spans="1:6" ht="15" x14ac:dyDescent="0.25">
      <c r="A1506" s="8" t="s">
        <v>372</v>
      </c>
      <c r="B1506" s="8" t="s">
        <v>373</v>
      </c>
      <c r="C1506" s="8" t="s">
        <v>389</v>
      </c>
      <c r="D1506" s="8" t="s">
        <v>3088</v>
      </c>
      <c r="E1506" s="9">
        <v>3</v>
      </c>
      <c r="F1506" s="8" t="s">
        <v>373</v>
      </c>
    </row>
    <row r="1507" spans="1:6" ht="15" x14ac:dyDescent="0.25">
      <c r="A1507" s="8" t="s">
        <v>372</v>
      </c>
      <c r="B1507" s="8" t="s">
        <v>373</v>
      </c>
      <c r="C1507" s="8" t="s">
        <v>1827</v>
      </c>
      <c r="D1507" s="8" t="s">
        <v>3089</v>
      </c>
      <c r="E1507" s="9">
        <v>1</v>
      </c>
      <c r="F1507" s="8" t="s">
        <v>373</v>
      </c>
    </row>
    <row r="1508" spans="1:6" ht="15" x14ac:dyDescent="0.25">
      <c r="A1508" s="8" t="s">
        <v>372</v>
      </c>
      <c r="B1508" s="8" t="s">
        <v>373</v>
      </c>
      <c r="C1508" s="8" t="s">
        <v>390</v>
      </c>
      <c r="D1508" s="8" t="s">
        <v>3089</v>
      </c>
      <c r="E1508" s="9">
        <v>11</v>
      </c>
      <c r="F1508" s="8" t="s">
        <v>373</v>
      </c>
    </row>
    <row r="1509" spans="1:6" ht="15" x14ac:dyDescent="0.25">
      <c r="A1509" s="8" t="s">
        <v>372</v>
      </c>
      <c r="B1509" s="8" t="s">
        <v>373</v>
      </c>
      <c r="C1509" s="8" t="s">
        <v>391</v>
      </c>
      <c r="D1509" s="8" t="s">
        <v>3091</v>
      </c>
      <c r="E1509" s="9">
        <v>39</v>
      </c>
      <c r="F1509" s="8" t="s">
        <v>373</v>
      </c>
    </row>
    <row r="1510" spans="1:6" ht="15" x14ac:dyDescent="0.25">
      <c r="A1510" s="8" t="s">
        <v>372</v>
      </c>
      <c r="B1510" s="8" t="s">
        <v>373</v>
      </c>
      <c r="C1510" s="8" t="s">
        <v>391</v>
      </c>
      <c r="D1510" s="8" t="s">
        <v>3092</v>
      </c>
      <c r="E1510" s="9">
        <v>100</v>
      </c>
      <c r="F1510" s="8" t="s">
        <v>373</v>
      </c>
    </row>
    <row r="1511" spans="1:6" ht="15" x14ac:dyDescent="0.25">
      <c r="A1511" s="8" t="s">
        <v>372</v>
      </c>
      <c r="B1511" s="8" t="s">
        <v>373</v>
      </c>
      <c r="C1511" s="8" t="s">
        <v>392</v>
      </c>
      <c r="D1511" s="8" t="s">
        <v>3089</v>
      </c>
      <c r="E1511" s="9">
        <v>14</v>
      </c>
      <c r="F1511" s="8" t="s">
        <v>373</v>
      </c>
    </row>
    <row r="1512" spans="1:6" ht="15" x14ac:dyDescent="0.25">
      <c r="A1512" s="8" t="s">
        <v>372</v>
      </c>
      <c r="B1512" s="8" t="s">
        <v>373</v>
      </c>
      <c r="C1512" s="8" t="s">
        <v>393</v>
      </c>
      <c r="D1512" s="8" t="s">
        <v>3088</v>
      </c>
      <c r="E1512" s="9">
        <v>418</v>
      </c>
      <c r="F1512" s="8" t="s">
        <v>373</v>
      </c>
    </row>
    <row r="1513" spans="1:6" ht="15" x14ac:dyDescent="0.25">
      <c r="A1513" s="8" t="s">
        <v>372</v>
      </c>
      <c r="B1513" s="8" t="s">
        <v>373</v>
      </c>
      <c r="C1513" s="8" t="s">
        <v>394</v>
      </c>
      <c r="D1513" s="8" t="s">
        <v>3090</v>
      </c>
      <c r="E1513" s="9">
        <v>20</v>
      </c>
      <c r="F1513" s="8" t="s">
        <v>373</v>
      </c>
    </row>
    <row r="1514" spans="1:6" ht="15" x14ac:dyDescent="0.25">
      <c r="A1514" s="8" t="s">
        <v>372</v>
      </c>
      <c r="B1514" s="8" t="s">
        <v>373</v>
      </c>
      <c r="C1514" s="8" t="s">
        <v>395</v>
      </c>
      <c r="D1514" s="8" t="s">
        <v>3089</v>
      </c>
      <c r="E1514" s="9">
        <v>9</v>
      </c>
      <c r="F1514" s="8" t="s">
        <v>373</v>
      </c>
    </row>
    <row r="1515" spans="1:6" ht="15" x14ac:dyDescent="0.25">
      <c r="A1515" s="8" t="s">
        <v>396</v>
      </c>
      <c r="B1515" s="8" t="s">
        <v>397</v>
      </c>
      <c r="C1515" s="8" t="s">
        <v>398</v>
      </c>
      <c r="D1515" s="8" t="s">
        <v>3093</v>
      </c>
      <c r="E1515" s="9">
        <v>163</v>
      </c>
      <c r="F1515" s="8" t="s">
        <v>397</v>
      </c>
    </row>
    <row r="1516" spans="1:6" ht="15" x14ac:dyDescent="0.25">
      <c r="A1516" s="8" t="s">
        <v>396</v>
      </c>
      <c r="B1516" s="8" t="s">
        <v>397</v>
      </c>
      <c r="C1516" s="8" t="s">
        <v>398</v>
      </c>
      <c r="D1516" s="8" t="s">
        <v>3094</v>
      </c>
      <c r="E1516" s="9">
        <v>270</v>
      </c>
      <c r="F1516" s="8" t="s">
        <v>397</v>
      </c>
    </row>
    <row r="1517" spans="1:6" ht="15" x14ac:dyDescent="0.25">
      <c r="A1517" s="8" t="s">
        <v>396</v>
      </c>
      <c r="B1517" s="8" t="s">
        <v>397</v>
      </c>
      <c r="C1517" s="8" t="s">
        <v>398</v>
      </c>
      <c r="D1517" s="8" t="s">
        <v>3095</v>
      </c>
      <c r="E1517" s="9">
        <v>254</v>
      </c>
      <c r="F1517" s="8" t="s">
        <v>397</v>
      </c>
    </row>
    <row r="1518" spans="1:6" ht="15" x14ac:dyDescent="0.25">
      <c r="A1518" s="8" t="s">
        <v>396</v>
      </c>
      <c r="B1518" s="8" t="s">
        <v>397</v>
      </c>
      <c r="C1518" s="8" t="s">
        <v>398</v>
      </c>
      <c r="D1518" s="8" t="s">
        <v>3096</v>
      </c>
      <c r="E1518" s="9">
        <v>46</v>
      </c>
      <c r="F1518" s="8" t="s">
        <v>397</v>
      </c>
    </row>
    <row r="1519" spans="1:6" ht="15" x14ac:dyDescent="0.25">
      <c r="A1519" s="8" t="s">
        <v>396</v>
      </c>
      <c r="B1519" s="8" t="s">
        <v>397</v>
      </c>
      <c r="C1519" s="8" t="s">
        <v>398</v>
      </c>
      <c r="D1519" s="8" t="s">
        <v>3097</v>
      </c>
      <c r="E1519" s="9">
        <v>226</v>
      </c>
      <c r="F1519" s="8" t="s">
        <v>397</v>
      </c>
    </row>
    <row r="1520" spans="1:6" ht="15" x14ac:dyDescent="0.25">
      <c r="A1520" s="8" t="s">
        <v>396</v>
      </c>
      <c r="B1520" s="8" t="s">
        <v>397</v>
      </c>
      <c r="C1520" s="8" t="s">
        <v>398</v>
      </c>
      <c r="D1520" s="8" t="s">
        <v>3098</v>
      </c>
      <c r="E1520" s="9">
        <v>62</v>
      </c>
      <c r="F1520" s="8" t="s">
        <v>397</v>
      </c>
    </row>
    <row r="1521" spans="1:6" ht="15" x14ac:dyDescent="0.25">
      <c r="A1521" s="8" t="s">
        <v>396</v>
      </c>
      <c r="B1521" s="8" t="s">
        <v>397</v>
      </c>
      <c r="C1521" s="8" t="s">
        <v>397</v>
      </c>
      <c r="D1521" s="8" t="s">
        <v>3099</v>
      </c>
      <c r="E1521" s="9">
        <v>330</v>
      </c>
      <c r="F1521" s="8" t="s">
        <v>397</v>
      </c>
    </row>
    <row r="1522" spans="1:6" ht="15" x14ac:dyDescent="0.25">
      <c r="A1522" s="8" t="s">
        <v>396</v>
      </c>
      <c r="B1522" s="8" t="s">
        <v>397</v>
      </c>
      <c r="C1522" s="8" t="s">
        <v>397</v>
      </c>
      <c r="D1522" s="8" t="s">
        <v>3096</v>
      </c>
      <c r="E1522" s="9">
        <v>701</v>
      </c>
      <c r="F1522" s="8" t="s">
        <v>397</v>
      </c>
    </row>
    <row r="1523" spans="1:6" ht="15" x14ac:dyDescent="0.25">
      <c r="A1523" s="8" t="s">
        <v>396</v>
      </c>
      <c r="B1523" s="8" t="s">
        <v>397</v>
      </c>
      <c r="C1523" s="8" t="s">
        <v>399</v>
      </c>
      <c r="D1523" s="8" t="s">
        <v>3100</v>
      </c>
      <c r="E1523" s="9">
        <v>1174</v>
      </c>
      <c r="F1523" s="8" t="s">
        <v>397</v>
      </c>
    </row>
    <row r="1524" spans="1:6" ht="15" x14ac:dyDescent="0.25">
      <c r="A1524" s="8" t="s">
        <v>396</v>
      </c>
      <c r="B1524" s="8" t="s">
        <v>397</v>
      </c>
      <c r="C1524" s="8" t="s">
        <v>399</v>
      </c>
      <c r="D1524" s="8" t="s">
        <v>3101</v>
      </c>
      <c r="E1524" s="9">
        <v>223</v>
      </c>
      <c r="F1524" s="8" t="s">
        <v>397</v>
      </c>
    </row>
    <row r="1525" spans="1:6" ht="15" x14ac:dyDescent="0.25">
      <c r="A1525" s="8" t="s">
        <v>396</v>
      </c>
      <c r="B1525" s="8" t="s">
        <v>397</v>
      </c>
      <c r="C1525" s="8" t="s">
        <v>399</v>
      </c>
      <c r="D1525" s="8" t="s">
        <v>3102</v>
      </c>
      <c r="E1525" s="9">
        <v>479</v>
      </c>
      <c r="F1525" s="8" t="s">
        <v>397</v>
      </c>
    </row>
    <row r="1526" spans="1:6" ht="15" x14ac:dyDescent="0.25">
      <c r="A1526" s="8" t="s">
        <v>396</v>
      </c>
      <c r="B1526" s="8" t="s">
        <v>397</v>
      </c>
      <c r="C1526" s="8" t="s">
        <v>400</v>
      </c>
      <c r="D1526" s="8" t="s">
        <v>3098</v>
      </c>
      <c r="E1526" s="9">
        <v>160</v>
      </c>
      <c r="F1526" s="8" t="s">
        <v>397</v>
      </c>
    </row>
    <row r="1527" spans="1:6" ht="15" x14ac:dyDescent="0.25">
      <c r="A1527" s="8" t="s">
        <v>396</v>
      </c>
      <c r="B1527" s="8" t="s">
        <v>397</v>
      </c>
      <c r="C1527" s="8" t="s">
        <v>401</v>
      </c>
      <c r="D1527" s="8" t="s">
        <v>3103</v>
      </c>
      <c r="E1527" s="9">
        <v>366</v>
      </c>
      <c r="F1527" s="8" t="s">
        <v>397</v>
      </c>
    </row>
    <row r="1528" spans="1:6" ht="15" x14ac:dyDescent="0.25">
      <c r="A1528" s="8" t="s">
        <v>396</v>
      </c>
      <c r="B1528" s="8" t="s">
        <v>397</v>
      </c>
      <c r="C1528" s="8" t="s">
        <v>401</v>
      </c>
      <c r="D1528" s="8" t="s">
        <v>3104</v>
      </c>
      <c r="E1528" s="9">
        <v>212</v>
      </c>
      <c r="F1528" s="8" t="s">
        <v>397</v>
      </c>
    </row>
    <row r="1529" spans="1:6" ht="15" x14ac:dyDescent="0.25">
      <c r="A1529" s="8" t="s">
        <v>396</v>
      </c>
      <c r="B1529" s="8" t="s">
        <v>397</v>
      </c>
      <c r="C1529" s="8" t="s">
        <v>401</v>
      </c>
      <c r="D1529" s="8" t="s">
        <v>3099</v>
      </c>
      <c r="E1529" s="9">
        <v>142</v>
      </c>
      <c r="F1529" s="8" t="s">
        <v>397</v>
      </c>
    </row>
    <row r="1530" spans="1:6" ht="15" x14ac:dyDescent="0.25">
      <c r="A1530" s="8" t="s">
        <v>396</v>
      </c>
      <c r="B1530" s="8" t="s">
        <v>397</v>
      </c>
      <c r="C1530" s="8" t="s">
        <v>402</v>
      </c>
      <c r="D1530" s="8" t="s">
        <v>3098</v>
      </c>
      <c r="E1530" s="9">
        <v>105</v>
      </c>
      <c r="F1530" s="8" t="s">
        <v>397</v>
      </c>
    </row>
    <row r="1531" spans="1:6" ht="15" x14ac:dyDescent="0.25">
      <c r="A1531" s="8" t="s">
        <v>403</v>
      </c>
      <c r="B1531" s="8" t="s">
        <v>404</v>
      </c>
      <c r="C1531" s="8" t="s">
        <v>404</v>
      </c>
      <c r="D1531" s="8" t="s">
        <v>3105</v>
      </c>
      <c r="E1531" s="9">
        <v>302</v>
      </c>
      <c r="F1531" s="8" t="s">
        <v>404</v>
      </c>
    </row>
    <row r="1532" spans="1:6" ht="15" x14ac:dyDescent="0.25">
      <c r="A1532" s="8" t="s">
        <v>403</v>
      </c>
      <c r="B1532" s="8" t="s">
        <v>404</v>
      </c>
      <c r="C1532" s="8" t="s">
        <v>404</v>
      </c>
      <c r="D1532" s="8" t="s">
        <v>3106</v>
      </c>
      <c r="E1532" s="9">
        <v>307</v>
      </c>
      <c r="F1532" s="8" t="s">
        <v>404</v>
      </c>
    </row>
    <row r="1533" spans="1:6" ht="15" x14ac:dyDescent="0.25">
      <c r="A1533" s="8" t="s">
        <v>403</v>
      </c>
      <c r="B1533" s="8" t="s">
        <v>404</v>
      </c>
      <c r="C1533" s="8" t="s">
        <v>404</v>
      </c>
      <c r="D1533" s="8" t="s">
        <v>3107</v>
      </c>
      <c r="E1533" s="9">
        <v>440</v>
      </c>
      <c r="F1533" s="8" t="s">
        <v>404</v>
      </c>
    </row>
    <row r="1534" spans="1:6" ht="15" x14ac:dyDescent="0.25">
      <c r="A1534" s="8" t="s">
        <v>403</v>
      </c>
      <c r="B1534" s="8" t="s">
        <v>404</v>
      </c>
      <c r="C1534" s="8" t="s">
        <v>404</v>
      </c>
      <c r="D1534" s="8" t="s">
        <v>3108</v>
      </c>
      <c r="E1534" s="9">
        <v>522</v>
      </c>
      <c r="F1534" s="8" t="s">
        <v>404</v>
      </c>
    </row>
    <row r="1535" spans="1:6" ht="15" x14ac:dyDescent="0.25">
      <c r="A1535" s="8" t="s">
        <v>403</v>
      </c>
      <c r="B1535" s="8" t="s">
        <v>404</v>
      </c>
      <c r="C1535" s="8" t="s">
        <v>404</v>
      </c>
      <c r="D1535" s="8" t="s">
        <v>3109</v>
      </c>
      <c r="E1535" s="9">
        <v>420</v>
      </c>
      <c r="F1535" s="8" t="s">
        <v>404</v>
      </c>
    </row>
    <row r="1536" spans="1:6" ht="15" x14ac:dyDescent="0.25">
      <c r="A1536" s="8" t="s">
        <v>403</v>
      </c>
      <c r="B1536" s="8" t="s">
        <v>404</v>
      </c>
      <c r="C1536" s="8" t="s">
        <v>404</v>
      </c>
      <c r="D1536" s="8" t="s">
        <v>3110</v>
      </c>
      <c r="E1536" s="9">
        <v>234</v>
      </c>
      <c r="F1536" s="8" t="s">
        <v>404</v>
      </c>
    </row>
    <row r="1537" spans="1:6" ht="15" x14ac:dyDescent="0.25">
      <c r="A1537" s="8" t="s">
        <v>403</v>
      </c>
      <c r="B1537" s="8" t="s">
        <v>404</v>
      </c>
      <c r="C1537" s="8" t="s">
        <v>404</v>
      </c>
      <c r="D1537" s="8" t="s">
        <v>3111</v>
      </c>
      <c r="E1537" s="9">
        <v>182</v>
      </c>
      <c r="F1537" s="8" t="s">
        <v>404</v>
      </c>
    </row>
    <row r="1538" spans="1:6" ht="15" x14ac:dyDescent="0.25">
      <c r="A1538" s="8" t="s">
        <v>403</v>
      </c>
      <c r="B1538" s="8" t="s">
        <v>404</v>
      </c>
      <c r="C1538" s="8" t="s">
        <v>404</v>
      </c>
      <c r="D1538" s="8" t="s">
        <v>3112</v>
      </c>
      <c r="E1538" s="9">
        <v>303</v>
      </c>
      <c r="F1538" s="8" t="s">
        <v>404</v>
      </c>
    </row>
    <row r="1539" spans="1:6" ht="15" x14ac:dyDescent="0.25">
      <c r="A1539" s="8" t="s">
        <v>403</v>
      </c>
      <c r="B1539" s="8" t="s">
        <v>404</v>
      </c>
      <c r="C1539" s="8" t="s">
        <v>404</v>
      </c>
      <c r="D1539" s="8" t="s">
        <v>3113</v>
      </c>
      <c r="E1539" s="9">
        <v>282</v>
      </c>
      <c r="F1539" s="8" t="s">
        <v>404</v>
      </c>
    </row>
    <row r="1540" spans="1:6" ht="15" x14ac:dyDescent="0.25">
      <c r="A1540" s="8" t="s">
        <v>403</v>
      </c>
      <c r="B1540" s="8" t="s">
        <v>404</v>
      </c>
      <c r="C1540" s="8" t="s">
        <v>404</v>
      </c>
      <c r="D1540" s="8" t="s">
        <v>3114</v>
      </c>
      <c r="E1540" s="9">
        <v>309</v>
      </c>
      <c r="F1540" s="8" t="s">
        <v>404</v>
      </c>
    </row>
    <row r="1541" spans="1:6" ht="15" x14ac:dyDescent="0.25">
      <c r="A1541" s="8" t="s">
        <v>403</v>
      </c>
      <c r="B1541" s="8" t="s">
        <v>404</v>
      </c>
      <c r="C1541" s="8" t="s">
        <v>404</v>
      </c>
      <c r="D1541" s="8" t="s">
        <v>3115</v>
      </c>
      <c r="E1541" s="9">
        <v>496</v>
      </c>
      <c r="F1541" s="8" t="s">
        <v>404</v>
      </c>
    </row>
    <row r="1542" spans="1:6" ht="15" x14ac:dyDescent="0.25">
      <c r="A1542" s="8" t="s">
        <v>403</v>
      </c>
      <c r="B1542" s="8" t="s">
        <v>404</v>
      </c>
      <c r="C1542" s="8" t="s">
        <v>404</v>
      </c>
      <c r="D1542" s="8" t="s">
        <v>3116</v>
      </c>
      <c r="E1542" s="9">
        <v>345</v>
      </c>
      <c r="F1542" s="8" t="s">
        <v>404</v>
      </c>
    </row>
    <row r="1543" spans="1:6" ht="15" x14ac:dyDescent="0.25">
      <c r="A1543" s="8" t="s">
        <v>403</v>
      </c>
      <c r="B1543" s="8" t="s">
        <v>404</v>
      </c>
      <c r="C1543" s="8" t="s">
        <v>404</v>
      </c>
      <c r="D1543" s="8" t="s">
        <v>3117</v>
      </c>
      <c r="E1543" s="9">
        <v>326</v>
      </c>
      <c r="F1543" s="8" t="s">
        <v>404</v>
      </c>
    </row>
    <row r="1544" spans="1:6" ht="15" x14ac:dyDescent="0.25">
      <c r="A1544" s="8" t="s">
        <v>403</v>
      </c>
      <c r="B1544" s="8" t="s">
        <v>404</v>
      </c>
      <c r="C1544" s="8" t="s">
        <v>404</v>
      </c>
      <c r="D1544" s="8" t="s">
        <v>3118</v>
      </c>
      <c r="E1544" s="9">
        <v>222</v>
      </c>
      <c r="F1544" s="8" t="s">
        <v>404</v>
      </c>
    </row>
    <row r="1545" spans="1:6" ht="15" x14ac:dyDescent="0.25">
      <c r="A1545" s="8" t="s">
        <v>403</v>
      </c>
      <c r="B1545" s="8" t="s">
        <v>404</v>
      </c>
      <c r="C1545" s="8" t="s">
        <v>404</v>
      </c>
      <c r="D1545" s="8" t="s">
        <v>3119</v>
      </c>
      <c r="E1545" s="9">
        <v>428</v>
      </c>
      <c r="F1545" s="8" t="s">
        <v>404</v>
      </c>
    </row>
    <row r="1546" spans="1:6" ht="15" x14ac:dyDescent="0.25">
      <c r="A1546" s="8" t="s">
        <v>403</v>
      </c>
      <c r="B1546" s="8" t="s">
        <v>404</v>
      </c>
      <c r="C1546" s="8" t="s">
        <v>404</v>
      </c>
      <c r="D1546" s="8" t="s">
        <v>3120</v>
      </c>
      <c r="E1546" s="9">
        <v>276</v>
      </c>
      <c r="F1546" s="8" t="s">
        <v>404</v>
      </c>
    </row>
    <row r="1547" spans="1:6" ht="15" x14ac:dyDescent="0.25">
      <c r="A1547" s="8" t="s">
        <v>403</v>
      </c>
      <c r="B1547" s="8" t="s">
        <v>404</v>
      </c>
      <c r="C1547" s="8" t="s">
        <v>404</v>
      </c>
      <c r="D1547" s="8" t="s">
        <v>3121</v>
      </c>
      <c r="E1547" s="9">
        <v>373</v>
      </c>
      <c r="F1547" s="8" t="s">
        <v>404</v>
      </c>
    </row>
    <row r="1548" spans="1:6" ht="15" x14ac:dyDescent="0.25">
      <c r="A1548" s="8" t="s">
        <v>403</v>
      </c>
      <c r="B1548" s="8" t="s">
        <v>404</v>
      </c>
      <c r="C1548" s="8" t="s">
        <v>404</v>
      </c>
      <c r="D1548" s="8" t="s">
        <v>3122</v>
      </c>
      <c r="E1548" s="9">
        <v>400</v>
      </c>
      <c r="F1548" s="8" t="s">
        <v>404</v>
      </c>
    </row>
    <row r="1549" spans="1:6" ht="15" x14ac:dyDescent="0.25">
      <c r="A1549" s="8" t="s">
        <v>403</v>
      </c>
      <c r="B1549" s="8" t="s">
        <v>404</v>
      </c>
      <c r="C1549" s="8" t="s">
        <v>404</v>
      </c>
      <c r="D1549" s="8" t="s">
        <v>3123</v>
      </c>
      <c r="E1549" s="9">
        <v>187</v>
      </c>
      <c r="F1549" s="8" t="s">
        <v>404</v>
      </c>
    </row>
    <row r="1550" spans="1:6" ht="15" x14ac:dyDescent="0.25">
      <c r="A1550" s="8" t="s">
        <v>403</v>
      </c>
      <c r="B1550" s="8" t="s">
        <v>404</v>
      </c>
      <c r="C1550" s="8" t="s">
        <v>404</v>
      </c>
      <c r="D1550" s="8" t="s">
        <v>3124</v>
      </c>
      <c r="E1550" s="9">
        <v>353</v>
      </c>
      <c r="F1550" s="8" t="s">
        <v>404</v>
      </c>
    </row>
    <row r="1551" spans="1:6" ht="15" x14ac:dyDescent="0.25">
      <c r="A1551" s="8" t="s">
        <v>403</v>
      </c>
      <c r="B1551" s="8" t="s">
        <v>404</v>
      </c>
      <c r="C1551" s="8" t="s">
        <v>405</v>
      </c>
      <c r="D1551" s="8" t="s">
        <v>3125</v>
      </c>
      <c r="E1551" s="9">
        <v>272</v>
      </c>
      <c r="F1551" s="8" t="s">
        <v>404</v>
      </c>
    </row>
    <row r="1552" spans="1:6" ht="15" x14ac:dyDescent="0.25">
      <c r="A1552" s="8" t="s">
        <v>403</v>
      </c>
      <c r="B1552" s="8" t="s">
        <v>404</v>
      </c>
      <c r="C1552" s="8" t="s">
        <v>405</v>
      </c>
      <c r="D1552" s="8" t="s">
        <v>3126</v>
      </c>
      <c r="E1552" s="9">
        <v>478</v>
      </c>
      <c r="F1552" s="8" t="s">
        <v>404</v>
      </c>
    </row>
    <row r="1553" spans="1:6" ht="15" x14ac:dyDescent="0.25">
      <c r="A1553" s="8" t="s">
        <v>403</v>
      </c>
      <c r="B1553" s="8" t="s">
        <v>404</v>
      </c>
      <c r="C1553" s="8" t="s">
        <v>405</v>
      </c>
      <c r="D1553" s="8" t="s">
        <v>3127</v>
      </c>
      <c r="E1553" s="9">
        <v>316</v>
      </c>
      <c r="F1553" s="8" t="s">
        <v>404</v>
      </c>
    </row>
    <row r="1554" spans="1:6" ht="15" x14ac:dyDescent="0.25">
      <c r="A1554" s="8" t="s">
        <v>403</v>
      </c>
      <c r="B1554" s="8" t="s">
        <v>404</v>
      </c>
      <c r="C1554" s="8" t="s">
        <v>405</v>
      </c>
      <c r="D1554" s="8" t="s">
        <v>3128</v>
      </c>
      <c r="E1554" s="9">
        <v>382</v>
      </c>
      <c r="F1554" s="8" t="s">
        <v>404</v>
      </c>
    </row>
    <row r="1555" spans="1:6" ht="15" x14ac:dyDescent="0.25">
      <c r="A1555" s="8" t="s">
        <v>403</v>
      </c>
      <c r="B1555" s="8" t="s">
        <v>404</v>
      </c>
      <c r="C1555" s="8" t="s">
        <v>405</v>
      </c>
      <c r="D1555" s="8" t="s">
        <v>3129</v>
      </c>
      <c r="E1555" s="9">
        <v>316</v>
      </c>
      <c r="F1555" s="8" t="s">
        <v>404</v>
      </c>
    </row>
    <row r="1556" spans="1:6" ht="15" x14ac:dyDescent="0.25">
      <c r="A1556" s="8" t="s">
        <v>406</v>
      </c>
      <c r="B1556" s="8" t="s">
        <v>144</v>
      </c>
      <c r="C1556" s="8" t="s">
        <v>317</v>
      </c>
      <c r="D1556" s="8" t="s">
        <v>3130</v>
      </c>
      <c r="E1556" s="9">
        <v>332</v>
      </c>
      <c r="F1556" s="8" t="s">
        <v>407</v>
      </c>
    </row>
    <row r="1557" spans="1:6" ht="15" x14ac:dyDescent="0.25">
      <c r="A1557" s="8" t="s">
        <v>406</v>
      </c>
      <c r="B1557" s="8" t="s">
        <v>144</v>
      </c>
      <c r="C1557" s="8" t="s">
        <v>317</v>
      </c>
      <c r="D1557" s="8" t="s">
        <v>3131</v>
      </c>
      <c r="E1557" s="9">
        <v>198</v>
      </c>
      <c r="F1557" s="8" t="s">
        <v>407</v>
      </c>
    </row>
    <row r="1558" spans="1:6" ht="15" x14ac:dyDescent="0.25">
      <c r="A1558" s="8" t="s">
        <v>406</v>
      </c>
      <c r="B1558" s="8" t="s">
        <v>144</v>
      </c>
      <c r="C1558" s="8" t="s">
        <v>317</v>
      </c>
      <c r="D1558" s="8" t="s">
        <v>3132</v>
      </c>
      <c r="E1558" s="9">
        <v>264</v>
      </c>
      <c r="F1558" s="8" t="s">
        <v>407</v>
      </c>
    </row>
    <row r="1559" spans="1:6" ht="15" x14ac:dyDescent="0.25">
      <c r="A1559" s="8" t="s">
        <v>406</v>
      </c>
      <c r="B1559" s="8" t="s">
        <v>144</v>
      </c>
      <c r="C1559" s="8" t="s">
        <v>317</v>
      </c>
      <c r="D1559" s="8" t="s">
        <v>3133</v>
      </c>
      <c r="E1559" s="9">
        <v>306</v>
      </c>
      <c r="F1559" s="8" t="s">
        <v>407</v>
      </c>
    </row>
    <row r="1560" spans="1:6" ht="15" x14ac:dyDescent="0.25">
      <c r="A1560" s="8" t="s">
        <v>406</v>
      </c>
      <c r="B1560" s="8" t="s">
        <v>144</v>
      </c>
      <c r="C1560" s="8" t="s">
        <v>317</v>
      </c>
      <c r="D1560" s="8" t="s">
        <v>3134</v>
      </c>
      <c r="E1560" s="9">
        <v>619</v>
      </c>
      <c r="F1560" s="8" t="s">
        <v>407</v>
      </c>
    </row>
    <row r="1561" spans="1:6" ht="15" x14ac:dyDescent="0.25">
      <c r="A1561" s="8" t="s">
        <v>406</v>
      </c>
      <c r="B1561" s="8" t="s">
        <v>144</v>
      </c>
      <c r="C1561" s="8" t="s">
        <v>317</v>
      </c>
      <c r="D1561" s="8" t="s">
        <v>3135</v>
      </c>
      <c r="E1561" s="9">
        <v>435</v>
      </c>
      <c r="F1561" s="8" t="s">
        <v>407</v>
      </c>
    </row>
    <row r="1562" spans="1:6" ht="15" x14ac:dyDescent="0.25">
      <c r="A1562" s="8" t="s">
        <v>406</v>
      </c>
      <c r="B1562" s="8" t="s">
        <v>144</v>
      </c>
      <c r="C1562" s="8" t="s">
        <v>317</v>
      </c>
      <c r="D1562" s="8" t="s">
        <v>3136</v>
      </c>
      <c r="E1562" s="9">
        <v>319</v>
      </c>
      <c r="F1562" s="8" t="s">
        <v>407</v>
      </c>
    </row>
    <row r="1563" spans="1:6" ht="15" x14ac:dyDescent="0.25">
      <c r="A1563" s="8" t="s">
        <v>406</v>
      </c>
      <c r="B1563" s="8" t="s">
        <v>144</v>
      </c>
      <c r="C1563" s="8" t="s">
        <v>317</v>
      </c>
      <c r="D1563" s="8" t="s">
        <v>3137</v>
      </c>
      <c r="E1563" s="9">
        <v>292</v>
      </c>
      <c r="F1563" s="8" t="s">
        <v>407</v>
      </c>
    </row>
    <row r="1564" spans="1:6" ht="15" x14ac:dyDescent="0.25">
      <c r="A1564" s="8" t="s">
        <v>406</v>
      </c>
      <c r="B1564" s="8" t="s">
        <v>144</v>
      </c>
      <c r="C1564" s="8" t="s">
        <v>317</v>
      </c>
      <c r="D1564" s="8" t="s">
        <v>3138</v>
      </c>
      <c r="E1564" s="9">
        <v>595</v>
      </c>
      <c r="F1564" s="8" t="s">
        <v>407</v>
      </c>
    </row>
    <row r="1565" spans="1:6" ht="15" x14ac:dyDescent="0.25">
      <c r="A1565" s="8" t="s">
        <v>406</v>
      </c>
      <c r="B1565" s="8" t="s">
        <v>144</v>
      </c>
      <c r="C1565" s="8" t="s">
        <v>317</v>
      </c>
      <c r="D1565" s="8" t="s">
        <v>3139</v>
      </c>
      <c r="E1565" s="9">
        <v>477</v>
      </c>
      <c r="F1565" s="8" t="s">
        <v>407</v>
      </c>
    </row>
    <row r="1566" spans="1:6" ht="15" x14ac:dyDescent="0.25">
      <c r="A1566" s="8" t="s">
        <v>406</v>
      </c>
      <c r="B1566" s="8" t="s">
        <v>144</v>
      </c>
      <c r="C1566" s="8" t="s">
        <v>317</v>
      </c>
      <c r="D1566" s="8" t="s">
        <v>3140</v>
      </c>
      <c r="E1566" s="9">
        <v>321</v>
      </c>
      <c r="F1566" s="8" t="s">
        <v>407</v>
      </c>
    </row>
    <row r="1567" spans="1:6" ht="15" x14ac:dyDescent="0.25">
      <c r="A1567" s="8" t="s">
        <v>406</v>
      </c>
      <c r="B1567" s="8" t="s">
        <v>144</v>
      </c>
      <c r="C1567" s="8" t="s">
        <v>317</v>
      </c>
      <c r="D1567" s="8" t="s">
        <v>3141</v>
      </c>
      <c r="E1567" s="9">
        <v>41</v>
      </c>
      <c r="F1567" s="8" t="s">
        <v>407</v>
      </c>
    </row>
    <row r="1568" spans="1:6" ht="15" x14ac:dyDescent="0.25">
      <c r="A1568" s="8" t="s">
        <v>406</v>
      </c>
      <c r="B1568" s="8" t="s">
        <v>144</v>
      </c>
      <c r="C1568" s="8" t="s">
        <v>317</v>
      </c>
      <c r="D1568" s="8" t="s">
        <v>3142</v>
      </c>
      <c r="E1568" s="9">
        <v>216</v>
      </c>
      <c r="F1568" s="8" t="s">
        <v>407</v>
      </c>
    </row>
    <row r="1569" spans="1:6" ht="15" x14ac:dyDescent="0.25">
      <c r="A1569" s="8" t="s">
        <v>406</v>
      </c>
      <c r="B1569" s="8" t="s">
        <v>144</v>
      </c>
      <c r="C1569" s="8" t="s">
        <v>317</v>
      </c>
      <c r="D1569" s="8" t="s">
        <v>3143</v>
      </c>
      <c r="E1569" s="9">
        <v>216</v>
      </c>
      <c r="F1569" s="8" t="s">
        <v>407</v>
      </c>
    </row>
    <row r="1570" spans="1:6" ht="15" x14ac:dyDescent="0.25">
      <c r="A1570" s="8" t="s">
        <v>406</v>
      </c>
      <c r="B1570" s="8" t="s">
        <v>144</v>
      </c>
      <c r="C1570" s="8" t="s">
        <v>317</v>
      </c>
      <c r="D1570" s="8" t="s">
        <v>3144</v>
      </c>
      <c r="E1570" s="9">
        <v>173</v>
      </c>
      <c r="F1570" s="8" t="s">
        <v>407</v>
      </c>
    </row>
    <row r="1571" spans="1:6" ht="15" x14ac:dyDescent="0.25">
      <c r="A1571" s="8" t="s">
        <v>406</v>
      </c>
      <c r="B1571" s="8" t="s">
        <v>144</v>
      </c>
      <c r="C1571" s="8" t="s">
        <v>317</v>
      </c>
      <c r="D1571" s="8" t="s">
        <v>3145</v>
      </c>
      <c r="E1571" s="9">
        <v>309</v>
      </c>
      <c r="F1571" s="8" t="s">
        <v>407</v>
      </c>
    </row>
    <row r="1572" spans="1:6" ht="15" x14ac:dyDescent="0.25">
      <c r="A1572" s="8" t="s">
        <v>406</v>
      </c>
      <c r="B1572" s="8" t="s">
        <v>144</v>
      </c>
      <c r="C1572" s="8" t="s">
        <v>317</v>
      </c>
      <c r="D1572" s="8" t="s">
        <v>3146</v>
      </c>
      <c r="E1572" s="9">
        <v>625</v>
      </c>
      <c r="F1572" s="8" t="s">
        <v>407</v>
      </c>
    </row>
    <row r="1573" spans="1:6" ht="15" x14ac:dyDescent="0.25">
      <c r="A1573" s="8" t="s">
        <v>406</v>
      </c>
      <c r="B1573" s="8" t="s">
        <v>144</v>
      </c>
      <c r="C1573" s="8" t="s">
        <v>317</v>
      </c>
      <c r="D1573" s="8" t="s">
        <v>3147</v>
      </c>
      <c r="E1573" s="9">
        <v>202</v>
      </c>
      <c r="F1573" s="8" t="s">
        <v>407</v>
      </c>
    </row>
    <row r="1574" spans="1:6" ht="15" x14ac:dyDescent="0.25">
      <c r="A1574" s="8" t="s">
        <v>406</v>
      </c>
      <c r="B1574" s="8" t="s">
        <v>144</v>
      </c>
      <c r="C1574" s="8" t="s">
        <v>317</v>
      </c>
      <c r="D1574" s="8" t="s">
        <v>3148</v>
      </c>
      <c r="E1574" s="9">
        <v>338</v>
      </c>
      <c r="F1574" s="8" t="s">
        <v>407</v>
      </c>
    </row>
    <row r="1575" spans="1:6" ht="15" x14ac:dyDescent="0.25">
      <c r="A1575" s="8" t="s">
        <v>406</v>
      </c>
      <c r="B1575" s="8" t="s">
        <v>144</v>
      </c>
      <c r="C1575" s="8" t="s">
        <v>317</v>
      </c>
      <c r="D1575" s="8" t="s">
        <v>3149</v>
      </c>
      <c r="E1575" s="9">
        <v>271</v>
      </c>
      <c r="F1575" s="8" t="s">
        <v>407</v>
      </c>
    </row>
    <row r="1576" spans="1:6" ht="15" x14ac:dyDescent="0.25">
      <c r="A1576" s="8" t="s">
        <v>406</v>
      </c>
      <c r="B1576" s="8" t="s">
        <v>144</v>
      </c>
      <c r="C1576" s="8" t="s">
        <v>408</v>
      </c>
      <c r="D1576" s="8" t="s">
        <v>3150</v>
      </c>
      <c r="E1576" s="9">
        <v>13</v>
      </c>
      <c r="F1576" s="8" t="s">
        <v>407</v>
      </c>
    </row>
    <row r="1577" spans="1:6" ht="15" x14ac:dyDescent="0.25">
      <c r="A1577" s="8" t="s">
        <v>406</v>
      </c>
      <c r="B1577" s="8" t="s">
        <v>144</v>
      </c>
      <c r="C1577" s="8" t="s">
        <v>408</v>
      </c>
      <c r="D1577" s="8" t="s">
        <v>3151</v>
      </c>
      <c r="E1577" s="9">
        <v>360</v>
      </c>
      <c r="F1577" s="8" t="s">
        <v>407</v>
      </c>
    </row>
    <row r="1578" spans="1:6" ht="15" x14ac:dyDescent="0.25">
      <c r="A1578" s="8" t="s">
        <v>406</v>
      </c>
      <c r="B1578" s="8" t="s">
        <v>144</v>
      </c>
      <c r="C1578" s="8" t="s">
        <v>408</v>
      </c>
      <c r="D1578" s="8" t="s">
        <v>3152</v>
      </c>
      <c r="E1578" s="9">
        <v>378</v>
      </c>
      <c r="F1578" s="8" t="s">
        <v>407</v>
      </c>
    </row>
    <row r="1579" spans="1:6" ht="15" x14ac:dyDescent="0.25">
      <c r="A1579" s="8" t="s">
        <v>406</v>
      </c>
      <c r="B1579" s="8" t="s">
        <v>144</v>
      </c>
      <c r="C1579" s="8" t="s">
        <v>408</v>
      </c>
      <c r="D1579" s="8" t="s">
        <v>3153</v>
      </c>
      <c r="E1579" s="9">
        <v>310</v>
      </c>
      <c r="F1579" s="8" t="s">
        <v>407</v>
      </c>
    </row>
    <row r="1580" spans="1:6" ht="15" x14ac:dyDescent="0.25">
      <c r="A1580" s="8" t="s">
        <v>406</v>
      </c>
      <c r="B1580" s="8" t="s">
        <v>144</v>
      </c>
      <c r="C1580" s="8" t="s">
        <v>408</v>
      </c>
      <c r="D1580" s="8" t="s">
        <v>3154</v>
      </c>
      <c r="E1580" s="9">
        <v>192</v>
      </c>
      <c r="F1580" s="8" t="s">
        <v>407</v>
      </c>
    </row>
    <row r="1581" spans="1:6" ht="15" x14ac:dyDescent="0.25">
      <c r="A1581" s="8" t="s">
        <v>406</v>
      </c>
      <c r="B1581" s="8" t="s">
        <v>144</v>
      </c>
      <c r="C1581" s="8" t="s">
        <v>408</v>
      </c>
      <c r="D1581" s="8" t="s">
        <v>3155</v>
      </c>
      <c r="E1581" s="9">
        <v>330</v>
      </c>
      <c r="F1581" s="8" t="s">
        <v>407</v>
      </c>
    </row>
    <row r="1582" spans="1:6" ht="15" x14ac:dyDescent="0.25">
      <c r="A1582" s="8" t="s">
        <v>406</v>
      </c>
      <c r="B1582" s="8" t="s">
        <v>144</v>
      </c>
      <c r="C1582" s="8" t="s">
        <v>408</v>
      </c>
      <c r="D1582" s="8" t="s">
        <v>3156</v>
      </c>
      <c r="E1582" s="9">
        <v>238</v>
      </c>
      <c r="F1582" s="8" t="s">
        <v>407</v>
      </c>
    </row>
    <row r="1583" spans="1:6" ht="15" x14ac:dyDescent="0.25">
      <c r="A1583" s="8" t="s">
        <v>406</v>
      </c>
      <c r="B1583" s="8" t="s">
        <v>144</v>
      </c>
      <c r="C1583" s="8" t="s">
        <v>408</v>
      </c>
      <c r="D1583" s="8" t="s">
        <v>3157</v>
      </c>
      <c r="E1583" s="9">
        <v>239</v>
      </c>
      <c r="F1583" s="8" t="s">
        <v>407</v>
      </c>
    </row>
    <row r="1584" spans="1:6" ht="15" x14ac:dyDescent="0.25">
      <c r="A1584" s="8" t="s">
        <v>406</v>
      </c>
      <c r="B1584" s="8" t="s">
        <v>144</v>
      </c>
      <c r="C1584" s="8" t="s">
        <v>408</v>
      </c>
      <c r="D1584" s="8" t="s">
        <v>3158</v>
      </c>
      <c r="E1584" s="9">
        <v>185</v>
      </c>
      <c r="F1584" s="8" t="s">
        <v>407</v>
      </c>
    </row>
    <row r="1585" spans="1:6" ht="15" x14ac:dyDescent="0.25">
      <c r="A1585" s="8" t="s">
        <v>406</v>
      </c>
      <c r="B1585" s="8" t="s">
        <v>144</v>
      </c>
      <c r="C1585" s="8" t="s">
        <v>408</v>
      </c>
      <c r="D1585" s="8" t="s">
        <v>3159</v>
      </c>
      <c r="E1585" s="9">
        <v>342</v>
      </c>
      <c r="F1585" s="8" t="s">
        <v>407</v>
      </c>
    </row>
    <row r="1586" spans="1:6" ht="15" x14ac:dyDescent="0.25">
      <c r="A1586" s="8" t="s">
        <v>406</v>
      </c>
      <c r="B1586" s="8" t="s">
        <v>144</v>
      </c>
      <c r="C1586" s="8" t="s">
        <v>408</v>
      </c>
      <c r="D1586" s="8" t="s">
        <v>3160</v>
      </c>
      <c r="E1586" s="9">
        <v>260</v>
      </c>
      <c r="F1586" s="8" t="s">
        <v>407</v>
      </c>
    </row>
    <row r="1587" spans="1:6" ht="15" x14ac:dyDescent="0.25">
      <c r="A1587" s="8" t="s">
        <v>406</v>
      </c>
      <c r="B1587" s="8" t="s">
        <v>144</v>
      </c>
      <c r="C1587" s="8" t="s">
        <v>408</v>
      </c>
      <c r="D1587" s="8" t="s">
        <v>3161</v>
      </c>
      <c r="E1587" s="9">
        <v>467</v>
      </c>
      <c r="F1587" s="8" t="s">
        <v>407</v>
      </c>
    </row>
    <row r="1588" spans="1:6" ht="15" x14ac:dyDescent="0.25">
      <c r="A1588" s="8" t="s">
        <v>406</v>
      </c>
      <c r="B1588" s="8" t="s">
        <v>144</v>
      </c>
      <c r="C1588" s="8" t="s">
        <v>408</v>
      </c>
      <c r="D1588" s="8" t="s">
        <v>3162</v>
      </c>
      <c r="E1588" s="9">
        <v>290</v>
      </c>
      <c r="F1588" s="8" t="s">
        <v>407</v>
      </c>
    </row>
    <row r="1589" spans="1:6" ht="15" x14ac:dyDescent="0.25">
      <c r="A1589" s="8" t="s">
        <v>406</v>
      </c>
      <c r="B1589" s="8" t="s">
        <v>144</v>
      </c>
      <c r="C1589" s="8" t="s">
        <v>408</v>
      </c>
      <c r="D1589" s="8" t="s">
        <v>3163</v>
      </c>
      <c r="E1589" s="9">
        <v>213</v>
      </c>
      <c r="F1589" s="8" t="s">
        <v>407</v>
      </c>
    </row>
    <row r="1590" spans="1:6" ht="15" x14ac:dyDescent="0.25">
      <c r="A1590" s="8" t="s">
        <v>406</v>
      </c>
      <c r="B1590" s="8" t="s">
        <v>144</v>
      </c>
      <c r="C1590" s="8" t="s">
        <v>408</v>
      </c>
      <c r="D1590" s="8" t="s">
        <v>3164</v>
      </c>
      <c r="E1590" s="9">
        <v>271</v>
      </c>
      <c r="F1590" s="8" t="s">
        <v>407</v>
      </c>
    </row>
    <row r="1591" spans="1:6" ht="15" x14ac:dyDescent="0.25">
      <c r="A1591" s="8" t="s">
        <v>406</v>
      </c>
      <c r="B1591" s="8" t="s">
        <v>144</v>
      </c>
      <c r="C1591" s="8" t="s">
        <v>408</v>
      </c>
      <c r="D1591" s="8" t="s">
        <v>3165</v>
      </c>
      <c r="E1591" s="9">
        <v>370</v>
      </c>
      <c r="F1591" s="8" t="s">
        <v>407</v>
      </c>
    </row>
    <row r="1592" spans="1:6" ht="15" x14ac:dyDescent="0.25">
      <c r="A1592" s="8" t="s">
        <v>406</v>
      </c>
      <c r="B1592" s="8" t="s">
        <v>144</v>
      </c>
      <c r="C1592" s="8" t="s">
        <v>409</v>
      </c>
      <c r="D1592" s="8" t="s">
        <v>3166</v>
      </c>
      <c r="E1592" s="9">
        <v>1101</v>
      </c>
      <c r="F1592" s="8" t="s">
        <v>407</v>
      </c>
    </row>
    <row r="1593" spans="1:6" ht="15" x14ac:dyDescent="0.25">
      <c r="A1593" s="8" t="s">
        <v>406</v>
      </c>
      <c r="B1593" s="8" t="s">
        <v>144</v>
      </c>
      <c r="C1593" s="8" t="s">
        <v>410</v>
      </c>
      <c r="D1593" s="8" t="s">
        <v>3167</v>
      </c>
      <c r="E1593" s="9">
        <v>269</v>
      </c>
      <c r="F1593" s="8" t="s">
        <v>407</v>
      </c>
    </row>
    <row r="1594" spans="1:6" ht="15" x14ac:dyDescent="0.25">
      <c r="A1594" s="8" t="s">
        <v>406</v>
      </c>
      <c r="B1594" s="8" t="s">
        <v>144</v>
      </c>
      <c r="C1594" s="8" t="s">
        <v>410</v>
      </c>
      <c r="D1594" s="8" t="s">
        <v>3168</v>
      </c>
      <c r="E1594" s="9">
        <v>263</v>
      </c>
      <c r="F1594" s="8" t="s">
        <v>407</v>
      </c>
    </row>
    <row r="1595" spans="1:6" ht="15" x14ac:dyDescent="0.25">
      <c r="A1595" s="8" t="s">
        <v>406</v>
      </c>
      <c r="B1595" s="8" t="s">
        <v>144</v>
      </c>
      <c r="C1595" s="8" t="s">
        <v>410</v>
      </c>
      <c r="D1595" s="8" t="s">
        <v>3169</v>
      </c>
      <c r="E1595" s="9">
        <v>292</v>
      </c>
      <c r="F1595" s="8" t="s">
        <v>407</v>
      </c>
    </row>
    <row r="1596" spans="1:6" ht="15" x14ac:dyDescent="0.25">
      <c r="A1596" s="8" t="s">
        <v>406</v>
      </c>
      <c r="B1596" s="8" t="s">
        <v>144</v>
      </c>
      <c r="C1596" s="8" t="s">
        <v>410</v>
      </c>
      <c r="D1596" s="8" t="s">
        <v>3170</v>
      </c>
      <c r="E1596" s="9">
        <v>506</v>
      </c>
      <c r="F1596" s="8" t="s">
        <v>407</v>
      </c>
    </row>
    <row r="1597" spans="1:6" ht="15" x14ac:dyDescent="0.25">
      <c r="A1597" s="8" t="s">
        <v>406</v>
      </c>
      <c r="B1597" s="8" t="s">
        <v>144</v>
      </c>
      <c r="C1597" s="8" t="s">
        <v>410</v>
      </c>
      <c r="D1597" s="8" t="s">
        <v>3171</v>
      </c>
      <c r="E1597" s="9">
        <v>302</v>
      </c>
      <c r="F1597" s="8" t="s">
        <v>407</v>
      </c>
    </row>
    <row r="1598" spans="1:6" ht="15" x14ac:dyDescent="0.25">
      <c r="A1598" s="8" t="s">
        <v>406</v>
      </c>
      <c r="B1598" s="8" t="s">
        <v>144</v>
      </c>
      <c r="C1598" s="8" t="s">
        <v>410</v>
      </c>
      <c r="D1598" s="8" t="s">
        <v>3172</v>
      </c>
      <c r="E1598" s="9">
        <v>376</v>
      </c>
      <c r="F1598" s="8" t="s">
        <v>407</v>
      </c>
    </row>
    <row r="1599" spans="1:6" ht="15" x14ac:dyDescent="0.25">
      <c r="A1599" s="8" t="s">
        <v>406</v>
      </c>
      <c r="B1599" s="8" t="s">
        <v>144</v>
      </c>
      <c r="C1599" s="8" t="s">
        <v>410</v>
      </c>
      <c r="D1599" s="8" t="s">
        <v>3173</v>
      </c>
      <c r="E1599" s="9">
        <v>260</v>
      </c>
      <c r="F1599" s="8" t="s">
        <v>407</v>
      </c>
    </row>
    <row r="1600" spans="1:6" ht="15" x14ac:dyDescent="0.25">
      <c r="A1600" s="8" t="s">
        <v>406</v>
      </c>
      <c r="B1600" s="8" t="s">
        <v>144</v>
      </c>
      <c r="C1600" s="8" t="s">
        <v>410</v>
      </c>
      <c r="D1600" s="8" t="s">
        <v>3174</v>
      </c>
      <c r="E1600" s="9">
        <v>244</v>
      </c>
      <c r="F1600" s="8" t="s">
        <v>407</v>
      </c>
    </row>
    <row r="1601" spans="1:6" ht="15" x14ac:dyDescent="0.25">
      <c r="A1601" s="8" t="s">
        <v>406</v>
      </c>
      <c r="B1601" s="8" t="s">
        <v>144</v>
      </c>
      <c r="C1601" s="8" t="s">
        <v>410</v>
      </c>
      <c r="D1601" s="8" t="s">
        <v>3175</v>
      </c>
      <c r="E1601" s="9">
        <v>342</v>
      </c>
      <c r="F1601" s="8" t="s">
        <v>407</v>
      </c>
    </row>
    <row r="1602" spans="1:6" ht="15" x14ac:dyDescent="0.25">
      <c r="A1602" s="8" t="s">
        <v>406</v>
      </c>
      <c r="B1602" s="8" t="s">
        <v>144</v>
      </c>
      <c r="C1602" s="8" t="s">
        <v>410</v>
      </c>
      <c r="D1602" s="8" t="s">
        <v>3176</v>
      </c>
      <c r="E1602" s="9">
        <v>283</v>
      </c>
      <c r="F1602" s="8" t="s">
        <v>407</v>
      </c>
    </row>
    <row r="1603" spans="1:6" ht="15" x14ac:dyDescent="0.25">
      <c r="A1603" s="8" t="s">
        <v>406</v>
      </c>
      <c r="B1603" s="8" t="s">
        <v>144</v>
      </c>
      <c r="C1603" s="8" t="s">
        <v>410</v>
      </c>
      <c r="D1603" s="8" t="s">
        <v>3177</v>
      </c>
      <c r="E1603" s="9">
        <v>356</v>
      </c>
      <c r="F1603" s="8" t="s">
        <v>407</v>
      </c>
    </row>
    <row r="1604" spans="1:6" ht="15" x14ac:dyDescent="0.25">
      <c r="A1604" s="8" t="s">
        <v>406</v>
      </c>
      <c r="B1604" s="8" t="s">
        <v>144</v>
      </c>
      <c r="C1604" s="8" t="s">
        <v>410</v>
      </c>
      <c r="D1604" s="8" t="s">
        <v>3178</v>
      </c>
      <c r="E1604" s="9">
        <v>547</v>
      </c>
      <c r="F1604" s="8" t="s">
        <v>407</v>
      </c>
    </row>
    <row r="1605" spans="1:6" ht="15" x14ac:dyDescent="0.25">
      <c r="A1605" s="8" t="s">
        <v>406</v>
      </c>
      <c r="B1605" s="8" t="s">
        <v>144</v>
      </c>
      <c r="C1605" s="8" t="s">
        <v>410</v>
      </c>
      <c r="D1605" s="8" t="s">
        <v>3179</v>
      </c>
      <c r="E1605" s="9">
        <v>467</v>
      </c>
      <c r="F1605" s="8" t="s">
        <v>407</v>
      </c>
    </row>
    <row r="1606" spans="1:6" ht="15" x14ac:dyDescent="0.25">
      <c r="A1606" s="8" t="s">
        <v>406</v>
      </c>
      <c r="B1606" s="8" t="s">
        <v>144</v>
      </c>
      <c r="C1606" s="8" t="s">
        <v>411</v>
      </c>
      <c r="D1606" s="8" t="s">
        <v>3180</v>
      </c>
      <c r="E1606" s="9">
        <v>84</v>
      </c>
      <c r="F1606" s="8" t="s">
        <v>407</v>
      </c>
    </row>
    <row r="1607" spans="1:6" ht="15" x14ac:dyDescent="0.25">
      <c r="A1607" s="8" t="s">
        <v>406</v>
      </c>
      <c r="B1607" s="8" t="s">
        <v>144</v>
      </c>
      <c r="C1607" s="8" t="s">
        <v>411</v>
      </c>
      <c r="D1607" s="8" t="s">
        <v>3141</v>
      </c>
      <c r="E1607" s="9">
        <v>46</v>
      </c>
      <c r="F1607" s="8" t="s">
        <v>407</v>
      </c>
    </row>
    <row r="1608" spans="1:6" ht="15" x14ac:dyDescent="0.25">
      <c r="A1608" s="8" t="s">
        <v>406</v>
      </c>
      <c r="B1608" s="8" t="s">
        <v>144</v>
      </c>
      <c r="C1608" s="8" t="s">
        <v>412</v>
      </c>
      <c r="D1608" s="8" t="s">
        <v>3181</v>
      </c>
      <c r="E1608" s="9">
        <v>330</v>
      </c>
      <c r="F1608" s="8" t="s">
        <v>407</v>
      </c>
    </row>
    <row r="1609" spans="1:6" ht="15" x14ac:dyDescent="0.25">
      <c r="A1609" s="8" t="s">
        <v>406</v>
      </c>
      <c r="B1609" s="8" t="s">
        <v>144</v>
      </c>
      <c r="C1609" s="8" t="s">
        <v>412</v>
      </c>
      <c r="D1609" s="8" t="s">
        <v>3182</v>
      </c>
      <c r="E1609" s="9">
        <v>221</v>
      </c>
      <c r="F1609" s="8" t="s">
        <v>407</v>
      </c>
    </row>
    <row r="1610" spans="1:6" ht="15" x14ac:dyDescent="0.25">
      <c r="A1610" s="8" t="s">
        <v>406</v>
      </c>
      <c r="B1610" s="8" t="s">
        <v>144</v>
      </c>
      <c r="C1610" s="8" t="s">
        <v>412</v>
      </c>
      <c r="D1610" s="8" t="s">
        <v>3183</v>
      </c>
      <c r="E1610" s="9">
        <v>432</v>
      </c>
      <c r="F1610" s="8" t="s">
        <v>407</v>
      </c>
    </row>
    <row r="1611" spans="1:6" ht="15" x14ac:dyDescent="0.25">
      <c r="A1611" s="8" t="s">
        <v>406</v>
      </c>
      <c r="B1611" s="8" t="s">
        <v>144</v>
      </c>
      <c r="C1611" s="8" t="s">
        <v>413</v>
      </c>
      <c r="D1611" s="8" t="s">
        <v>3184</v>
      </c>
      <c r="E1611" s="9">
        <v>312</v>
      </c>
      <c r="F1611" s="8" t="s">
        <v>407</v>
      </c>
    </row>
    <row r="1612" spans="1:6" ht="15" x14ac:dyDescent="0.25">
      <c r="A1612" s="8" t="s">
        <v>406</v>
      </c>
      <c r="B1612" s="8" t="s">
        <v>144</v>
      </c>
      <c r="C1612" s="8" t="s">
        <v>413</v>
      </c>
      <c r="D1612" s="8" t="s">
        <v>3185</v>
      </c>
      <c r="E1612" s="9">
        <v>360</v>
      </c>
      <c r="F1612" s="8" t="s">
        <v>407</v>
      </c>
    </row>
    <row r="1613" spans="1:6" ht="15" x14ac:dyDescent="0.25">
      <c r="A1613" s="8" t="s">
        <v>406</v>
      </c>
      <c r="B1613" s="8" t="s">
        <v>144</v>
      </c>
      <c r="C1613" s="8" t="s">
        <v>413</v>
      </c>
      <c r="D1613" s="8" t="s">
        <v>3186</v>
      </c>
      <c r="E1613" s="9">
        <v>305</v>
      </c>
      <c r="F1613" s="8" t="s">
        <v>407</v>
      </c>
    </row>
    <row r="1614" spans="1:6" ht="15" x14ac:dyDescent="0.25">
      <c r="A1614" s="8" t="s">
        <v>406</v>
      </c>
      <c r="B1614" s="8" t="s">
        <v>144</v>
      </c>
      <c r="C1614" s="8" t="s">
        <v>413</v>
      </c>
      <c r="D1614" s="8" t="s">
        <v>3187</v>
      </c>
      <c r="E1614" s="9">
        <v>368</v>
      </c>
      <c r="F1614" s="8" t="s">
        <v>407</v>
      </c>
    </row>
    <row r="1615" spans="1:6" ht="15" x14ac:dyDescent="0.25">
      <c r="A1615" s="8" t="s">
        <v>406</v>
      </c>
      <c r="B1615" s="8" t="s">
        <v>144</v>
      </c>
      <c r="C1615" s="8" t="s">
        <v>413</v>
      </c>
      <c r="D1615" s="8" t="s">
        <v>3188</v>
      </c>
      <c r="E1615" s="9">
        <v>358</v>
      </c>
      <c r="F1615" s="8" t="s">
        <v>407</v>
      </c>
    </row>
    <row r="1616" spans="1:6" ht="15" x14ac:dyDescent="0.25">
      <c r="A1616" s="8" t="s">
        <v>406</v>
      </c>
      <c r="B1616" s="8" t="s">
        <v>144</v>
      </c>
      <c r="C1616" s="8" t="s">
        <v>413</v>
      </c>
      <c r="D1616" s="8" t="s">
        <v>3189</v>
      </c>
      <c r="E1616" s="9">
        <v>239</v>
      </c>
      <c r="F1616" s="8" t="s">
        <v>407</v>
      </c>
    </row>
    <row r="1617" spans="1:6" ht="15" x14ac:dyDescent="0.25">
      <c r="A1617" s="8" t="s">
        <v>406</v>
      </c>
      <c r="B1617" s="8" t="s">
        <v>144</v>
      </c>
      <c r="C1617" s="8" t="s">
        <v>413</v>
      </c>
      <c r="D1617" s="8" t="s">
        <v>3190</v>
      </c>
      <c r="E1617" s="9">
        <v>228</v>
      </c>
      <c r="F1617" s="8" t="s">
        <v>407</v>
      </c>
    </row>
    <row r="1618" spans="1:6" ht="15" x14ac:dyDescent="0.25">
      <c r="A1618" s="8" t="s">
        <v>406</v>
      </c>
      <c r="B1618" s="8" t="s">
        <v>144</v>
      </c>
      <c r="C1618" s="8" t="s">
        <v>413</v>
      </c>
      <c r="D1618" s="8" t="s">
        <v>3191</v>
      </c>
      <c r="E1618" s="9">
        <v>219</v>
      </c>
      <c r="F1618" s="8" t="s">
        <v>407</v>
      </c>
    </row>
    <row r="1619" spans="1:6" ht="15" x14ac:dyDescent="0.25">
      <c r="A1619" s="8" t="s">
        <v>406</v>
      </c>
      <c r="B1619" s="8" t="s">
        <v>144</v>
      </c>
      <c r="C1619" s="8" t="s">
        <v>413</v>
      </c>
      <c r="D1619" s="8" t="s">
        <v>3192</v>
      </c>
      <c r="E1619" s="9">
        <v>395</v>
      </c>
      <c r="F1619" s="8" t="s">
        <v>407</v>
      </c>
    </row>
    <row r="1620" spans="1:6" ht="15" x14ac:dyDescent="0.25">
      <c r="A1620" s="8" t="s">
        <v>406</v>
      </c>
      <c r="B1620" s="8" t="s">
        <v>144</v>
      </c>
      <c r="C1620" s="8" t="s">
        <v>413</v>
      </c>
      <c r="D1620" s="8" t="s">
        <v>3193</v>
      </c>
      <c r="E1620" s="9">
        <v>279</v>
      </c>
      <c r="F1620" s="8" t="s">
        <v>407</v>
      </c>
    </row>
    <row r="1621" spans="1:6" ht="15" x14ac:dyDescent="0.25">
      <c r="A1621" s="8" t="s">
        <v>406</v>
      </c>
      <c r="B1621" s="8" t="s">
        <v>144</v>
      </c>
      <c r="C1621" s="8" t="s">
        <v>413</v>
      </c>
      <c r="D1621" s="8" t="s">
        <v>3194</v>
      </c>
      <c r="E1621" s="9">
        <v>358</v>
      </c>
      <c r="F1621" s="8" t="s">
        <v>407</v>
      </c>
    </row>
    <row r="1622" spans="1:6" ht="15" x14ac:dyDescent="0.25">
      <c r="A1622" s="8" t="s">
        <v>406</v>
      </c>
      <c r="B1622" s="8" t="s">
        <v>144</v>
      </c>
      <c r="C1622" s="8" t="s">
        <v>413</v>
      </c>
      <c r="D1622" s="8" t="s">
        <v>3195</v>
      </c>
      <c r="E1622" s="9">
        <v>450</v>
      </c>
      <c r="F1622" s="8" t="s">
        <v>407</v>
      </c>
    </row>
    <row r="1623" spans="1:6" ht="15" x14ac:dyDescent="0.25">
      <c r="A1623" s="8" t="s">
        <v>406</v>
      </c>
      <c r="B1623" s="8" t="s">
        <v>144</v>
      </c>
      <c r="C1623" s="8" t="s">
        <v>413</v>
      </c>
      <c r="D1623" s="8" t="s">
        <v>3196</v>
      </c>
      <c r="E1623" s="9">
        <v>301</v>
      </c>
      <c r="F1623" s="8" t="s">
        <v>407</v>
      </c>
    </row>
    <row r="1624" spans="1:6" ht="15" x14ac:dyDescent="0.25">
      <c r="A1624" s="8" t="s">
        <v>406</v>
      </c>
      <c r="B1624" s="8" t="s">
        <v>144</v>
      </c>
      <c r="C1624" s="8" t="s">
        <v>414</v>
      </c>
      <c r="D1624" s="8" t="s">
        <v>3180</v>
      </c>
      <c r="E1624" s="9">
        <v>254</v>
      </c>
      <c r="F1624" s="8" t="s">
        <v>407</v>
      </c>
    </row>
    <row r="1625" spans="1:6" ht="15" x14ac:dyDescent="0.25">
      <c r="A1625" s="8" t="s">
        <v>406</v>
      </c>
      <c r="B1625" s="8" t="s">
        <v>144</v>
      </c>
      <c r="C1625" s="8" t="s">
        <v>414</v>
      </c>
      <c r="D1625" s="8" t="s">
        <v>3197</v>
      </c>
      <c r="E1625" s="9">
        <v>86</v>
      </c>
      <c r="F1625" s="8" t="s">
        <v>407</v>
      </c>
    </row>
    <row r="1626" spans="1:6" ht="15" x14ac:dyDescent="0.25">
      <c r="A1626" s="8" t="s">
        <v>406</v>
      </c>
      <c r="B1626" s="8" t="s">
        <v>144</v>
      </c>
      <c r="C1626" s="8" t="s">
        <v>415</v>
      </c>
      <c r="D1626" s="8" t="s">
        <v>3198</v>
      </c>
      <c r="E1626" s="9">
        <v>153</v>
      </c>
      <c r="F1626" s="8" t="s">
        <v>407</v>
      </c>
    </row>
    <row r="1627" spans="1:6" ht="15" x14ac:dyDescent="0.25">
      <c r="A1627" s="8" t="s">
        <v>406</v>
      </c>
      <c r="B1627" s="8" t="s">
        <v>144</v>
      </c>
      <c r="C1627" s="8" t="s">
        <v>415</v>
      </c>
      <c r="D1627" s="8" t="s">
        <v>3199</v>
      </c>
      <c r="E1627" s="9">
        <v>670</v>
      </c>
      <c r="F1627" s="8" t="s">
        <v>407</v>
      </c>
    </row>
    <row r="1628" spans="1:6" ht="15" x14ac:dyDescent="0.25">
      <c r="A1628" s="8" t="s">
        <v>406</v>
      </c>
      <c r="B1628" s="8" t="s">
        <v>144</v>
      </c>
      <c r="C1628" s="8" t="s">
        <v>415</v>
      </c>
      <c r="D1628" s="8" t="s">
        <v>3200</v>
      </c>
      <c r="E1628" s="9">
        <v>551</v>
      </c>
      <c r="F1628" s="8" t="s">
        <v>407</v>
      </c>
    </row>
    <row r="1629" spans="1:6" ht="15" x14ac:dyDescent="0.25">
      <c r="A1629" s="8" t="s">
        <v>406</v>
      </c>
      <c r="B1629" s="8" t="s">
        <v>144</v>
      </c>
      <c r="C1629" s="8" t="s">
        <v>415</v>
      </c>
      <c r="D1629" s="8" t="s">
        <v>3201</v>
      </c>
      <c r="E1629" s="9">
        <v>1</v>
      </c>
      <c r="F1629" s="8" t="s">
        <v>407</v>
      </c>
    </row>
    <row r="1630" spans="1:6" ht="15" x14ac:dyDescent="0.25">
      <c r="A1630" s="8" t="s">
        <v>406</v>
      </c>
      <c r="B1630" s="8" t="s">
        <v>144</v>
      </c>
      <c r="C1630" s="8" t="s">
        <v>415</v>
      </c>
      <c r="D1630" s="8" t="s">
        <v>3202</v>
      </c>
      <c r="E1630" s="9">
        <v>405</v>
      </c>
      <c r="F1630" s="8" t="s">
        <v>407</v>
      </c>
    </row>
    <row r="1631" spans="1:6" ht="15" x14ac:dyDescent="0.25">
      <c r="A1631" s="8" t="s">
        <v>406</v>
      </c>
      <c r="B1631" s="8" t="s">
        <v>144</v>
      </c>
      <c r="C1631" s="8" t="s">
        <v>415</v>
      </c>
      <c r="D1631" s="8" t="s">
        <v>3203</v>
      </c>
      <c r="E1631" s="9">
        <v>387</v>
      </c>
      <c r="F1631" s="8" t="s">
        <v>407</v>
      </c>
    </row>
    <row r="1632" spans="1:6" ht="15" x14ac:dyDescent="0.25">
      <c r="A1632" s="8" t="s">
        <v>406</v>
      </c>
      <c r="B1632" s="8" t="s">
        <v>144</v>
      </c>
      <c r="C1632" s="8" t="s">
        <v>415</v>
      </c>
      <c r="D1632" s="8" t="s">
        <v>3204</v>
      </c>
      <c r="E1632" s="9">
        <v>379</v>
      </c>
      <c r="F1632" s="8" t="s">
        <v>407</v>
      </c>
    </row>
    <row r="1633" spans="1:6" ht="15" x14ac:dyDescent="0.25">
      <c r="A1633" s="8" t="s">
        <v>406</v>
      </c>
      <c r="B1633" s="8" t="s">
        <v>144</v>
      </c>
      <c r="C1633" s="8" t="s">
        <v>415</v>
      </c>
      <c r="D1633" s="8" t="s">
        <v>3205</v>
      </c>
      <c r="E1633" s="9">
        <v>208</v>
      </c>
      <c r="F1633" s="8" t="s">
        <v>407</v>
      </c>
    </row>
    <row r="1634" spans="1:6" ht="15" x14ac:dyDescent="0.25">
      <c r="A1634" s="8" t="s">
        <v>406</v>
      </c>
      <c r="B1634" s="8" t="s">
        <v>144</v>
      </c>
      <c r="C1634" s="8" t="s">
        <v>415</v>
      </c>
      <c r="D1634" s="8" t="s">
        <v>3206</v>
      </c>
      <c r="E1634" s="9">
        <v>320</v>
      </c>
      <c r="F1634" s="8" t="s">
        <v>407</v>
      </c>
    </row>
    <row r="1635" spans="1:6" ht="15" x14ac:dyDescent="0.25">
      <c r="A1635" s="8" t="s">
        <v>406</v>
      </c>
      <c r="B1635" s="8" t="s">
        <v>144</v>
      </c>
      <c r="C1635" s="8" t="s">
        <v>415</v>
      </c>
      <c r="D1635" s="8" t="s">
        <v>3207</v>
      </c>
      <c r="E1635" s="9">
        <v>226</v>
      </c>
      <c r="F1635" s="8" t="s">
        <v>407</v>
      </c>
    </row>
    <row r="1636" spans="1:6" ht="15" x14ac:dyDescent="0.25">
      <c r="A1636" s="8" t="s">
        <v>406</v>
      </c>
      <c r="B1636" s="8" t="s">
        <v>144</v>
      </c>
      <c r="C1636" s="8" t="s">
        <v>415</v>
      </c>
      <c r="D1636" s="8" t="s">
        <v>3208</v>
      </c>
      <c r="E1636" s="9">
        <v>471</v>
      </c>
      <c r="F1636" s="8" t="s">
        <v>407</v>
      </c>
    </row>
    <row r="1637" spans="1:6" ht="15" x14ac:dyDescent="0.25">
      <c r="A1637" s="8" t="s">
        <v>406</v>
      </c>
      <c r="B1637" s="8" t="s">
        <v>144</v>
      </c>
      <c r="C1637" s="8" t="s">
        <v>415</v>
      </c>
      <c r="D1637" s="8" t="s">
        <v>3209</v>
      </c>
      <c r="E1637" s="9">
        <v>266</v>
      </c>
      <c r="F1637" s="8" t="s">
        <v>407</v>
      </c>
    </row>
    <row r="1638" spans="1:6" ht="15" x14ac:dyDescent="0.25">
      <c r="A1638" s="8" t="s">
        <v>406</v>
      </c>
      <c r="B1638" s="8" t="s">
        <v>144</v>
      </c>
      <c r="C1638" s="8" t="s">
        <v>415</v>
      </c>
      <c r="D1638" s="8" t="s">
        <v>3210</v>
      </c>
      <c r="E1638" s="9">
        <v>236</v>
      </c>
      <c r="F1638" s="8" t="s">
        <v>407</v>
      </c>
    </row>
    <row r="1639" spans="1:6" ht="15" x14ac:dyDescent="0.25">
      <c r="A1639" s="8" t="s">
        <v>406</v>
      </c>
      <c r="B1639" s="8" t="s">
        <v>144</v>
      </c>
      <c r="C1639" s="8" t="s">
        <v>415</v>
      </c>
      <c r="D1639" s="8" t="s">
        <v>3211</v>
      </c>
      <c r="E1639" s="9">
        <v>323</v>
      </c>
      <c r="F1639" s="8" t="s">
        <v>407</v>
      </c>
    </row>
    <row r="1640" spans="1:6" ht="15" x14ac:dyDescent="0.25">
      <c r="A1640" s="8" t="s">
        <v>406</v>
      </c>
      <c r="B1640" s="8" t="s">
        <v>144</v>
      </c>
      <c r="C1640" s="8" t="s">
        <v>415</v>
      </c>
      <c r="D1640" s="8" t="s">
        <v>3212</v>
      </c>
      <c r="E1640" s="9">
        <v>176</v>
      </c>
      <c r="F1640" s="8" t="s">
        <v>407</v>
      </c>
    </row>
    <row r="1641" spans="1:6" ht="15" x14ac:dyDescent="0.25">
      <c r="A1641" s="8" t="s">
        <v>406</v>
      </c>
      <c r="B1641" s="8" t="s">
        <v>144</v>
      </c>
      <c r="C1641" s="8" t="s">
        <v>415</v>
      </c>
      <c r="D1641" s="8" t="s">
        <v>3213</v>
      </c>
      <c r="E1641" s="9">
        <v>342</v>
      </c>
      <c r="F1641" s="8" t="s">
        <v>407</v>
      </c>
    </row>
    <row r="1642" spans="1:6" ht="15" x14ac:dyDescent="0.25">
      <c r="A1642" s="8" t="s">
        <v>406</v>
      </c>
      <c r="B1642" s="8" t="s">
        <v>144</v>
      </c>
      <c r="C1642" s="8" t="s">
        <v>415</v>
      </c>
      <c r="D1642" s="8" t="s">
        <v>3214</v>
      </c>
      <c r="E1642" s="9">
        <v>336</v>
      </c>
      <c r="F1642" s="8" t="s">
        <v>407</v>
      </c>
    </row>
    <row r="1643" spans="1:6" ht="15" x14ac:dyDescent="0.25">
      <c r="A1643" s="8" t="s">
        <v>406</v>
      </c>
      <c r="B1643" s="8" t="s">
        <v>144</v>
      </c>
      <c r="C1643" s="8" t="s">
        <v>415</v>
      </c>
      <c r="D1643" s="8" t="s">
        <v>3215</v>
      </c>
      <c r="E1643" s="9">
        <v>200</v>
      </c>
      <c r="F1643" s="8" t="s">
        <v>407</v>
      </c>
    </row>
    <row r="1644" spans="1:6" ht="15" x14ac:dyDescent="0.25">
      <c r="A1644" s="8" t="s">
        <v>406</v>
      </c>
      <c r="B1644" s="8" t="s">
        <v>156</v>
      </c>
      <c r="C1644" s="8" t="s">
        <v>416</v>
      </c>
      <c r="D1644" s="8" t="s">
        <v>3216</v>
      </c>
      <c r="E1644" s="9">
        <v>519</v>
      </c>
      <c r="F1644" s="8" t="s">
        <v>407</v>
      </c>
    </row>
    <row r="1645" spans="1:6" ht="15" x14ac:dyDescent="0.25">
      <c r="A1645" s="8" t="s">
        <v>406</v>
      </c>
      <c r="B1645" s="8" t="s">
        <v>156</v>
      </c>
      <c r="C1645" s="8" t="s">
        <v>416</v>
      </c>
      <c r="D1645" s="8" t="s">
        <v>3217</v>
      </c>
      <c r="E1645" s="9">
        <v>475</v>
      </c>
      <c r="F1645" s="8" t="s">
        <v>407</v>
      </c>
    </row>
    <row r="1646" spans="1:6" ht="15" x14ac:dyDescent="0.25">
      <c r="A1646" s="8" t="s">
        <v>406</v>
      </c>
      <c r="B1646" s="8" t="s">
        <v>156</v>
      </c>
      <c r="C1646" s="8" t="s">
        <v>416</v>
      </c>
      <c r="D1646" s="8" t="s">
        <v>3218</v>
      </c>
      <c r="E1646" s="9">
        <v>377</v>
      </c>
      <c r="F1646" s="8" t="s">
        <v>407</v>
      </c>
    </row>
    <row r="1647" spans="1:6" ht="15" x14ac:dyDescent="0.25">
      <c r="A1647" s="8" t="s">
        <v>406</v>
      </c>
      <c r="B1647" s="8" t="s">
        <v>156</v>
      </c>
      <c r="C1647" s="8" t="s">
        <v>416</v>
      </c>
      <c r="D1647" s="8" t="s">
        <v>3219</v>
      </c>
      <c r="E1647" s="9">
        <v>415</v>
      </c>
      <c r="F1647" s="8" t="s">
        <v>407</v>
      </c>
    </row>
    <row r="1648" spans="1:6" ht="15" x14ac:dyDescent="0.25">
      <c r="A1648" s="8" t="s">
        <v>406</v>
      </c>
      <c r="B1648" s="8" t="s">
        <v>156</v>
      </c>
      <c r="C1648" s="8" t="s">
        <v>416</v>
      </c>
      <c r="D1648" s="8" t="s">
        <v>3220</v>
      </c>
      <c r="E1648" s="9">
        <v>252</v>
      </c>
      <c r="F1648" s="8" t="s">
        <v>407</v>
      </c>
    </row>
    <row r="1649" spans="1:6" ht="15" x14ac:dyDescent="0.25">
      <c r="A1649" s="8" t="s">
        <v>406</v>
      </c>
      <c r="B1649" s="8" t="s">
        <v>156</v>
      </c>
      <c r="C1649" s="8" t="s">
        <v>416</v>
      </c>
      <c r="D1649" s="8" t="s">
        <v>3221</v>
      </c>
      <c r="E1649" s="9">
        <v>250</v>
      </c>
      <c r="F1649" s="8" t="s">
        <v>407</v>
      </c>
    </row>
    <row r="1650" spans="1:6" ht="15" x14ac:dyDescent="0.25">
      <c r="A1650" s="8" t="s">
        <v>406</v>
      </c>
      <c r="B1650" s="8" t="s">
        <v>156</v>
      </c>
      <c r="C1650" s="8" t="s">
        <v>416</v>
      </c>
      <c r="D1650" s="8" t="s">
        <v>3222</v>
      </c>
      <c r="E1650" s="9">
        <v>198</v>
      </c>
      <c r="F1650" s="8" t="s">
        <v>407</v>
      </c>
    </row>
    <row r="1651" spans="1:6" ht="15" x14ac:dyDescent="0.25">
      <c r="A1651" s="8" t="s">
        <v>406</v>
      </c>
      <c r="B1651" s="8" t="s">
        <v>156</v>
      </c>
      <c r="C1651" s="8" t="s">
        <v>416</v>
      </c>
      <c r="D1651" s="8" t="s">
        <v>3223</v>
      </c>
      <c r="E1651" s="9">
        <v>192</v>
      </c>
      <c r="F1651" s="8" t="s">
        <v>407</v>
      </c>
    </row>
    <row r="1652" spans="1:6" ht="15" x14ac:dyDescent="0.25">
      <c r="A1652" s="8" t="s">
        <v>406</v>
      </c>
      <c r="B1652" s="8" t="s">
        <v>156</v>
      </c>
      <c r="C1652" s="8" t="s">
        <v>416</v>
      </c>
      <c r="D1652" s="8" t="s">
        <v>3224</v>
      </c>
      <c r="E1652" s="9">
        <v>458</v>
      </c>
      <c r="F1652" s="8" t="s">
        <v>407</v>
      </c>
    </row>
    <row r="1653" spans="1:6" ht="15" x14ac:dyDescent="0.25">
      <c r="A1653" s="8" t="s">
        <v>406</v>
      </c>
      <c r="B1653" s="8" t="s">
        <v>156</v>
      </c>
      <c r="C1653" s="8" t="s">
        <v>416</v>
      </c>
      <c r="D1653" s="8" t="s">
        <v>3225</v>
      </c>
      <c r="E1653" s="9">
        <v>313</v>
      </c>
      <c r="F1653" s="8" t="s">
        <v>407</v>
      </c>
    </row>
    <row r="1654" spans="1:6" ht="15" x14ac:dyDescent="0.25">
      <c r="A1654" s="8" t="s">
        <v>406</v>
      </c>
      <c r="B1654" s="8" t="s">
        <v>156</v>
      </c>
      <c r="C1654" s="8" t="s">
        <v>416</v>
      </c>
      <c r="D1654" s="8" t="s">
        <v>3226</v>
      </c>
      <c r="E1654" s="9">
        <v>330</v>
      </c>
      <c r="F1654" s="8" t="s">
        <v>407</v>
      </c>
    </row>
    <row r="1655" spans="1:6" ht="15" x14ac:dyDescent="0.25">
      <c r="A1655" s="8" t="s">
        <v>406</v>
      </c>
      <c r="B1655" s="8" t="s">
        <v>156</v>
      </c>
      <c r="C1655" s="8" t="s">
        <v>416</v>
      </c>
      <c r="D1655" s="8" t="s">
        <v>3227</v>
      </c>
      <c r="E1655" s="9">
        <v>368</v>
      </c>
      <c r="F1655" s="8" t="s">
        <v>407</v>
      </c>
    </row>
    <row r="1656" spans="1:6" ht="15" x14ac:dyDescent="0.25">
      <c r="A1656" s="8" t="s">
        <v>406</v>
      </c>
      <c r="B1656" s="8" t="s">
        <v>156</v>
      </c>
      <c r="C1656" s="8" t="s">
        <v>416</v>
      </c>
      <c r="D1656" s="8" t="s">
        <v>3228</v>
      </c>
      <c r="E1656" s="9">
        <v>256</v>
      </c>
      <c r="F1656" s="8" t="s">
        <v>407</v>
      </c>
    </row>
    <row r="1657" spans="1:6" ht="15" x14ac:dyDescent="0.25">
      <c r="A1657" s="8" t="s">
        <v>406</v>
      </c>
      <c r="B1657" s="8" t="s">
        <v>156</v>
      </c>
      <c r="C1657" s="8" t="s">
        <v>416</v>
      </c>
      <c r="D1657" s="8" t="s">
        <v>3229</v>
      </c>
      <c r="E1657" s="9">
        <v>363</v>
      </c>
      <c r="F1657" s="8" t="s">
        <v>407</v>
      </c>
    </row>
    <row r="1658" spans="1:6" ht="15" x14ac:dyDescent="0.25">
      <c r="A1658" s="8" t="s">
        <v>406</v>
      </c>
      <c r="B1658" s="8" t="s">
        <v>156</v>
      </c>
      <c r="C1658" s="8" t="s">
        <v>416</v>
      </c>
      <c r="D1658" s="8" t="s">
        <v>3230</v>
      </c>
      <c r="E1658" s="9">
        <v>424</v>
      </c>
      <c r="F1658" s="8" t="s">
        <v>407</v>
      </c>
    </row>
    <row r="1659" spans="1:6" ht="15" x14ac:dyDescent="0.25">
      <c r="A1659" s="8" t="s">
        <v>406</v>
      </c>
      <c r="B1659" s="8" t="s">
        <v>156</v>
      </c>
      <c r="C1659" s="8" t="s">
        <v>416</v>
      </c>
      <c r="D1659" s="8" t="s">
        <v>3231</v>
      </c>
      <c r="E1659" s="9">
        <v>385</v>
      </c>
      <c r="F1659" s="8" t="s">
        <v>407</v>
      </c>
    </row>
    <row r="1660" spans="1:6" ht="15" x14ac:dyDescent="0.25">
      <c r="A1660" s="8" t="s">
        <v>406</v>
      </c>
      <c r="B1660" s="8" t="s">
        <v>156</v>
      </c>
      <c r="C1660" s="8" t="s">
        <v>416</v>
      </c>
      <c r="D1660" s="8" t="s">
        <v>3232</v>
      </c>
      <c r="E1660" s="9">
        <v>329</v>
      </c>
      <c r="F1660" s="8" t="s">
        <v>407</v>
      </c>
    </row>
    <row r="1661" spans="1:6" ht="15" x14ac:dyDescent="0.25">
      <c r="A1661" s="8" t="s">
        <v>406</v>
      </c>
      <c r="B1661" s="8" t="s">
        <v>156</v>
      </c>
      <c r="C1661" s="8" t="s">
        <v>416</v>
      </c>
      <c r="D1661" s="8" t="s">
        <v>3233</v>
      </c>
      <c r="E1661" s="9">
        <v>392</v>
      </c>
      <c r="F1661" s="8" t="s">
        <v>407</v>
      </c>
    </row>
    <row r="1662" spans="1:6" ht="15" x14ac:dyDescent="0.25">
      <c r="A1662" s="8" t="s">
        <v>406</v>
      </c>
      <c r="B1662" s="8" t="s">
        <v>156</v>
      </c>
      <c r="C1662" s="8" t="s">
        <v>417</v>
      </c>
      <c r="D1662" s="8" t="s">
        <v>3234</v>
      </c>
      <c r="E1662" s="9">
        <v>414</v>
      </c>
      <c r="F1662" s="8" t="s">
        <v>407</v>
      </c>
    </row>
    <row r="1663" spans="1:6" ht="15" x14ac:dyDescent="0.25">
      <c r="A1663" s="8" t="s">
        <v>406</v>
      </c>
      <c r="B1663" s="8" t="s">
        <v>156</v>
      </c>
      <c r="C1663" s="8" t="s">
        <v>417</v>
      </c>
      <c r="D1663" s="8" t="s">
        <v>3235</v>
      </c>
      <c r="E1663" s="9">
        <v>244</v>
      </c>
      <c r="F1663" s="8" t="s">
        <v>407</v>
      </c>
    </row>
    <row r="1664" spans="1:6" ht="15" x14ac:dyDescent="0.25">
      <c r="A1664" s="8" t="s">
        <v>406</v>
      </c>
      <c r="B1664" s="8" t="s">
        <v>156</v>
      </c>
      <c r="C1664" s="8" t="s">
        <v>417</v>
      </c>
      <c r="D1664" s="8" t="s">
        <v>3236</v>
      </c>
      <c r="E1664" s="9">
        <v>320</v>
      </c>
      <c r="F1664" s="8" t="s">
        <v>407</v>
      </c>
    </row>
    <row r="1665" spans="1:6" ht="15" x14ac:dyDescent="0.25">
      <c r="A1665" s="8" t="s">
        <v>406</v>
      </c>
      <c r="B1665" s="8" t="s">
        <v>156</v>
      </c>
      <c r="C1665" s="8" t="s">
        <v>417</v>
      </c>
      <c r="D1665" s="8" t="s">
        <v>3237</v>
      </c>
      <c r="E1665" s="9">
        <v>420</v>
      </c>
      <c r="F1665" s="8" t="s">
        <v>407</v>
      </c>
    </row>
    <row r="1666" spans="1:6" ht="15" x14ac:dyDescent="0.25">
      <c r="A1666" s="8" t="s">
        <v>406</v>
      </c>
      <c r="B1666" s="8" t="s">
        <v>156</v>
      </c>
      <c r="C1666" s="8" t="s">
        <v>417</v>
      </c>
      <c r="D1666" s="8" t="s">
        <v>3238</v>
      </c>
      <c r="E1666" s="9">
        <v>294</v>
      </c>
      <c r="F1666" s="8" t="s">
        <v>407</v>
      </c>
    </row>
    <row r="1667" spans="1:6" ht="15" x14ac:dyDescent="0.25">
      <c r="A1667" s="8" t="s">
        <v>406</v>
      </c>
      <c r="B1667" s="8" t="s">
        <v>156</v>
      </c>
      <c r="C1667" s="8" t="s">
        <v>417</v>
      </c>
      <c r="D1667" s="8" t="s">
        <v>3239</v>
      </c>
      <c r="E1667" s="9">
        <v>408</v>
      </c>
      <c r="F1667" s="8" t="s">
        <v>407</v>
      </c>
    </row>
    <row r="1668" spans="1:6" ht="15" x14ac:dyDescent="0.25">
      <c r="A1668" s="8" t="s">
        <v>406</v>
      </c>
      <c r="B1668" s="8" t="s">
        <v>156</v>
      </c>
      <c r="C1668" s="8" t="s">
        <v>417</v>
      </c>
      <c r="D1668" s="8" t="s">
        <v>3240</v>
      </c>
      <c r="E1668" s="9">
        <v>427</v>
      </c>
      <c r="F1668" s="8" t="s">
        <v>407</v>
      </c>
    </row>
    <row r="1669" spans="1:6" ht="15" x14ac:dyDescent="0.25">
      <c r="A1669" s="8" t="s">
        <v>406</v>
      </c>
      <c r="B1669" s="8" t="s">
        <v>156</v>
      </c>
      <c r="C1669" s="8" t="s">
        <v>417</v>
      </c>
      <c r="D1669" s="8" t="s">
        <v>3241</v>
      </c>
      <c r="E1669" s="9">
        <v>258</v>
      </c>
      <c r="F1669" s="8" t="s">
        <v>407</v>
      </c>
    </row>
    <row r="1670" spans="1:6" ht="15" x14ac:dyDescent="0.25">
      <c r="A1670" s="8" t="s">
        <v>406</v>
      </c>
      <c r="B1670" s="8" t="s">
        <v>156</v>
      </c>
      <c r="C1670" s="8" t="s">
        <v>417</v>
      </c>
      <c r="D1670" s="8" t="s">
        <v>3242</v>
      </c>
      <c r="E1670" s="9">
        <v>351</v>
      </c>
      <c r="F1670" s="8" t="s">
        <v>407</v>
      </c>
    </row>
    <row r="1671" spans="1:6" ht="15" x14ac:dyDescent="0.25">
      <c r="A1671" s="8" t="s">
        <v>406</v>
      </c>
      <c r="B1671" s="8" t="s">
        <v>156</v>
      </c>
      <c r="C1671" s="8" t="s">
        <v>417</v>
      </c>
      <c r="D1671" s="8" t="s">
        <v>3243</v>
      </c>
      <c r="E1671" s="9">
        <v>463</v>
      </c>
      <c r="F1671" s="8" t="s">
        <v>407</v>
      </c>
    </row>
    <row r="1672" spans="1:6" ht="15" x14ac:dyDescent="0.25">
      <c r="A1672" s="8" t="s">
        <v>406</v>
      </c>
      <c r="B1672" s="8" t="s">
        <v>156</v>
      </c>
      <c r="C1672" s="8" t="s">
        <v>417</v>
      </c>
      <c r="D1672" s="8" t="s">
        <v>3244</v>
      </c>
      <c r="E1672" s="9">
        <v>278</v>
      </c>
      <c r="F1672" s="8" t="s">
        <v>407</v>
      </c>
    </row>
    <row r="1673" spans="1:6" ht="15" x14ac:dyDescent="0.25">
      <c r="A1673" s="8" t="s">
        <v>406</v>
      </c>
      <c r="B1673" s="8" t="s">
        <v>156</v>
      </c>
      <c r="C1673" s="8" t="s">
        <v>417</v>
      </c>
      <c r="D1673" s="8" t="s">
        <v>3245</v>
      </c>
      <c r="E1673" s="9">
        <v>290</v>
      </c>
      <c r="F1673" s="8" t="s">
        <v>407</v>
      </c>
    </row>
    <row r="1674" spans="1:6" ht="15" x14ac:dyDescent="0.25">
      <c r="A1674" s="8" t="s">
        <v>406</v>
      </c>
      <c r="B1674" s="8" t="s">
        <v>156</v>
      </c>
      <c r="C1674" s="8" t="s">
        <v>418</v>
      </c>
      <c r="D1674" s="8" t="s">
        <v>3246</v>
      </c>
      <c r="E1674" s="9">
        <v>459</v>
      </c>
      <c r="F1674" s="8" t="s">
        <v>407</v>
      </c>
    </row>
    <row r="1675" spans="1:6" ht="15" x14ac:dyDescent="0.25">
      <c r="A1675" s="8" t="s">
        <v>406</v>
      </c>
      <c r="B1675" s="8" t="s">
        <v>156</v>
      </c>
      <c r="C1675" s="8" t="s">
        <v>418</v>
      </c>
      <c r="D1675" s="8" t="s">
        <v>3247</v>
      </c>
      <c r="E1675" s="9">
        <v>464</v>
      </c>
      <c r="F1675" s="8" t="s">
        <v>407</v>
      </c>
    </row>
    <row r="1676" spans="1:6" ht="15" x14ac:dyDescent="0.25">
      <c r="A1676" s="8" t="s">
        <v>406</v>
      </c>
      <c r="B1676" s="8" t="s">
        <v>156</v>
      </c>
      <c r="C1676" s="8" t="s">
        <v>419</v>
      </c>
      <c r="D1676" s="8" t="s">
        <v>3248</v>
      </c>
      <c r="E1676" s="9">
        <v>373</v>
      </c>
      <c r="F1676" s="8" t="s">
        <v>407</v>
      </c>
    </row>
    <row r="1677" spans="1:6" ht="15" x14ac:dyDescent="0.25">
      <c r="A1677" s="8" t="s">
        <v>406</v>
      </c>
      <c r="B1677" s="8" t="s">
        <v>156</v>
      </c>
      <c r="C1677" s="8" t="s">
        <v>419</v>
      </c>
      <c r="D1677" s="8" t="s">
        <v>3249</v>
      </c>
      <c r="E1677" s="9">
        <v>290</v>
      </c>
      <c r="F1677" s="8" t="s">
        <v>407</v>
      </c>
    </row>
    <row r="1678" spans="1:6" ht="15" x14ac:dyDescent="0.25">
      <c r="A1678" s="8" t="s">
        <v>406</v>
      </c>
      <c r="B1678" s="8" t="s">
        <v>156</v>
      </c>
      <c r="C1678" s="8" t="s">
        <v>419</v>
      </c>
      <c r="D1678" s="8" t="s">
        <v>3250</v>
      </c>
      <c r="E1678" s="9">
        <v>323</v>
      </c>
      <c r="F1678" s="8" t="s">
        <v>407</v>
      </c>
    </row>
    <row r="1679" spans="1:6" ht="15" x14ac:dyDescent="0.25">
      <c r="A1679" s="8" t="s">
        <v>406</v>
      </c>
      <c r="B1679" s="8" t="s">
        <v>156</v>
      </c>
      <c r="C1679" s="8" t="s">
        <v>419</v>
      </c>
      <c r="D1679" s="8" t="s">
        <v>3251</v>
      </c>
      <c r="E1679" s="9">
        <v>357</v>
      </c>
      <c r="F1679" s="8" t="s">
        <v>407</v>
      </c>
    </row>
    <row r="1680" spans="1:6" ht="15" x14ac:dyDescent="0.25">
      <c r="A1680" s="8" t="s">
        <v>406</v>
      </c>
      <c r="B1680" s="8" t="s">
        <v>156</v>
      </c>
      <c r="C1680" s="8" t="s">
        <v>419</v>
      </c>
      <c r="D1680" s="8" t="s">
        <v>3252</v>
      </c>
      <c r="E1680" s="9">
        <v>311</v>
      </c>
      <c r="F1680" s="8" t="s">
        <v>407</v>
      </c>
    </row>
    <row r="1681" spans="1:6" ht="15" x14ac:dyDescent="0.25">
      <c r="A1681" s="8" t="s">
        <v>406</v>
      </c>
      <c r="B1681" s="8" t="s">
        <v>156</v>
      </c>
      <c r="C1681" s="8" t="s">
        <v>419</v>
      </c>
      <c r="D1681" s="8" t="s">
        <v>3253</v>
      </c>
      <c r="E1681" s="9">
        <v>298</v>
      </c>
      <c r="F1681" s="8" t="s">
        <v>407</v>
      </c>
    </row>
    <row r="1682" spans="1:6" ht="15" x14ac:dyDescent="0.25">
      <c r="A1682" s="8" t="s">
        <v>406</v>
      </c>
      <c r="B1682" s="8" t="s">
        <v>156</v>
      </c>
      <c r="C1682" s="8" t="s">
        <v>419</v>
      </c>
      <c r="D1682" s="8" t="s">
        <v>3254</v>
      </c>
      <c r="E1682" s="9">
        <v>252</v>
      </c>
      <c r="F1682" s="8" t="s">
        <v>407</v>
      </c>
    </row>
    <row r="1683" spans="1:6" ht="15" x14ac:dyDescent="0.25">
      <c r="A1683" s="8" t="s">
        <v>406</v>
      </c>
      <c r="B1683" s="8" t="s">
        <v>156</v>
      </c>
      <c r="C1683" s="8" t="s">
        <v>419</v>
      </c>
      <c r="D1683" s="8" t="s">
        <v>3255</v>
      </c>
      <c r="E1683" s="9">
        <v>266</v>
      </c>
      <c r="F1683" s="8" t="s">
        <v>407</v>
      </c>
    </row>
    <row r="1684" spans="1:6" ht="15" x14ac:dyDescent="0.25">
      <c r="A1684" s="8" t="s">
        <v>406</v>
      </c>
      <c r="B1684" s="8" t="s">
        <v>156</v>
      </c>
      <c r="C1684" s="8" t="s">
        <v>419</v>
      </c>
      <c r="D1684" s="8" t="s">
        <v>3256</v>
      </c>
      <c r="E1684" s="9">
        <v>176</v>
      </c>
      <c r="F1684" s="8" t="s">
        <v>407</v>
      </c>
    </row>
    <row r="1685" spans="1:6" ht="15" x14ac:dyDescent="0.25">
      <c r="A1685" s="8" t="s">
        <v>406</v>
      </c>
      <c r="B1685" s="8" t="s">
        <v>156</v>
      </c>
      <c r="C1685" s="8" t="s">
        <v>419</v>
      </c>
      <c r="D1685" s="8" t="s">
        <v>3257</v>
      </c>
      <c r="E1685" s="9">
        <v>398</v>
      </c>
      <c r="F1685" s="8" t="s">
        <v>407</v>
      </c>
    </row>
    <row r="1686" spans="1:6" ht="15" x14ac:dyDescent="0.25">
      <c r="A1686" s="8" t="s">
        <v>406</v>
      </c>
      <c r="B1686" s="8" t="s">
        <v>156</v>
      </c>
      <c r="C1686" s="8" t="s">
        <v>419</v>
      </c>
      <c r="D1686" s="8" t="s">
        <v>3258</v>
      </c>
      <c r="E1686" s="9">
        <v>717</v>
      </c>
      <c r="F1686" s="8" t="s">
        <v>407</v>
      </c>
    </row>
    <row r="1687" spans="1:6" ht="15" x14ac:dyDescent="0.25">
      <c r="A1687" s="8" t="s">
        <v>406</v>
      </c>
      <c r="B1687" s="8" t="s">
        <v>156</v>
      </c>
      <c r="C1687" s="8" t="s">
        <v>419</v>
      </c>
      <c r="D1687" s="8" t="s">
        <v>3259</v>
      </c>
      <c r="E1687" s="9">
        <v>485</v>
      </c>
      <c r="F1687" s="8" t="s">
        <v>407</v>
      </c>
    </row>
    <row r="1688" spans="1:6" ht="15" x14ac:dyDescent="0.25">
      <c r="A1688" s="8" t="s">
        <v>406</v>
      </c>
      <c r="B1688" s="8" t="s">
        <v>156</v>
      </c>
      <c r="C1688" s="8" t="s">
        <v>419</v>
      </c>
      <c r="D1688" s="8" t="s">
        <v>3260</v>
      </c>
      <c r="E1688" s="9">
        <v>472</v>
      </c>
      <c r="F1688" s="8" t="s">
        <v>407</v>
      </c>
    </row>
    <row r="1689" spans="1:6" ht="15" x14ac:dyDescent="0.25">
      <c r="A1689" s="8" t="s">
        <v>406</v>
      </c>
      <c r="B1689" s="8" t="s">
        <v>156</v>
      </c>
      <c r="C1689" s="8" t="s">
        <v>419</v>
      </c>
      <c r="D1689" s="8" t="s">
        <v>3197</v>
      </c>
      <c r="E1689" s="9">
        <v>280</v>
      </c>
      <c r="F1689" s="8" t="s">
        <v>407</v>
      </c>
    </row>
    <row r="1690" spans="1:6" ht="15" x14ac:dyDescent="0.25">
      <c r="A1690" s="8" t="s">
        <v>406</v>
      </c>
      <c r="B1690" s="8" t="s">
        <v>156</v>
      </c>
      <c r="C1690" s="8" t="s">
        <v>419</v>
      </c>
      <c r="D1690" s="8" t="s">
        <v>3261</v>
      </c>
      <c r="E1690" s="9">
        <v>329</v>
      </c>
      <c r="F1690" s="8" t="s">
        <v>407</v>
      </c>
    </row>
    <row r="1691" spans="1:6" ht="15" x14ac:dyDescent="0.25">
      <c r="A1691" s="8" t="s">
        <v>406</v>
      </c>
      <c r="B1691" s="8" t="s">
        <v>156</v>
      </c>
      <c r="C1691" s="8" t="s">
        <v>420</v>
      </c>
      <c r="D1691" s="8" t="s">
        <v>3262</v>
      </c>
      <c r="E1691" s="9">
        <v>49</v>
      </c>
      <c r="F1691" s="8" t="s">
        <v>407</v>
      </c>
    </row>
    <row r="1692" spans="1:6" ht="15" x14ac:dyDescent="0.25">
      <c r="A1692" s="8" t="s">
        <v>406</v>
      </c>
      <c r="B1692" s="8" t="s">
        <v>156</v>
      </c>
      <c r="C1692" s="8" t="s">
        <v>420</v>
      </c>
      <c r="D1692" s="8" t="s">
        <v>3263</v>
      </c>
      <c r="E1692" s="9">
        <v>188</v>
      </c>
      <c r="F1692" s="8" t="s">
        <v>407</v>
      </c>
    </row>
    <row r="1693" spans="1:6" ht="15" x14ac:dyDescent="0.25">
      <c r="A1693" s="8" t="s">
        <v>406</v>
      </c>
      <c r="B1693" s="8" t="s">
        <v>156</v>
      </c>
      <c r="C1693" s="8" t="s">
        <v>420</v>
      </c>
      <c r="D1693" s="8" t="s">
        <v>3264</v>
      </c>
      <c r="E1693" s="9">
        <v>435</v>
      </c>
      <c r="F1693" s="8" t="s">
        <v>407</v>
      </c>
    </row>
    <row r="1694" spans="1:6" ht="15" x14ac:dyDescent="0.25">
      <c r="A1694" s="8" t="s">
        <v>406</v>
      </c>
      <c r="B1694" s="8" t="s">
        <v>156</v>
      </c>
      <c r="C1694" s="8" t="s">
        <v>420</v>
      </c>
      <c r="D1694" s="8" t="s">
        <v>3265</v>
      </c>
      <c r="E1694" s="9">
        <v>403</v>
      </c>
      <c r="F1694" s="8" t="s">
        <v>407</v>
      </c>
    </row>
    <row r="1695" spans="1:6" ht="15" x14ac:dyDescent="0.25">
      <c r="A1695" s="8" t="s">
        <v>406</v>
      </c>
      <c r="B1695" s="8" t="s">
        <v>156</v>
      </c>
      <c r="C1695" s="8" t="s">
        <v>420</v>
      </c>
      <c r="D1695" s="8" t="s">
        <v>3266</v>
      </c>
      <c r="E1695" s="9">
        <v>264</v>
      </c>
      <c r="F1695" s="8" t="s">
        <v>407</v>
      </c>
    </row>
    <row r="1696" spans="1:6" ht="15" x14ac:dyDescent="0.25">
      <c r="A1696" s="8" t="s">
        <v>406</v>
      </c>
      <c r="B1696" s="8" t="s">
        <v>156</v>
      </c>
      <c r="C1696" s="8" t="s">
        <v>420</v>
      </c>
      <c r="D1696" s="8" t="s">
        <v>3267</v>
      </c>
      <c r="E1696" s="9">
        <v>157</v>
      </c>
      <c r="F1696" s="8" t="s">
        <v>407</v>
      </c>
    </row>
    <row r="1697" spans="1:6" ht="15" x14ac:dyDescent="0.25">
      <c r="A1697" s="8" t="s">
        <v>406</v>
      </c>
      <c r="B1697" s="8" t="s">
        <v>156</v>
      </c>
      <c r="C1697" s="8" t="s">
        <v>420</v>
      </c>
      <c r="D1697" s="8" t="s">
        <v>3268</v>
      </c>
      <c r="E1697" s="9">
        <v>243</v>
      </c>
      <c r="F1697" s="8" t="s">
        <v>407</v>
      </c>
    </row>
    <row r="1698" spans="1:6" ht="15" x14ac:dyDescent="0.25">
      <c r="A1698" s="8" t="s">
        <v>406</v>
      </c>
      <c r="B1698" s="8" t="s">
        <v>156</v>
      </c>
      <c r="C1698" s="8" t="s">
        <v>420</v>
      </c>
      <c r="D1698" s="8" t="s">
        <v>3269</v>
      </c>
      <c r="E1698" s="9">
        <v>220</v>
      </c>
      <c r="F1698" s="8" t="s">
        <v>407</v>
      </c>
    </row>
    <row r="1699" spans="1:6" ht="15" x14ac:dyDescent="0.25">
      <c r="A1699" s="8" t="s">
        <v>406</v>
      </c>
      <c r="B1699" s="8" t="s">
        <v>156</v>
      </c>
      <c r="C1699" s="8" t="s">
        <v>318</v>
      </c>
      <c r="D1699" s="8" t="s">
        <v>3270</v>
      </c>
      <c r="E1699" s="9">
        <v>228</v>
      </c>
      <c r="F1699" s="8" t="s">
        <v>407</v>
      </c>
    </row>
    <row r="1700" spans="1:6" ht="15" x14ac:dyDescent="0.25">
      <c r="A1700" s="8" t="s">
        <v>406</v>
      </c>
      <c r="B1700" s="8" t="s">
        <v>156</v>
      </c>
      <c r="C1700" s="8" t="s">
        <v>318</v>
      </c>
      <c r="D1700" s="8" t="s">
        <v>3271</v>
      </c>
      <c r="E1700" s="9">
        <v>331</v>
      </c>
      <c r="F1700" s="8" t="s">
        <v>407</v>
      </c>
    </row>
    <row r="1701" spans="1:6" ht="15" x14ac:dyDescent="0.25">
      <c r="A1701" s="8" t="s">
        <v>406</v>
      </c>
      <c r="B1701" s="8" t="s">
        <v>156</v>
      </c>
      <c r="C1701" s="8" t="s">
        <v>318</v>
      </c>
      <c r="D1701" s="8" t="s">
        <v>3272</v>
      </c>
      <c r="E1701" s="9">
        <v>218</v>
      </c>
      <c r="F1701" s="8" t="s">
        <v>407</v>
      </c>
    </row>
    <row r="1702" spans="1:6" ht="15" x14ac:dyDescent="0.25">
      <c r="A1702" s="8" t="s">
        <v>406</v>
      </c>
      <c r="B1702" s="8" t="s">
        <v>156</v>
      </c>
      <c r="C1702" s="8" t="s">
        <v>318</v>
      </c>
      <c r="D1702" s="8" t="s">
        <v>3273</v>
      </c>
      <c r="E1702" s="9">
        <v>2</v>
      </c>
      <c r="F1702" s="8" t="s">
        <v>407</v>
      </c>
    </row>
    <row r="1703" spans="1:6" ht="15" x14ac:dyDescent="0.25">
      <c r="A1703" s="8" t="s">
        <v>406</v>
      </c>
      <c r="B1703" s="8" t="s">
        <v>156</v>
      </c>
      <c r="C1703" s="8" t="s">
        <v>318</v>
      </c>
      <c r="D1703" s="8" t="s">
        <v>3274</v>
      </c>
      <c r="E1703" s="9">
        <v>168</v>
      </c>
      <c r="F1703" s="8" t="s">
        <v>407</v>
      </c>
    </row>
    <row r="1704" spans="1:6" ht="15" x14ac:dyDescent="0.25">
      <c r="A1704" s="8" t="s">
        <v>406</v>
      </c>
      <c r="B1704" s="8" t="s">
        <v>156</v>
      </c>
      <c r="C1704" s="8" t="s">
        <v>318</v>
      </c>
      <c r="D1704" s="8" t="s">
        <v>3275</v>
      </c>
      <c r="E1704" s="9">
        <v>203</v>
      </c>
      <c r="F1704" s="8" t="s">
        <v>407</v>
      </c>
    </row>
    <row r="1705" spans="1:6" ht="15" x14ac:dyDescent="0.25">
      <c r="A1705" s="8" t="s">
        <v>406</v>
      </c>
      <c r="B1705" s="8" t="s">
        <v>156</v>
      </c>
      <c r="C1705" s="8" t="s">
        <v>318</v>
      </c>
      <c r="D1705" s="8" t="s">
        <v>3276</v>
      </c>
      <c r="E1705" s="9">
        <v>371</v>
      </c>
      <c r="F1705" s="8" t="s">
        <v>407</v>
      </c>
    </row>
    <row r="1706" spans="1:6" ht="15" x14ac:dyDescent="0.25">
      <c r="A1706" s="8" t="s">
        <v>406</v>
      </c>
      <c r="B1706" s="8" t="s">
        <v>156</v>
      </c>
      <c r="C1706" s="8" t="s">
        <v>421</v>
      </c>
      <c r="D1706" s="8" t="s">
        <v>3277</v>
      </c>
      <c r="E1706" s="9">
        <v>330</v>
      </c>
      <c r="F1706" s="8" t="s">
        <v>407</v>
      </c>
    </row>
    <row r="1707" spans="1:6" ht="15" x14ac:dyDescent="0.25">
      <c r="A1707" s="8" t="s">
        <v>406</v>
      </c>
      <c r="B1707" s="8" t="s">
        <v>156</v>
      </c>
      <c r="C1707" s="8" t="s">
        <v>421</v>
      </c>
      <c r="D1707" s="8" t="s">
        <v>3278</v>
      </c>
      <c r="E1707" s="9">
        <v>476</v>
      </c>
      <c r="F1707" s="8" t="s">
        <v>407</v>
      </c>
    </row>
    <row r="1708" spans="1:6" ht="15" x14ac:dyDescent="0.25">
      <c r="A1708" s="8" t="s">
        <v>406</v>
      </c>
      <c r="B1708" s="8" t="s">
        <v>156</v>
      </c>
      <c r="C1708" s="8" t="s">
        <v>421</v>
      </c>
      <c r="D1708" s="8" t="s">
        <v>3279</v>
      </c>
      <c r="E1708" s="9">
        <v>329</v>
      </c>
      <c r="F1708" s="8" t="s">
        <v>407</v>
      </c>
    </row>
    <row r="1709" spans="1:6" ht="15" x14ac:dyDescent="0.25">
      <c r="A1709" s="8" t="s">
        <v>406</v>
      </c>
      <c r="B1709" s="8" t="s">
        <v>156</v>
      </c>
      <c r="C1709" s="8" t="s">
        <v>421</v>
      </c>
      <c r="D1709" s="8" t="s">
        <v>3280</v>
      </c>
      <c r="E1709" s="9">
        <v>287</v>
      </c>
      <c r="F1709" s="8" t="s">
        <v>407</v>
      </c>
    </row>
    <row r="1710" spans="1:6" ht="15" x14ac:dyDescent="0.25">
      <c r="A1710" s="8" t="s">
        <v>406</v>
      </c>
      <c r="B1710" s="8" t="s">
        <v>156</v>
      </c>
      <c r="C1710" s="8" t="s">
        <v>421</v>
      </c>
      <c r="D1710" s="8" t="s">
        <v>3281</v>
      </c>
      <c r="E1710" s="9">
        <v>156</v>
      </c>
      <c r="F1710" s="8" t="s">
        <v>407</v>
      </c>
    </row>
    <row r="1711" spans="1:6" ht="15" x14ac:dyDescent="0.25">
      <c r="A1711" s="8" t="s">
        <v>406</v>
      </c>
      <c r="B1711" s="8" t="s">
        <v>156</v>
      </c>
      <c r="C1711" s="8" t="s">
        <v>421</v>
      </c>
      <c r="D1711" s="8" t="s">
        <v>3248</v>
      </c>
      <c r="E1711" s="9">
        <v>28</v>
      </c>
      <c r="F1711" s="8" t="s">
        <v>407</v>
      </c>
    </row>
    <row r="1712" spans="1:6" ht="15" x14ac:dyDescent="0.25">
      <c r="A1712" s="8" t="s">
        <v>406</v>
      </c>
      <c r="B1712" s="8" t="s">
        <v>156</v>
      </c>
      <c r="C1712" s="8" t="s">
        <v>421</v>
      </c>
      <c r="D1712" s="8" t="s">
        <v>3282</v>
      </c>
      <c r="E1712" s="9">
        <v>235</v>
      </c>
      <c r="F1712" s="8" t="s">
        <v>407</v>
      </c>
    </row>
    <row r="1713" spans="1:6" ht="15" x14ac:dyDescent="0.25">
      <c r="A1713" s="8" t="s">
        <v>406</v>
      </c>
      <c r="B1713" s="8" t="s">
        <v>156</v>
      </c>
      <c r="C1713" s="8" t="s">
        <v>421</v>
      </c>
      <c r="D1713" s="8" t="s">
        <v>3283</v>
      </c>
      <c r="E1713" s="9">
        <v>373</v>
      </c>
      <c r="F1713" s="8" t="s">
        <v>407</v>
      </c>
    </row>
    <row r="1714" spans="1:6" ht="15" x14ac:dyDescent="0.25">
      <c r="A1714" s="8" t="s">
        <v>406</v>
      </c>
      <c r="B1714" s="8" t="s">
        <v>156</v>
      </c>
      <c r="C1714" s="8" t="s">
        <v>421</v>
      </c>
      <c r="D1714" s="8" t="s">
        <v>3284</v>
      </c>
      <c r="E1714" s="9">
        <v>317</v>
      </c>
      <c r="F1714" s="8" t="s">
        <v>407</v>
      </c>
    </row>
    <row r="1715" spans="1:6" ht="15" x14ac:dyDescent="0.25">
      <c r="A1715" s="8" t="s">
        <v>406</v>
      </c>
      <c r="B1715" s="8" t="s">
        <v>156</v>
      </c>
      <c r="C1715" s="8" t="s">
        <v>421</v>
      </c>
      <c r="D1715" s="8" t="s">
        <v>3285</v>
      </c>
      <c r="E1715" s="9">
        <v>360</v>
      </c>
      <c r="F1715" s="8" t="s">
        <v>407</v>
      </c>
    </row>
    <row r="1716" spans="1:6" ht="15" x14ac:dyDescent="0.25">
      <c r="A1716" s="8" t="s">
        <v>406</v>
      </c>
      <c r="B1716" s="8" t="s">
        <v>156</v>
      </c>
      <c r="C1716" s="8" t="s">
        <v>421</v>
      </c>
      <c r="D1716" s="8" t="s">
        <v>3286</v>
      </c>
      <c r="E1716" s="9">
        <v>241</v>
      </c>
      <c r="F1716" s="8" t="s">
        <v>407</v>
      </c>
    </row>
    <row r="1717" spans="1:6" ht="15" x14ac:dyDescent="0.25">
      <c r="A1717" s="8" t="s">
        <v>406</v>
      </c>
      <c r="B1717" s="8" t="s">
        <v>156</v>
      </c>
      <c r="C1717" s="8" t="s">
        <v>421</v>
      </c>
      <c r="D1717" s="8" t="s">
        <v>3287</v>
      </c>
      <c r="E1717" s="9">
        <v>309</v>
      </c>
      <c r="F1717" s="8" t="s">
        <v>407</v>
      </c>
    </row>
    <row r="1718" spans="1:6" ht="15" x14ac:dyDescent="0.25">
      <c r="A1718" s="8" t="s">
        <v>406</v>
      </c>
      <c r="B1718" s="8" t="s">
        <v>156</v>
      </c>
      <c r="C1718" s="8" t="s">
        <v>421</v>
      </c>
      <c r="D1718" s="8" t="s">
        <v>3288</v>
      </c>
      <c r="E1718" s="9">
        <v>342</v>
      </c>
      <c r="F1718" s="8" t="s">
        <v>407</v>
      </c>
    </row>
    <row r="1719" spans="1:6" ht="15" x14ac:dyDescent="0.25">
      <c r="A1719" s="8" t="s">
        <v>406</v>
      </c>
      <c r="B1719" s="8" t="s">
        <v>156</v>
      </c>
      <c r="C1719" s="8" t="s">
        <v>421</v>
      </c>
      <c r="D1719" s="8" t="s">
        <v>3289</v>
      </c>
      <c r="E1719" s="9">
        <v>156</v>
      </c>
      <c r="F1719" s="8" t="s">
        <v>407</v>
      </c>
    </row>
    <row r="1720" spans="1:6" ht="15" x14ac:dyDescent="0.25">
      <c r="A1720" s="8" t="s">
        <v>406</v>
      </c>
      <c r="B1720" s="8" t="s">
        <v>156</v>
      </c>
      <c r="C1720" s="8" t="s">
        <v>421</v>
      </c>
      <c r="D1720" s="8" t="s">
        <v>3290</v>
      </c>
      <c r="E1720" s="9">
        <v>286</v>
      </c>
      <c r="F1720" s="8" t="s">
        <v>407</v>
      </c>
    </row>
    <row r="1721" spans="1:6" ht="15" x14ac:dyDescent="0.25">
      <c r="A1721" s="8" t="s">
        <v>406</v>
      </c>
      <c r="B1721" s="8" t="s">
        <v>156</v>
      </c>
      <c r="C1721" s="8" t="s">
        <v>421</v>
      </c>
      <c r="D1721" s="8" t="s">
        <v>3291</v>
      </c>
      <c r="E1721" s="9">
        <v>438</v>
      </c>
      <c r="F1721" s="8" t="s">
        <v>407</v>
      </c>
    </row>
    <row r="1722" spans="1:6" ht="15" x14ac:dyDescent="0.25">
      <c r="A1722" s="8" t="s">
        <v>406</v>
      </c>
      <c r="B1722" s="8" t="s">
        <v>156</v>
      </c>
      <c r="C1722" s="8" t="s">
        <v>421</v>
      </c>
      <c r="D1722" s="8" t="s">
        <v>3292</v>
      </c>
      <c r="E1722" s="9">
        <v>228</v>
      </c>
      <c r="F1722" s="8" t="s">
        <v>407</v>
      </c>
    </row>
    <row r="1723" spans="1:6" ht="15" x14ac:dyDescent="0.25">
      <c r="A1723" s="8" t="s">
        <v>406</v>
      </c>
      <c r="B1723" s="8" t="s">
        <v>156</v>
      </c>
      <c r="C1723" s="8" t="s">
        <v>421</v>
      </c>
      <c r="D1723" s="8" t="s">
        <v>3293</v>
      </c>
      <c r="E1723" s="9">
        <v>352</v>
      </c>
      <c r="F1723" s="8" t="s">
        <v>407</v>
      </c>
    </row>
    <row r="1724" spans="1:6" ht="15" x14ac:dyDescent="0.25">
      <c r="A1724" s="8" t="s">
        <v>406</v>
      </c>
      <c r="B1724" s="8" t="s">
        <v>156</v>
      </c>
      <c r="C1724" s="8" t="s">
        <v>421</v>
      </c>
      <c r="D1724" s="8" t="s">
        <v>3294</v>
      </c>
      <c r="E1724" s="9">
        <v>309</v>
      </c>
      <c r="F1724" s="8" t="s">
        <v>407</v>
      </c>
    </row>
    <row r="1725" spans="1:6" ht="15" x14ac:dyDescent="0.25">
      <c r="A1725" s="8" t="s">
        <v>406</v>
      </c>
      <c r="B1725" s="8" t="s">
        <v>156</v>
      </c>
      <c r="C1725" s="8" t="s">
        <v>421</v>
      </c>
      <c r="D1725" s="8" t="s">
        <v>3295</v>
      </c>
      <c r="E1725" s="9">
        <v>418</v>
      </c>
      <c r="F1725" s="8" t="s">
        <v>407</v>
      </c>
    </row>
    <row r="1726" spans="1:6" ht="15" x14ac:dyDescent="0.25">
      <c r="A1726" s="8" t="s">
        <v>406</v>
      </c>
      <c r="B1726" s="8" t="s">
        <v>156</v>
      </c>
      <c r="C1726" s="8" t="s">
        <v>421</v>
      </c>
      <c r="D1726" s="8" t="s">
        <v>3296</v>
      </c>
      <c r="E1726" s="9">
        <v>287</v>
      </c>
      <c r="F1726" s="8" t="s">
        <v>407</v>
      </c>
    </row>
    <row r="1727" spans="1:6" ht="15" x14ac:dyDescent="0.25">
      <c r="A1727" s="8" t="s">
        <v>406</v>
      </c>
      <c r="B1727" s="8" t="s">
        <v>156</v>
      </c>
      <c r="C1727" s="8" t="s">
        <v>421</v>
      </c>
      <c r="D1727" s="8" t="s">
        <v>3297</v>
      </c>
      <c r="E1727" s="9">
        <v>296</v>
      </c>
      <c r="F1727" s="8" t="s">
        <v>407</v>
      </c>
    </row>
    <row r="1728" spans="1:6" ht="15" x14ac:dyDescent="0.25">
      <c r="A1728" s="8" t="s">
        <v>406</v>
      </c>
      <c r="B1728" s="8" t="s">
        <v>156</v>
      </c>
      <c r="C1728" s="8" t="s">
        <v>421</v>
      </c>
      <c r="D1728" s="8" t="s">
        <v>3298</v>
      </c>
      <c r="E1728" s="9">
        <v>185</v>
      </c>
      <c r="F1728" s="8" t="s">
        <v>407</v>
      </c>
    </row>
    <row r="1729" spans="1:6" ht="15" x14ac:dyDescent="0.25">
      <c r="A1729" s="8" t="s">
        <v>406</v>
      </c>
      <c r="B1729" s="8" t="s">
        <v>156</v>
      </c>
      <c r="C1729" s="8" t="s">
        <v>421</v>
      </c>
      <c r="D1729" s="8" t="s">
        <v>3299</v>
      </c>
      <c r="E1729" s="9">
        <v>346</v>
      </c>
      <c r="F1729" s="8" t="s">
        <v>407</v>
      </c>
    </row>
    <row r="1730" spans="1:6" ht="15" x14ac:dyDescent="0.25">
      <c r="A1730" s="8" t="s">
        <v>406</v>
      </c>
      <c r="B1730" s="8" t="s">
        <v>156</v>
      </c>
      <c r="C1730" s="8" t="s">
        <v>421</v>
      </c>
      <c r="D1730" s="8" t="s">
        <v>3300</v>
      </c>
      <c r="E1730" s="9">
        <v>195</v>
      </c>
      <c r="F1730" s="8" t="s">
        <v>407</v>
      </c>
    </row>
    <row r="1731" spans="1:6" ht="15" x14ac:dyDescent="0.25">
      <c r="A1731" s="8" t="s">
        <v>406</v>
      </c>
      <c r="B1731" s="8" t="s">
        <v>156</v>
      </c>
      <c r="C1731" s="8" t="s">
        <v>421</v>
      </c>
      <c r="D1731" s="8" t="s">
        <v>3301</v>
      </c>
      <c r="E1731" s="9">
        <v>253</v>
      </c>
      <c r="F1731" s="8" t="s">
        <v>407</v>
      </c>
    </row>
    <row r="1732" spans="1:6" ht="15" x14ac:dyDescent="0.25">
      <c r="A1732" s="8" t="s">
        <v>406</v>
      </c>
      <c r="B1732" s="8" t="s">
        <v>156</v>
      </c>
      <c r="C1732" s="8" t="s">
        <v>422</v>
      </c>
      <c r="D1732" s="8" t="s">
        <v>3302</v>
      </c>
      <c r="E1732" s="9">
        <v>317</v>
      </c>
      <c r="F1732" s="8" t="s">
        <v>407</v>
      </c>
    </row>
    <row r="1733" spans="1:6" ht="15" x14ac:dyDescent="0.25">
      <c r="A1733" s="8" t="s">
        <v>406</v>
      </c>
      <c r="B1733" s="8" t="s">
        <v>156</v>
      </c>
      <c r="C1733" s="8" t="s">
        <v>422</v>
      </c>
      <c r="D1733" s="8" t="s">
        <v>3303</v>
      </c>
      <c r="E1733" s="9">
        <v>354</v>
      </c>
      <c r="F1733" s="8" t="s">
        <v>407</v>
      </c>
    </row>
    <row r="1734" spans="1:6" ht="15" x14ac:dyDescent="0.25">
      <c r="A1734" s="8" t="s">
        <v>406</v>
      </c>
      <c r="B1734" s="8" t="s">
        <v>156</v>
      </c>
      <c r="C1734" s="8" t="s">
        <v>422</v>
      </c>
      <c r="D1734" s="8" t="s">
        <v>3304</v>
      </c>
      <c r="E1734" s="9">
        <v>472</v>
      </c>
      <c r="F1734" s="8" t="s">
        <v>407</v>
      </c>
    </row>
    <row r="1735" spans="1:6" ht="15" x14ac:dyDescent="0.25">
      <c r="A1735" s="8" t="s">
        <v>406</v>
      </c>
      <c r="B1735" s="8" t="s">
        <v>156</v>
      </c>
      <c r="C1735" s="8" t="s">
        <v>422</v>
      </c>
      <c r="D1735" s="8" t="s">
        <v>3305</v>
      </c>
      <c r="E1735" s="9">
        <v>337</v>
      </c>
      <c r="F1735" s="8" t="s">
        <v>407</v>
      </c>
    </row>
    <row r="1736" spans="1:6" ht="15" x14ac:dyDescent="0.25">
      <c r="A1736" s="8" t="s">
        <v>406</v>
      </c>
      <c r="B1736" s="8" t="s">
        <v>156</v>
      </c>
      <c r="C1736" s="8" t="s">
        <v>422</v>
      </c>
      <c r="D1736" s="8" t="s">
        <v>3306</v>
      </c>
      <c r="E1736" s="9">
        <v>411</v>
      </c>
      <c r="F1736" s="8" t="s">
        <v>407</v>
      </c>
    </row>
    <row r="1737" spans="1:6" ht="15" x14ac:dyDescent="0.25">
      <c r="A1737" s="8" t="s">
        <v>406</v>
      </c>
      <c r="B1737" s="8" t="s">
        <v>156</v>
      </c>
      <c r="C1737" s="8" t="s">
        <v>422</v>
      </c>
      <c r="D1737" s="8" t="s">
        <v>3307</v>
      </c>
      <c r="E1737" s="9">
        <v>365</v>
      </c>
      <c r="F1737" s="8" t="s">
        <v>407</v>
      </c>
    </row>
    <row r="1738" spans="1:6" ht="15" x14ac:dyDescent="0.25">
      <c r="A1738" s="8" t="s">
        <v>406</v>
      </c>
      <c r="B1738" s="8" t="s">
        <v>156</v>
      </c>
      <c r="C1738" s="8" t="s">
        <v>422</v>
      </c>
      <c r="D1738" s="8" t="s">
        <v>3308</v>
      </c>
      <c r="E1738" s="9">
        <v>279</v>
      </c>
      <c r="F1738" s="8" t="s">
        <v>407</v>
      </c>
    </row>
    <row r="1739" spans="1:6" ht="15" x14ac:dyDescent="0.25">
      <c r="A1739" s="8" t="s">
        <v>406</v>
      </c>
      <c r="B1739" s="8" t="s">
        <v>156</v>
      </c>
      <c r="C1739" s="8" t="s">
        <v>422</v>
      </c>
      <c r="D1739" s="8" t="s">
        <v>3262</v>
      </c>
      <c r="E1739" s="9">
        <v>824</v>
      </c>
      <c r="F1739" s="8" t="s">
        <v>407</v>
      </c>
    </row>
    <row r="1740" spans="1:6" ht="15" x14ac:dyDescent="0.25">
      <c r="A1740" s="8" t="s">
        <v>406</v>
      </c>
      <c r="B1740" s="8" t="s">
        <v>156</v>
      </c>
      <c r="C1740" s="8" t="s">
        <v>422</v>
      </c>
      <c r="D1740" s="8" t="s">
        <v>3309</v>
      </c>
      <c r="E1740" s="9">
        <v>351</v>
      </c>
      <c r="F1740" s="8" t="s">
        <v>407</v>
      </c>
    </row>
    <row r="1741" spans="1:6" ht="15" x14ac:dyDescent="0.25">
      <c r="A1741" s="8" t="s">
        <v>406</v>
      </c>
      <c r="B1741" s="8" t="s">
        <v>156</v>
      </c>
      <c r="C1741" s="8" t="s">
        <v>422</v>
      </c>
      <c r="D1741" s="8" t="s">
        <v>3310</v>
      </c>
      <c r="E1741" s="9">
        <v>219</v>
      </c>
      <c r="F1741" s="8" t="s">
        <v>407</v>
      </c>
    </row>
    <row r="1742" spans="1:6" ht="15" x14ac:dyDescent="0.25">
      <c r="A1742" s="8" t="s">
        <v>406</v>
      </c>
      <c r="B1742" s="8" t="s">
        <v>46</v>
      </c>
      <c r="C1742" s="8" t="s">
        <v>423</v>
      </c>
      <c r="D1742" s="8" t="s">
        <v>3311</v>
      </c>
      <c r="E1742" s="9">
        <v>587</v>
      </c>
      <c r="F1742" s="8" t="s">
        <v>407</v>
      </c>
    </row>
    <row r="1743" spans="1:6" ht="15" x14ac:dyDescent="0.25">
      <c r="A1743" s="8" t="s">
        <v>406</v>
      </c>
      <c r="B1743" s="8" t="s">
        <v>46</v>
      </c>
      <c r="C1743" s="8" t="s">
        <v>423</v>
      </c>
      <c r="D1743" s="8" t="s">
        <v>3312</v>
      </c>
      <c r="E1743" s="9">
        <v>547</v>
      </c>
      <c r="F1743" s="8" t="s">
        <v>407</v>
      </c>
    </row>
    <row r="1744" spans="1:6" ht="15" x14ac:dyDescent="0.25">
      <c r="A1744" s="8" t="s">
        <v>406</v>
      </c>
      <c r="B1744" s="8" t="s">
        <v>46</v>
      </c>
      <c r="C1744" s="8" t="s">
        <v>423</v>
      </c>
      <c r="D1744" s="8" t="s">
        <v>3313</v>
      </c>
      <c r="E1744" s="9">
        <v>225</v>
      </c>
      <c r="F1744" s="8" t="s">
        <v>407</v>
      </c>
    </row>
    <row r="1745" spans="1:6" ht="15" x14ac:dyDescent="0.25">
      <c r="A1745" s="8" t="s">
        <v>406</v>
      </c>
      <c r="B1745" s="8" t="s">
        <v>46</v>
      </c>
      <c r="C1745" s="8" t="s">
        <v>423</v>
      </c>
      <c r="D1745" s="8" t="s">
        <v>3314</v>
      </c>
      <c r="E1745" s="9">
        <v>138</v>
      </c>
      <c r="F1745" s="8" t="s">
        <v>407</v>
      </c>
    </row>
    <row r="1746" spans="1:6" ht="15" x14ac:dyDescent="0.25">
      <c r="A1746" s="8" t="s">
        <v>406</v>
      </c>
      <c r="B1746" s="8" t="s">
        <v>46</v>
      </c>
      <c r="C1746" s="8" t="s">
        <v>423</v>
      </c>
      <c r="D1746" s="8" t="s">
        <v>3315</v>
      </c>
      <c r="E1746" s="9">
        <v>547</v>
      </c>
      <c r="F1746" s="8" t="s">
        <v>407</v>
      </c>
    </row>
    <row r="1747" spans="1:6" ht="15" x14ac:dyDescent="0.25">
      <c r="A1747" s="8" t="s">
        <v>406</v>
      </c>
      <c r="B1747" s="8" t="s">
        <v>46</v>
      </c>
      <c r="C1747" s="8" t="s">
        <v>423</v>
      </c>
      <c r="D1747" s="8" t="s">
        <v>3316</v>
      </c>
      <c r="E1747" s="9">
        <v>242</v>
      </c>
      <c r="F1747" s="8" t="s">
        <v>407</v>
      </c>
    </row>
    <row r="1748" spans="1:6" ht="15" x14ac:dyDescent="0.25">
      <c r="A1748" s="8" t="s">
        <v>406</v>
      </c>
      <c r="B1748" s="8" t="s">
        <v>46</v>
      </c>
      <c r="C1748" s="8" t="s">
        <v>423</v>
      </c>
      <c r="D1748" s="8" t="s">
        <v>3317</v>
      </c>
      <c r="E1748" s="9">
        <v>345</v>
      </c>
      <c r="F1748" s="8" t="s">
        <v>407</v>
      </c>
    </row>
    <row r="1749" spans="1:6" ht="15" x14ac:dyDescent="0.25">
      <c r="A1749" s="8" t="s">
        <v>406</v>
      </c>
      <c r="B1749" s="8" t="s">
        <v>46</v>
      </c>
      <c r="C1749" s="8" t="s">
        <v>423</v>
      </c>
      <c r="D1749" s="8" t="s">
        <v>3318</v>
      </c>
      <c r="E1749" s="9">
        <v>559</v>
      </c>
      <c r="F1749" s="8" t="s">
        <v>407</v>
      </c>
    </row>
    <row r="1750" spans="1:6" ht="15" x14ac:dyDescent="0.25">
      <c r="A1750" s="8" t="s">
        <v>406</v>
      </c>
      <c r="B1750" s="8" t="s">
        <v>46</v>
      </c>
      <c r="C1750" s="8" t="s">
        <v>423</v>
      </c>
      <c r="D1750" s="8" t="s">
        <v>3319</v>
      </c>
      <c r="E1750" s="9">
        <v>274</v>
      </c>
      <c r="F1750" s="8" t="s">
        <v>407</v>
      </c>
    </row>
    <row r="1751" spans="1:6" ht="15" x14ac:dyDescent="0.25">
      <c r="A1751" s="8" t="s">
        <v>406</v>
      </c>
      <c r="B1751" s="8" t="s">
        <v>46</v>
      </c>
      <c r="C1751" s="8" t="s">
        <v>423</v>
      </c>
      <c r="D1751" s="8" t="s">
        <v>3320</v>
      </c>
      <c r="E1751" s="9">
        <v>462</v>
      </c>
      <c r="F1751" s="8" t="s">
        <v>407</v>
      </c>
    </row>
    <row r="1752" spans="1:6" ht="15" x14ac:dyDescent="0.25">
      <c r="A1752" s="8" t="s">
        <v>406</v>
      </c>
      <c r="B1752" s="8" t="s">
        <v>46</v>
      </c>
      <c r="C1752" s="8" t="s">
        <v>423</v>
      </c>
      <c r="D1752" s="8" t="s">
        <v>3321</v>
      </c>
      <c r="E1752" s="9">
        <v>478</v>
      </c>
      <c r="F1752" s="8" t="s">
        <v>407</v>
      </c>
    </row>
    <row r="1753" spans="1:6" ht="15" x14ac:dyDescent="0.25">
      <c r="A1753" s="8" t="s">
        <v>406</v>
      </c>
      <c r="B1753" s="8" t="s">
        <v>46</v>
      </c>
      <c r="C1753" s="8" t="s">
        <v>424</v>
      </c>
      <c r="D1753" s="8" t="s">
        <v>3322</v>
      </c>
      <c r="E1753" s="9">
        <v>327</v>
      </c>
      <c r="F1753" s="8" t="s">
        <v>407</v>
      </c>
    </row>
    <row r="1754" spans="1:6" ht="15" x14ac:dyDescent="0.25">
      <c r="A1754" s="8" t="s">
        <v>406</v>
      </c>
      <c r="B1754" s="8" t="s">
        <v>46</v>
      </c>
      <c r="C1754" s="8" t="s">
        <v>424</v>
      </c>
      <c r="D1754" s="8" t="s">
        <v>3323</v>
      </c>
      <c r="E1754" s="9">
        <v>331</v>
      </c>
      <c r="F1754" s="8" t="s">
        <v>407</v>
      </c>
    </row>
    <row r="1755" spans="1:6" ht="15" x14ac:dyDescent="0.25">
      <c r="A1755" s="8" t="s">
        <v>406</v>
      </c>
      <c r="B1755" s="8" t="s">
        <v>46</v>
      </c>
      <c r="C1755" s="8" t="s">
        <v>424</v>
      </c>
      <c r="D1755" s="8" t="s">
        <v>3324</v>
      </c>
      <c r="E1755" s="9">
        <v>464</v>
      </c>
      <c r="F1755" s="8" t="s">
        <v>407</v>
      </c>
    </row>
    <row r="1756" spans="1:6" ht="15" x14ac:dyDescent="0.25">
      <c r="A1756" s="8" t="s">
        <v>406</v>
      </c>
      <c r="B1756" s="8" t="s">
        <v>46</v>
      </c>
      <c r="C1756" s="8" t="s">
        <v>424</v>
      </c>
      <c r="D1756" s="8" t="s">
        <v>3325</v>
      </c>
      <c r="E1756" s="9">
        <v>550</v>
      </c>
      <c r="F1756" s="8" t="s">
        <v>407</v>
      </c>
    </row>
    <row r="1757" spans="1:6" ht="15" x14ac:dyDescent="0.25">
      <c r="A1757" s="8" t="s">
        <v>406</v>
      </c>
      <c r="B1757" s="8" t="s">
        <v>46</v>
      </c>
      <c r="C1757" s="8" t="s">
        <v>424</v>
      </c>
      <c r="D1757" s="8" t="s">
        <v>3326</v>
      </c>
      <c r="E1757" s="9">
        <v>298</v>
      </c>
      <c r="F1757" s="8" t="s">
        <v>407</v>
      </c>
    </row>
    <row r="1758" spans="1:6" ht="15" x14ac:dyDescent="0.25">
      <c r="A1758" s="8" t="s">
        <v>406</v>
      </c>
      <c r="B1758" s="8" t="s">
        <v>46</v>
      </c>
      <c r="C1758" s="8" t="s">
        <v>424</v>
      </c>
      <c r="D1758" s="8" t="s">
        <v>3327</v>
      </c>
      <c r="E1758" s="9">
        <v>191</v>
      </c>
      <c r="F1758" s="8" t="s">
        <v>407</v>
      </c>
    </row>
    <row r="1759" spans="1:6" ht="15" x14ac:dyDescent="0.25">
      <c r="A1759" s="8" t="s">
        <v>406</v>
      </c>
      <c r="B1759" s="8" t="s">
        <v>46</v>
      </c>
      <c r="C1759" s="8" t="s">
        <v>424</v>
      </c>
      <c r="D1759" s="8" t="s">
        <v>3328</v>
      </c>
      <c r="E1759" s="9">
        <v>504</v>
      </c>
      <c r="F1759" s="8" t="s">
        <v>407</v>
      </c>
    </row>
    <row r="1760" spans="1:6" ht="15" x14ac:dyDescent="0.25">
      <c r="A1760" s="8" t="s">
        <v>406</v>
      </c>
      <c r="B1760" s="8" t="s">
        <v>46</v>
      </c>
      <c r="C1760" s="8" t="s">
        <v>424</v>
      </c>
      <c r="D1760" s="8" t="s">
        <v>3329</v>
      </c>
      <c r="E1760" s="9">
        <v>467</v>
      </c>
      <c r="F1760" s="8" t="s">
        <v>407</v>
      </c>
    </row>
    <row r="1761" spans="1:6" ht="15" x14ac:dyDescent="0.25">
      <c r="A1761" s="8" t="s">
        <v>406</v>
      </c>
      <c r="B1761" s="8" t="s">
        <v>46</v>
      </c>
      <c r="C1761" s="8" t="s">
        <v>424</v>
      </c>
      <c r="D1761" s="8" t="s">
        <v>3330</v>
      </c>
      <c r="E1761" s="9">
        <v>302</v>
      </c>
      <c r="F1761" s="8" t="s">
        <v>407</v>
      </c>
    </row>
    <row r="1762" spans="1:6" ht="15" x14ac:dyDescent="0.25">
      <c r="A1762" s="8" t="s">
        <v>406</v>
      </c>
      <c r="B1762" s="8" t="s">
        <v>46</v>
      </c>
      <c r="C1762" s="8" t="s">
        <v>424</v>
      </c>
      <c r="D1762" s="8" t="s">
        <v>3331</v>
      </c>
      <c r="E1762" s="9">
        <v>484</v>
      </c>
      <c r="F1762" s="8" t="s">
        <v>407</v>
      </c>
    </row>
    <row r="1763" spans="1:6" ht="15" x14ac:dyDescent="0.25">
      <c r="A1763" s="8" t="s">
        <v>406</v>
      </c>
      <c r="B1763" s="8" t="s">
        <v>46</v>
      </c>
      <c r="C1763" s="8" t="s">
        <v>424</v>
      </c>
      <c r="D1763" s="8" t="s">
        <v>3332</v>
      </c>
      <c r="E1763" s="9">
        <v>509</v>
      </c>
      <c r="F1763" s="8" t="s">
        <v>407</v>
      </c>
    </row>
    <row r="1764" spans="1:6" ht="15" x14ac:dyDescent="0.25">
      <c r="A1764" s="8" t="s">
        <v>406</v>
      </c>
      <c r="B1764" s="8" t="s">
        <v>46</v>
      </c>
      <c r="C1764" s="8" t="s">
        <v>424</v>
      </c>
      <c r="D1764" s="8" t="s">
        <v>3333</v>
      </c>
      <c r="E1764" s="9">
        <v>489</v>
      </c>
      <c r="F1764" s="8" t="s">
        <v>407</v>
      </c>
    </row>
    <row r="1765" spans="1:6" ht="15" x14ac:dyDescent="0.25">
      <c r="A1765" s="8" t="s">
        <v>406</v>
      </c>
      <c r="B1765" s="8" t="s">
        <v>46</v>
      </c>
      <c r="C1765" s="8" t="s">
        <v>424</v>
      </c>
      <c r="D1765" s="8" t="s">
        <v>3334</v>
      </c>
      <c r="E1765" s="9">
        <v>544</v>
      </c>
      <c r="F1765" s="8" t="s">
        <v>407</v>
      </c>
    </row>
    <row r="1766" spans="1:6" ht="15" x14ac:dyDescent="0.25">
      <c r="A1766" s="8" t="s">
        <v>406</v>
      </c>
      <c r="B1766" s="8" t="s">
        <v>46</v>
      </c>
      <c r="C1766" s="8" t="s">
        <v>424</v>
      </c>
      <c r="D1766" s="8" t="s">
        <v>3335</v>
      </c>
      <c r="E1766" s="9">
        <v>538</v>
      </c>
      <c r="F1766" s="8" t="s">
        <v>407</v>
      </c>
    </row>
    <row r="1767" spans="1:6" ht="15" x14ac:dyDescent="0.25">
      <c r="A1767" s="8" t="s">
        <v>406</v>
      </c>
      <c r="B1767" s="8" t="s">
        <v>46</v>
      </c>
      <c r="C1767" s="8" t="s">
        <v>424</v>
      </c>
      <c r="D1767" s="8" t="s">
        <v>3336</v>
      </c>
      <c r="E1767" s="9">
        <v>359</v>
      </c>
      <c r="F1767" s="8" t="s">
        <v>407</v>
      </c>
    </row>
    <row r="1768" spans="1:6" ht="15" x14ac:dyDescent="0.25">
      <c r="A1768" s="8" t="s">
        <v>406</v>
      </c>
      <c r="B1768" s="8" t="s">
        <v>46</v>
      </c>
      <c r="C1768" s="8" t="s">
        <v>424</v>
      </c>
      <c r="D1768" s="8" t="s">
        <v>3337</v>
      </c>
      <c r="E1768" s="9">
        <v>411</v>
      </c>
      <c r="F1768" s="8" t="s">
        <v>407</v>
      </c>
    </row>
    <row r="1769" spans="1:6" ht="15" x14ac:dyDescent="0.25">
      <c r="A1769" s="8" t="s">
        <v>406</v>
      </c>
      <c r="B1769" s="8" t="s">
        <v>46</v>
      </c>
      <c r="C1769" s="8" t="s">
        <v>424</v>
      </c>
      <c r="D1769" s="8" t="s">
        <v>3338</v>
      </c>
      <c r="E1769" s="9">
        <v>260</v>
      </c>
      <c r="F1769" s="8" t="s">
        <v>407</v>
      </c>
    </row>
    <row r="1770" spans="1:6" ht="15" x14ac:dyDescent="0.25">
      <c r="A1770" s="8" t="s">
        <v>406</v>
      </c>
      <c r="B1770" s="8" t="s">
        <v>46</v>
      </c>
      <c r="C1770" s="8" t="s">
        <v>424</v>
      </c>
      <c r="D1770" s="8" t="s">
        <v>3339</v>
      </c>
      <c r="E1770" s="9">
        <v>424</v>
      </c>
      <c r="F1770" s="8" t="s">
        <v>407</v>
      </c>
    </row>
    <row r="1771" spans="1:6" ht="15" x14ac:dyDescent="0.25">
      <c r="A1771" s="8" t="s">
        <v>406</v>
      </c>
      <c r="B1771" s="8" t="s">
        <v>46</v>
      </c>
      <c r="C1771" s="8" t="s">
        <v>424</v>
      </c>
      <c r="D1771" s="8" t="s">
        <v>3340</v>
      </c>
      <c r="E1771" s="9">
        <v>272</v>
      </c>
      <c r="F1771" s="8" t="s">
        <v>407</v>
      </c>
    </row>
    <row r="1772" spans="1:6" ht="15" x14ac:dyDescent="0.25">
      <c r="A1772" s="8" t="s">
        <v>406</v>
      </c>
      <c r="B1772" s="8" t="s">
        <v>46</v>
      </c>
      <c r="C1772" s="8" t="s">
        <v>424</v>
      </c>
      <c r="D1772" s="8" t="s">
        <v>3341</v>
      </c>
      <c r="E1772" s="9">
        <v>499</v>
      </c>
      <c r="F1772" s="8" t="s">
        <v>407</v>
      </c>
    </row>
    <row r="1773" spans="1:6" ht="15" x14ac:dyDescent="0.25">
      <c r="A1773" s="8" t="s">
        <v>406</v>
      </c>
      <c r="B1773" s="8" t="s">
        <v>46</v>
      </c>
      <c r="C1773" s="8" t="s">
        <v>424</v>
      </c>
      <c r="D1773" s="8" t="s">
        <v>3342</v>
      </c>
      <c r="E1773" s="9">
        <v>594</v>
      </c>
      <c r="F1773" s="8" t="s">
        <v>407</v>
      </c>
    </row>
    <row r="1774" spans="1:6" ht="15" x14ac:dyDescent="0.25">
      <c r="A1774" s="8" t="s">
        <v>406</v>
      </c>
      <c r="B1774" s="8" t="s">
        <v>46</v>
      </c>
      <c r="C1774" s="8" t="s">
        <v>425</v>
      </c>
      <c r="D1774" s="8" t="s">
        <v>3314</v>
      </c>
      <c r="E1774" s="9">
        <v>1</v>
      </c>
      <c r="F1774" s="8" t="s">
        <v>407</v>
      </c>
    </row>
    <row r="1775" spans="1:6" ht="15" x14ac:dyDescent="0.25">
      <c r="A1775" s="8" t="s">
        <v>406</v>
      </c>
      <c r="B1775" s="8" t="s">
        <v>46</v>
      </c>
      <c r="C1775" s="8" t="s">
        <v>425</v>
      </c>
      <c r="D1775" s="8" t="s">
        <v>3343</v>
      </c>
      <c r="E1775" s="9">
        <v>28</v>
      </c>
      <c r="F1775" s="8" t="s">
        <v>407</v>
      </c>
    </row>
    <row r="1776" spans="1:6" ht="15" x14ac:dyDescent="0.25">
      <c r="A1776" s="8" t="s">
        <v>406</v>
      </c>
      <c r="B1776" s="8" t="s">
        <v>46</v>
      </c>
      <c r="C1776" s="8" t="s">
        <v>425</v>
      </c>
      <c r="D1776" s="8" t="s">
        <v>3344</v>
      </c>
      <c r="E1776" s="9">
        <v>10</v>
      </c>
      <c r="F1776" s="8" t="s">
        <v>407</v>
      </c>
    </row>
    <row r="1777" spans="1:6" ht="15" x14ac:dyDescent="0.25">
      <c r="A1777" s="8" t="s">
        <v>406</v>
      </c>
      <c r="B1777" s="8" t="s">
        <v>46</v>
      </c>
      <c r="C1777" s="8" t="s">
        <v>1797</v>
      </c>
      <c r="D1777" s="8" t="s">
        <v>3345</v>
      </c>
      <c r="E1777" s="9">
        <v>364</v>
      </c>
      <c r="F1777" s="8" t="s">
        <v>407</v>
      </c>
    </row>
    <row r="1778" spans="1:6" ht="15" x14ac:dyDescent="0.25">
      <c r="A1778" s="8" t="s">
        <v>406</v>
      </c>
      <c r="B1778" s="8" t="s">
        <v>46</v>
      </c>
      <c r="C1778" s="8" t="s">
        <v>1797</v>
      </c>
      <c r="D1778" s="8" t="s">
        <v>3346</v>
      </c>
      <c r="E1778" s="9">
        <v>212</v>
      </c>
      <c r="F1778" s="8" t="s">
        <v>407</v>
      </c>
    </row>
    <row r="1779" spans="1:6" ht="15" x14ac:dyDescent="0.25">
      <c r="A1779" s="8" t="s">
        <v>406</v>
      </c>
      <c r="B1779" s="8" t="s">
        <v>46</v>
      </c>
      <c r="C1779" s="8" t="s">
        <v>1797</v>
      </c>
      <c r="D1779" s="8" t="s">
        <v>3347</v>
      </c>
      <c r="E1779" s="9">
        <v>357</v>
      </c>
      <c r="F1779" s="8" t="s">
        <v>407</v>
      </c>
    </row>
    <row r="1780" spans="1:6" ht="15" x14ac:dyDescent="0.25">
      <c r="A1780" s="8" t="s">
        <v>406</v>
      </c>
      <c r="B1780" s="8" t="s">
        <v>46</v>
      </c>
      <c r="C1780" s="8" t="s">
        <v>1797</v>
      </c>
      <c r="D1780" s="8" t="s">
        <v>3348</v>
      </c>
      <c r="E1780" s="9">
        <v>324</v>
      </c>
      <c r="F1780" s="8" t="s">
        <v>407</v>
      </c>
    </row>
    <row r="1781" spans="1:6" ht="15" x14ac:dyDescent="0.25">
      <c r="A1781" s="8" t="s">
        <v>406</v>
      </c>
      <c r="B1781" s="8" t="s">
        <v>46</v>
      </c>
      <c r="C1781" s="8" t="s">
        <v>1797</v>
      </c>
      <c r="D1781" s="8" t="s">
        <v>3349</v>
      </c>
      <c r="E1781" s="9">
        <v>513</v>
      </c>
      <c r="F1781" s="8" t="s">
        <v>407</v>
      </c>
    </row>
    <row r="1782" spans="1:6" ht="15" x14ac:dyDescent="0.25">
      <c r="A1782" s="8" t="s">
        <v>406</v>
      </c>
      <c r="B1782" s="8" t="s">
        <v>46</v>
      </c>
      <c r="C1782" s="8" t="s">
        <v>1797</v>
      </c>
      <c r="D1782" s="8" t="s">
        <v>3350</v>
      </c>
      <c r="E1782" s="9">
        <v>271</v>
      </c>
      <c r="F1782" s="8" t="s">
        <v>407</v>
      </c>
    </row>
    <row r="1783" spans="1:6" ht="15" x14ac:dyDescent="0.25">
      <c r="A1783" s="8" t="s">
        <v>406</v>
      </c>
      <c r="B1783" s="8" t="s">
        <v>46</v>
      </c>
      <c r="C1783" s="8" t="s">
        <v>1797</v>
      </c>
      <c r="D1783" s="8" t="s">
        <v>3343</v>
      </c>
      <c r="E1783" s="9">
        <v>337</v>
      </c>
      <c r="F1783" s="8" t="s">
        <v>407</v>
      </c>
    </row>
    <row r="1784" spans="1:6" ht="15" x14ac:dyDescent="0.25">
      <c r="A1784" s="8" t="s">
        <v>406</v>
      </c>
      <c r="B1784" s="8" t="s">
        <v>46</v>
      </c>
      <c r="C1784" s="8" t="s">
        <v>1797</v>
      </c>
      <c r="D1784" s="8" t="s">
        <v>3351</v>
      </c>
      <c r="E1784" s="9">
        <v>325</v>
      </c>
      <c r="F1784" s="8" t="s">
        <v>407</v>
      </c>
    </row>
    <row r="1785" spans="1:6" ht="15" x14ac:dyDescent="0.25">
      <c r="A1785" s="8" t="s">
        <v>406</v>
      </c>
      <c r="B1785" s="8" t="s">
        <v>46</v>
      </c>
      <c r="C1785" s="8" t="s">
        <v>1797</v>
      </c>
      <c r="D1785" s="8" t="s">
        <v>3352</v>
      </c>
      <c r="E1785" s="9">
        <v>494</v>
      </c>
      <c r="F1785" s="8" t="s">
        <v>407</v>
      </c>
    </row>
    <row r="1786" spans="1:6" ht="15" x14ac:dyDescent="0.25">
      <c r="A1786" s="8" t="s">
        <v>406</v>
      </c>
      <c r="B1786" s="8" t="s">
        <v>46</v>
      </c>
      <c r="C1786" s="8" t="s">
        <v>1797</v>
      </c>
      <c r="D1786" s="8" t="s">
        <v>3353</v>
      </c>
      <c r="E1786" s="9">
        <v>487</v>
      </c>
      <c r="F1786" s="8" t="s">
        <v>407</v>
      </c>
    </row>
    <row r="1787" spans="1:6" ht="15" x14ac:dyDescent="0.25">
      <c r="A1787" s="8" t="s">
        <v>406</v>
      </c>
      <c r="B1787" s="8" t="s">
        <v>46</v>
      </c>
      <c r="C1787" s="8" t="s">
        <v>426</v>
      </c>
      <c r="D1787" s="8" t="s">
        <v>3354</v>
      </c>
      <c r="E1787" s="9">
        <v>403</v>
      </c>
      <c r="F1787" s="8" t="s">
        <v>407</v>
      </c>
    </row>
    <row r="1788" spans="1:6" ht="15" x14ac:dyDescent="0.25">
      <c r="A1788" s="8" t="s">
        <v>406</v>
      </c>
      <c r="B1788" s="8" t="s">
        <v>46</v>
      </c>
      <c r="C1788" s="8" t="s">
        <v>426</v>
      </c>
      <c r="D1788" s="8" t="s">
        <v>3355</v>
      </c>
      <c r="E1788" s="9">
        <v>459</v>
      </c>
      <c r="F1788" s="8" t="s">
        <v>407</v>
      </c>
    </row>
    <row r="1789" spans="1:6" ht="15" x14ac:dyDescent="0.25">
      <c r="A1789" s="8" t="s">
        <v>406</v>
      </c>
      <c r="B1789" s="8" t="s">
        <v>46</v>
      </c>
      <c r="C1789" s="8" t="s">
        <v>426</v>
      </c>
      <c r="D1789" s="8" t="s">
        <v>3356</v>
      </c>
      <c r="E1789" s="9">
        <v>519</v>
      </c>
      <c r="F1789" s="8" t="s">
        <v>407</v>
      </c>
    </row>
    <row r="1790" spans="1:6" ht="15" x14ac:dyDescent="0.25">
      <c r="A1790" s="8" t="s">
        <v>406</v>
      </c>
      <c r="B1790" s="8" t="s">
        <v>46</v>
      </c>
      <c r="C1790" s="8" t="s">
        <v>426</v>
      </c>
      <c r="D1790" s="8" t="s">
        <v>3357</v>
      </c>
      <c r="E1790" s="9">
        <v>285</v>
      </c>
      <c r="F1790" s="8" t="s">
        <v>407</v>
      </c>
    </row>
    <row r="1791" spans="1:6" ht="15" x14ac:dyDescent="0.25">
      <c r="A1791" s="8" t="s">
        <v>406</v>
      </c>
      <c r="B1791" s="8" t="s">
        <v>46</v>
      </c>
      <c r="C1791" s="8" t="s">
        <v>426</v>
      </c>
      <c r="D1791" s="8" t="s">
        <v>3358</v>
      </c>
      <c r="E1791" s="9">
        <v>418</v>
      </c>
      <c r="F1791" s="8" t="s">
        <v>407</v>
      </c>
    </row>
    <row r="1792" spans="1:6" ht="15" x14ac:dyDescent="0.25">
      <c r="A1792" s="8" t="s">
        <v>406</v>
      </c>
      <c r="B1792" s="8" t="s">
        <v>46</v>
      </c>
      <c r="C1792" s="8" t="s">
        <v>426</v>
      </c>
      <c r="D1792" s="8" t="s">
        <v>3359</v>
      </c>
      <c r="E1792" s="9">
        <v>500</v>
      </c>
      <c r="F1792" s="8" t="s">
        <v>407</v>
      </c>
    </row>
    <row r="1793" spans="1:6" ht="15" x14ac:dyDescent="0.25">
      <c r="A1793" s="8" t="s">
        <v>406</v>
      </c>
      <c r="B1793" s="8" t="s">
        <v>46</v>
      </c>
      <c r="C1793" s="8" t="s">
        <v>426</v>
      </c>
      <c r="D1793" s="8" t="s">
        <v>3360</v>
      </c>
      <c r="E1793" s="9">
        <v>341</v>
      </c>
      <c r="F1793" s="8" t="s">
        <v>407</v>
      </c>
    </row>
    <row r="1794" spans="1:6" ht="15" x14ac:dyDescent="0.25">
      <c r="A1794" s="8" t="s">
        <v>406</v>
      </c>
      <c r="B1794" s="8" t="s">
        <v>46</v>
      </c>
      <c r="C1794" s="8" t="s">
        <v>426</v>
      </c>
      <c r="D1794" s="8" t="s">
        <v>3361</v>
      </c>
      <c r="E1794" s="9">
        <v>439</v>
      </c>
      <c r="F1794" s="8" t="s">
        <v>407</v>
      </c>
    </row>
    <row r="1795" spans="1:6" ht="15" x14ac:dyDescent="0.25">
      <c r="A1795" s="8" t="s">
        <v>406</v>
      </c>
      <c r="B1795" s="8" t="s">
        <v>46</v>
      </c>
      <c r="C1795" s="8" t="s">
        <v>427</v>
      </c>
      <c r="D1795" s="8" t="s">
        <v>3362</v>
      </c>
      <c r="E1795" s="9">
        <v>40</v>
      </c>
      <c r="F1795" s="8" t="s">
        <v>407</v>
      </c>
    </row>
    <row r="1796" spans="1:6" ht="15" x14ac:dyDescent="0.25">
      <c r="A1796" s="8" t="s">
        <v>406</v>
      </c>
      <c r="B1796" s="8" t="s">
        <v>46</v>
      </c>
      <c r="C1796" s="8" t="s">
        <v>428</v>
      </c>
      <c r="D1796" s="8" t="s">
        <v>3363</v>
      </c>
      <c r="E1796" s="9">
        <v>456</v>
      </c>
      <c r="F1796" s="8" t="s">
        <v>407</v>
      </c>
    </row>
    <row r="1797" spans="1:6" ht="15" x14ac:dyDescent="0.25">
      <c r="A1797" s="8" t="s">
        <v>406</v>
      </c>
      <c r="B1797" s="8" t="s">
        <v>46</v>
      </c>
      <c r="C1797" s="8" t="s">
        <v>428</v>
      </c>
      <c r="D1797" s="8" t="s">
        <v>3364</v>
      </c>
      <c r="E1797" s="9">
        <v>494</v>
      </c>
      <c r="F1797" s="8" t="s">
        <v>407</v>
      </c>
    </row>
    <row r="1798" spans="1:6" ht="15" x14ac:dyDescent="0.25">
      <c r="A1798" s="8" t="s">
        <v>406</v>
      </c>
      <c r="B1798" s="8" t="s">
        <v>46</v>
      </c>
      <c r="C1798" s="8" t="s">
        <v>428</v>
      </c>
      <c r="D1798" s="8" t="s">
        <v>3365</v>
      </c>
      <c r="E1798" s="9">
        <v>181</v>
      </c>
      <c r="F1798" s="8" t="s">
        <v>407</v>
      </c>
    </row>
    <row r="1799" spans="1:6" ht="15" x14ac:dyDescent="0.25">
      <c r="A1799" s="8" t="s">
        <v>406</v>
      </c>
      <c r="B1799" s="8" t="s">
        <v>46</v>
      </c>
      <c r="C1799" s="8" t="s">
        <v>428</v>
      </c>
      <c r="D1799" s="8" t="s">
        <v>3366</v>
      </c>
      <c r="E1799" s="9">
        <v>365</v>
      </c>
      <c r="F1799" s="8" t="s">
        <v>407</v>
      </c>
    </row>
    <row r="1800" spans="1:6" ht="15" x14ac:dyDescent="0.25">
      <c r="A1800" s="8" t="s">
        <v>406</v>
      </c>
      <c r="B1800" s="8" t="s">
        <v>46</v>
      </c>
      <c r="C1800" s="8" t="s">
        <v>428</v>
      </c>
      <c r="D1800" s="8" t="s">
        <v>3367</v>
      </c>
      <c r="E1800" s="9">
        <v>268</v>
      </c>
      <c r="F1800" s="8" t="s">
        <v>407</v>
      </c>
    </row>
    <row r="1801" spans="1:6" ht="15" x14ac:dyDescent="0.25">
      <c r="A1801" s="8" t="s">
        <v>406</v>
      </c>
      <c r="B1801" s="8" t="s">
        <v>46</v>
      </c>
      <c r="C1801" s="8" t="s">
        <v>428</v>
      </c>
      <c r="D1801" s="8" t="s">
        <v>3368</v>
      </c>
      <c r="E1801" s="9">
        <v>255</v>
      </c>
      <c r="F1801" s="8" t="s">
        <v>407</v>
      </c>
    </row>
    <row r="1802" spans="1:6" ht="15" x14ac:dyDescent="0.25">
      <c r="A1802" s="8" t="s">
        <v>406</v>
      </c>
      <c r="B1802" s="8" t="s">
        <v>46</v>
      </c>
      <c r="C1802" s="8" t="s">
        <v>428</v>
      </c>
      <c r="D1802" s="8" t="s">
        <v>3369</v>
      </c>
      <c r="E1802" s="9">
        <v>278</v>
      </c>
      <c r="F1802" s="8" t="s">
        <v>407</v>
      </c>
    </row>
    <row r="1803" spans="1:6" ht="15" x14ac:dyDescent="0.25">
      <c r="A1803" s="8" t="s">
        <v>406</v>
      </c>
      <c r="B1803" s="8" t="s">
        <v>46</v>
      </c>
      <c r="C1803" s="8" t="s">
        <v>428</v>
      </c>
      <c r="D1803" s="8" t="s">
        <v>3370</v>
      </c>
      <c r="E1803" s="9">
        <v>200</v>
      </c>
      <c r="F1803" s="8" t="s">
        <v>407</v>
      </c>
    </row>
    <row r="1804" spans="1:6" ht="15" x14ac:dyDescent="0.25">
      <c r="A1804" s="8" t="s">
        <v>406</v>
      </c>
      <c r="B1804" s="8" t="s">
        <v>46</v>
      </c>
      <c r="C1804" s="8" t="s">
        <v>428</v>
      </c>
      <c r="D1804" s="8" t="s">
        <v>3371</v>
      </c>
      <c r="E1804" s="9">
        <v>345</v>
      </c>
      <c r="F1804" s="8" t="s">
        <v>407</v>
      </c>
    </row>
    <row r="1805" spans="1:6" ht="15" x14ac:dyDescent="0.25">
      <c r="A1805" s="8" t="s">
        <v>406</v>
      </c>
      <c r="B1805" s="8" t="s">
        <v>46</v>
      </c>
      <c r="C1805" s="8" t="s">
        <v>428</v>
      </c>
      <c r="D1805" s="8" t="s">
        <v>3372</v>
      </c>
      <c r="E1805" s="9">
        <v>328</v>
      </c>
      <c r="F1805" s="8" t="s">
        <v>407</v>
      </c>
    </row>
    <row r="1806" spans="1:6" ht="15" x14ac:dyDescent="0.25">
      <c r="A1806" s="8" t="s">
        <v>406</v>
      </c>
      <c r="B1806" s="8" t="s">
        <v>46</v>
      </c>
      <c r="C1806" s="8" t="s">
        <v>428</v>
      </c>
      <c r="D1806" s="8" t="s">
        <v>3373</v>
      </c>
      <c r="E1806" s="9">
        <v>476</v>
      </c>
      <c r="F1806" s="8" t="s">
        <v>407</v>
      </c>
    </row>
    <row r="1807" spans="1:6" ht="15" x14ac:dyDescent="0.25">
      <c r="A1807" s="8" t="s">
        <v>406</v>
      </c>
      <c r="B1807" s="8" t="s">
        <v>46</v>
      </c>
      <c r="C1807" s="8" t="s">
        <v>428</v>
      </c>
      <c r="D1807" s="8" t="s">
        <v>3374</v>
      </c>
      <c r="E1807" s="9">
        <v>213</v>
      </c>
      <c r="F1807" s="8" t="s">
        <v>407</v>
      </c>
    </row>
    <row r="1808" spans="1:6" ht="15" x14ac:dyDescent="0.25">
      <c r="A1808" s="8" t="s">
        <v>406</v>
      </c>
      <c r="B1808" s="8" t="s">
        <v>46</v>
      </c>
      <c r="C1808" s="8" t="s">
        <v>428</v>
      </c>
      <c r="D1808" s="8" t="s">
        <v>3375</v>
      </c>
      <c r="E1808" s="9">
        <v>485</v>
      </c>
      <c r="F1808" s="8" t="s">
        <v>407</v>
      </c>
    </row>
    <row r="1809" spans="1:6" ht="15" x14ac:dyDescent="0.25">
      <c r="A1809" s="8" t="s">
        <v>406</v>
      </c>
      <c r="B1809" s="8" t="s">
        <v>46</v>
      </c>
      <c r="C1809" s="8" t="s">
        <v>428</v>
      </c>
      <c r="D1809" s="8" t="s">
        <v>3321</v>
      </c>
      <c r="E1809" s="9">
        <v>289</v>
      </c>
      <c r="F1809" s="8" t="s">
        <v>407</v>
      </c>
    </row>
    <row r="1810" spans="1:6" ht="15" x14ac:dyDescent="0.25">
      <c r="A1810" s="8" t="s">
        <v>406</v>
      </c>
      <c r="B1810" s="8" t="s">
        <v>46</v>
      </c>
      <c r="C1810" s="8" t="s">
        <v>428</v>
      </c>
      <c r="D1810" s="8" t="s">
        <v>3376</v>
      </c>
      <c r="E1810" s="9">
        <v>340</v>
      </c>
      <c r="F1810" s="8" t="s">
        <v>407</v>
      </c>
    </row>
    <row r="1811" spans="1:6" ht="15" x14ac:dyDescent="0.25">
      <c r="A1811" s="8" t="s">
        <v>406</v>
      </c>
      <c r="B1811" s="8" t="s">
        <v>46</v>
      </c>
      <c r="C1811" s="8" t="s">
        <v>428</v>
      </c>
      <c r="D1811" s="8" t="s">
        <v>3377</v>
      </c>
      <c r="E1811" s="9">
        <v>306</v>
      </c>
      <c r="F1811" s="8" t="s">
        <v>407</v>
      </c>
    </row>
    <row r="1812" spans="1:6" ht="15" x14ac:dyDescent="0.25">
      <c r="A1812" s="8" t="s">
        <v>406</v>
      </c>
      <c r="B1812" s="8" t="s">
        <v>46</v>
      </c>
      <c r="C1812" s="8" t="s">
        <v>428</v>
      </c>
      <c r="D1812" s="8" t="s">
        <v>3378</v>
      </c>
      <c r="E1812" s="9">
        <v>387</v>
      </c>
      <c r="F1812" s="8" t="s">
        <v>407</v>
      </c>
    </row>
    <row r="1813" spans="1:6" ht="15" x14ac:dyDescent="0.25">
      <c r="A1813" s="8" t="s">
        <v>406</v>
      </c>
      <c r="B1813" s="8" t="s">
        <v>46</v>
      </c>
      <c r="C1813" s="8" t="s">
        <v>428</v>
      </c>
      <c r="D1813" s="8" t="s">
        <v>3379</v>
      </c>
      <c r="E1813" s="9">
        <v>282</v>
      </c>
      <c r="F1813" s="8" t="s">
        <v>407</v>
      </c>
    </row>
    <row r="1814" spans="1:6" ht="15" x14ac:dyDescent="0.25">
      <c r="A1814" s="8" t="s">
        <v>406</v>
      </c>
      <c r="B1814" s="8" t="s">
        <v>46</v>
      </c>
      <c r="C1814" s="8" t="s">
        <v>428</v>
      </c>
      <c r="D1814" s="8" t="s">
        <v>3380</v>
      </c>
      <c r="E1814" s="9">
        <v>316</v>
      </c>
      <c r="F1814" s="8" t="s">
        <v>407</v>
      </c>
    </row>
    <row r="1815" spans="1:6" ht="15" x14ac:dyDescent="0.25">
      <c r="A1815" s="8" t="s">
        <v>406</v>
      </c>
      <c r="B1815" s="8" t="s">
        <v>46</v>
      </c>
      <c r="C1815" s="8" t="s">
        <v>428</v>
      </c>
      <c r="D1815" s="8" t="s">
        <v>3381</v>
      </c>
      <c r="E1815" s="9">
        <v>441</v>
      </c>
      <c r="F1815" s="8" t="s">
        <v>407</v>
      </c>
    </row>
    <row r="1816" spans="1:6" ht="15" x14ac:dyDescent="0.25">
      <c r="A1816" s="8" t="s">
        <v>406</v>
      </c>
      <c r="B1816" s="8" t="s">
        <v>46</v>
      </c>
      <c r="C1816" s="8" t="s">
        <v>428</v>
      </c>
      <c r="D1816" s="8" t="s">
        <v>3382</v>
      </c>
      <c r="E1816" s="9">
        <v>179</v>
      </c>
      <c r="F1816" s="8" t="s">
        <v>407</v>
      </c>
    </row>
    <row r="1817" spans="1:6" ht="15" x14ac:dyDescent="0.25">
      <c r="A1817" s="8" t="s">
        <v>406</v>
      </c>
      <c r="B1817" s="8" t="s">
        <v>46</v>
      </c>
      <c r="C1817" s="8" t="s">
        <v>428</v>
      </c>
      <c r="D1817" s="8" t="s">
        <v>3383</v>
      </c>
      <c r="E1817" s="9">
        <v>251</v>
      </c>
      <c r="F1817" s="8" t="s">
        <v>407</v>
      </c>
    </row>
    <row r="1818" spans="1:6" ht="15" x14ac:dyDescent="0.25">
      <c r="A1818" s="8" t="s">
        <v>406</v>
      </c>
      <c r="B1818" s="8" t="s">
        <v>46</v>
      </c>
      <c r="C1818" s="8" t="s">
        <v>428</v>
      </c>
      <c r="D1818" s="8" t="s">
        <v>3384</v>
      </c>
      <c r="E1818" s="9">
        <v>1221</v>
      </c>
      <c r="F1818" s="8" t="s">
        <v>407</v>
      </c>
    </row>
    <row r="1819" spans="1:6" ht="15" x14ac:dyDescent="0.25">
      <c r="A1819" s="8" t="s">
        <v>429</v>
      </c>
      <c r="B1819" s="8" t="s">
        <v>430</v>
      </c>
      <c r="C1819" s="8" t="s">
        <v>431</v>
      </c>
      <c r="D1819" s="8" t="s">
        <v>3385</v>
      </c>
      <c r="E1819" s="9">
        <v>259</v>
      </c>
      <c r="F1819" s="8" t="s">
        <v>430</v>
      </c>
    </row>
    <row r="1820" spans="1:6" ht="15" x14ac:dyDescent="0.25">
      <c r="A1820" s="8" t="s">
        <v>429</v>
      </c>
      <c r="B1820" s="8" t="s">
        <v>430</v>
      </c>
      <c r="C1820" s="8" t="s">
        <v>431</v>
      </c>
      <c r="D1820" s="8" t="s">
        <v>3386</v>
      </c>
      <c r="E1820" s="9">
        <v>133</v>
      </c>
      <c r="F1820" s="8" t="s">
        <v>430</v>
      </c>
    </row>
    <row r="1821" spans="1:6" ht="15" x14ac:dyDescent="0.25">
      <c r="A1821" s="8" t="s">
        <v>429</v>
      </c>
      <c r="B1821" s="8" t="s">
        <v>430</v>
      </c>
      <c r="C1821" s="8" t="s">
        <v>431</v>
      </c>
      <c r="D1821" s="8" t="s">
        <v>3387</v>
      </c>
      <c r="E1821" s="9">
        <v>64</v>
      </c>
      <c r="F1821" s="8" t="s">
        <v>430</v>
      </c>
    </row>
    <row r="1822" spans="1:6" ht="15" x14ac:dyDescent="0.25">
      <c r="A1822" s="8" t="s">
        <v>429</v>
      </c>
      <c r="B1822" s="8" t="s">
        <v>430</v>
      </c>
      <c r="C1822" s="8" t="s">
        <v>432</v>
      </c>
      <c r="D1822" s="8" t="s">
        <v>3388</v>
      </c>
      <c r="E1822" s="9">
        <v>20</v>
      </c>
      <c r="F1822" s="8" t="s">
        <v>430</v>
      </c>
    </row>
    <row r="1823" spans="1:6" ht="15" x14ac:dyDescent="0.25">
      <c r="A1823" s="8" t="s">
        <v>429</v>
      </c>
      <c r="B1823" s="8" t="s">
        <v>430</v>
      </c>
      <c r="C1823" s="8" t="s">
        <v>433</v>
      </c>
      <c r="D1823" s="8" t="s">
        <v>3388</v>
      </c>
      <c r="E1823" s="9">
        <v>85</v>
      </c>
      <c r="F1823" s="8" t="s">
        <v>430</v>
      </c>
    </row>
    <row r="1824" spans="1:6" ht="15" x14ac:dyDescent="0.25">
      <c r="A1824" s="8" t="s">
        <v>429</v>
      </c>
      <c r="B1824" s="8" t="s">
        <v>430</v>
      </c>
      <c r="C1824" s="8" t="s">
        <v>430</v>
      </c>
      <c r="D1824" s="8" t="s">
        <v>3389</v>
      </c>
      <c r="E1824" s="9">
        <v>195</v>
      </c>
      <c r="F1824" s="8" t="s">
        <v>430</v>
      </c>
    </row>
    <row r="1825" spans="1:6" ht="15" x14ac:dyDescent="0.25">
      <c r="A1825" s="8" t="s">
        <v>429</v>
      </c>
      <c r="B1825" s="8" t="s">
        <v>430</v>
      </c>
      <c r="C1825" s="8" t="s">
        <v>430</v>
      </c>
      <c r="D1825" s="8" t="s">
        <v>3390</v>
      </c>
      <c r="E1825" s="9">
        <v>381</v>
      </c>
      <c r="F1825" s="8" t="s">
        <v>430</v>
      </c>
    </row>
    <row r="1826" spans="1:6" ht="15" x14ac:dyDescent="0.25">
      <c r="A1826" s="8" t="s">
        <v>429</v>
      </c>
      <c r="B1826" s="8" t="s">
        <v>430</v>
      </c>
      <c r="C1826" s="8" t="s">
        <v>430</v>
      </c>
      <c r="D1826" s="8" t="s">
        <v>3391</v>
      </c>
      <c r="E1826" s="9">
        <v>318</v>
      </c>
      <c r="F1826" s="8" t="s">
        <v>430</v>
      </c>
    </row>
    <row r="1827" spans="1:6" ht="15" x14ac:dyDescent="0.25">
      <c r="A1827" s="8" t="s">
        <v>429</v>
      </c>
      <c r="B1827" s="8" t="s">
        <v>430</v>
      </c>
      <c r="C1827" s="8" t="s">
        <v>430</v>
      </c>
      <c r="D1827" s="8" t="s">
        <v>3392</v>
      </c>
      <c r="E1827" s="9">
        <v>253</v>
      </c>
      <c r="F1827" s="8" t="s">
        <v>430</v>
      </c>
    </row>
    <row r="1828" spans="1:6" ht="15" x14ac:dyDescent="0.25">
      <c r="A1828" s="8" t="s">
        <v>429</v>
      </c>
      <c r="B1828" s="8" t="s">
        <v>430</v>
      </c>
      <c r="C1828" s="8" t="s">
        <v>430</v>
      </c>
      <c r="D1828" s="8" t="s">
        <v>3393</v>
      </c>
      <c r="E1828" s="9">
        <v>497</v>
      </c>
      <c r="F1828" s="8" t="s">
        <v>430</v>
      </c>
    </row>
    <row r="1829" spans="1:6" ht="15" x14ac:dyDescent="0.25">
      <c r="A1829" s="8" t="s">
        <v>429</v>
      </c>
      <c r="B1829" s="8" t="s">
        <v>430</v>
      </c>
      <c r="C1829" s="8" t="s">
        <v>430</v>
      </c>
      <c r="D1829" s="8" t="s">
        <v>3394</v>
      </c>
      <c r="E1829" s="9">
        <v>262</v>
      </c>
      <c r="F1829" s="8" t="s">
        <v>430</v>
      </c>
    </row>
    <row r="1830" spans="1:6" ht="15" x14ac:dyDescent="0.25">
      <c r="A1830" s="8" t="s">
        <v>429</v>
      </c>
      <c r="B1830" s="8" t="s">
        <v>430</v>
      </c>
      <c r="C1830" s="8" t="s">
        <v>430</v>
      </c>
      <c r="D1830" s="8" t="s">
        <v>3395</v>
      </c>
      <c r="E1830" s="9">
        <v>303</v>
      </c>
      <c r="F1830" s="8" t="s">
        <v>430</v>
      </c>
    </row>
    <row r="1831" spans="1:6" ht="15" x14ac:dyDescent="0.25">
      <c r="A1831" s="8" t="s">
        <v>429</v>
      </c>
      <c r="B1831" s="8" t="s">
        <v>430</v>
      </c>
      <c r="C1831" s="8" t="s">
        <v>430</v>
      </c>
      <c r="D1831" s="8" t="s">
        <v>3396</v>
      </c>
      <c r="E1831" s="9">
        <v>244</v>
      </c>
      <c r="F1831" s="8" t="s">
        <v>430</v>
      </c>
    </row>
    <row r="1832" spans="1:6" ht="15" x14ac:dyDescent="0.25">
      <c r="A1832" s="8" t="s">
        <v>429</v>
      </c>
      <c r="B1832" s="8" t="s">
        <v>430</v>
      </c>
      <c r="C1832" s="8" t="s">
        <v>430</v>
      </c>
      <c r="D1832" s="8" t="s">
        <v>3397</v>
      </c>
      <c r="E1832" s="9">
        <v>2</v>
      </c>
      <c r="F1832" s="8" t="s">
        <v>430</v>
      </c>
    </row>
    <row r="1833" spans="1:6" ht="15" x14ac:dyDescent="0.25">
      <c r="A1833" s="8" t="s">
        <v>429</v>
      </c>
      <c r="B1833" s="8" t="s">
        <v>430</v>
      </c>
      <c r="C1833" s="8" t="s">
        <v>430</v>
      </c>
      <c r="D1833" s="8" t="s">
        <v>3398</v>
      </c>
      <c r="E1833" s="9">
        <v>193</v>
      </c>
      <c r="F1833" s="8" t="s">
        <v>430</v>
      </c>
    </row>
    <row r="1834" spans="1:6" ht="15" x14ac:dyDescent="0.25">
      <c r="A1834" s="8" t="s">
        <v>429</v>
      </c>
      <c r="B1834" s="8" t="s">
        <v>430</v>
      </c>
      <c r="C1834" s="8" t="s">
        <v>430</v>
      </c>
      <c r="D1834" s="8" t="s">
        <v>3399</v>
      </c>
      <c r="E1834" s="9">
        <v>313</v>
      </c>
      <c r="F1834" s="8" t="s">
        <v>430</v>
      </c>
    </row>
    <row r="1835" spans="1:6" ht="15" x14ac:dyDescent="0.25">
      <c r="A1835" s="8" t="s">
        <v>429</v>
      </c>
      <c r="B1835" s="8" t="s">
        <v>430</v>
      </c>
      <c r="C1835" s="8" t="s">
        <v>430</v>
      </c>
      <c r="D1835" s="8" t="s">
        <v>3400</v>
      </c>
      <c r="E1835" s="9">
        <v>190</v>
      </c>
      <c r="F1835" s="8" t="s">
        <v>430</v>
      </c>
    </row>
    <row r="1836" spans="1:6" ht="15" x14ac:dyDescent="0.25">
      <c r="A1836" s="8" t="s">
        <v>429</v>
      </c>
      <c r="B1836" s="8" t="s">
        <v>430</v>
      </c>
      <c r="C1836" s="8" t="s">
        <v>430</v>
      </c>
      <c r="D1836" s="8" t="s">
        <v>3401</v>
      </c>
      <c r="E1836" s="9">
        <v>87</v>
      </c>
      <c r="F1836" s="8" t="s">
        <v>430</v>
      </c>
    </row>
    <row r="1837" spans="1:6" ht="15" x14ac:dyDescent="0.25">
      <c r="A1837" s="8" t="s">
        <v>429</v>
      </c>
      <c r="B1837" s="8" t="s">
        <v>430</v>
      </c>
      <c r="C1837" s="8" t="s">
        <v>430</v>
      </c>
      <c r="D1837" s="8" t="s">
        <v>3402</v>
      </c>
      <c r="E1837" s="9">
        <v>6</v>
      </c>
      <c r="F1837" s="8" t="s">
        <v>430</v>
      </c>
    </row>
    <row r="1838" spans="1:6" ht="15" x14ac:dyDescent="0.25">
      <c r="A1838" s="8" t="s">
        <v>429</v>
      </c>
      <c r="B1838" s="8" t="s">
        <v>430</v>
      </c>
      <c r="C1838" s="8" t="s">
        <v>430</v>
      </c>
      <c r="D1838" s="8" t="s">
        <v>3403</v>
      </c>
      <c r="E1838" s="9">
        <v>385</v>
      </c>
      <c r="F1838" s="8" t="s">
        <v>430</v>
      </c>
    </row>
    <row r="1839" spans="1:6" ht="15" x14ac:dyDescent="0.25">
      <c r="A1839" s="8" t="s">
        <v>429</v>
      </c>
      <c r="B1839" s="8" t="s">
        <v>430</v>
      </c>
      <c r="C1839" s="8" t="s">
        <v>430</v>
      </c>
      <c r="D1839" s="8" t="s">
        <v>3404</v>
      </c>
      <c r="E1839" s="9">
        <v>154</v>
      </c>
      <c r="F1839" s="8" t="s">
        <v>430</v>
      </c>
    </row>
    <row r="1840" spans="1:6" ht="15" x14ac:dyDescent="0.25">
      <c r="A1840" s="8" t="s">
        <v>429</v>
      </c>
      <c r="B1840" s="8" t="s">
        <v>430</v>
      </c>
      <c r="C1840" s="8" t="s">
        <v>430</v>
      </c>
      <c r="D1840" s="8" t="s">
        <v>3405</v>
      </c>
      <c r="E1840" s="9">
        <v>391</v>
      </c>
      <c r="F1840" s="8" t="s">
        <v>430</v>
      </c>
    </row>
    <row r="1841" spans="1:6" ht="15" x14ac:dyDescent="0.25">
      <c r="A1841" s="8" t="s">
        <v>429</v>
      </c>
      <c r="B1841" s="8" t="s">
        <v>430</v>
      </c>
      <c r="C1841" s="8" t="s">
        <v>430</v>
      </c>
      <c r="D1841" s="8" t="s">
        <v>3406</v>
      </c>
      <c r="E1841" s="9">
        <v>169</v>
      </c>
      <c r="F1841" s="8" t="s">
        <v>430</v>
      </c>
    </row>
    <row r="1842" spans="1:6" ht="15" x14ac:dyDescent="0.25">
      <c r="A1842" s="8" t="s">
        <v>429</v>
      </c>
      <c r="B1842" s="8" t="s">
        <v>430</v>
      </c>
      <c r="C1842" s="8" t="s">
        <v>430</v>
      </c>
      <c r="D1842" s="8" t="s">
        <v>3407</v>
      </c>
      <c r="E1842" s="9">
        <v>253</v>
      </c>
      <c r="F1842" s="8" t="s">
        <v>430</v>
      </c>
    </row>
    <row r="1843" spans="1:6" ht="15" x14ac:dyDescent="0.25">
      <c r="A1843" s="8" t="s">
        <v>429</v>
      </c>
      <c r="B1843" s="8" t="s">
        <v>430</v>
      </c>
      <c r="C1843" s="8" t="s">
        <v>430</v>
      </c>
      <c r="D1843" s="8" t="s">
        <v>3408</v>
      </c>
      <c r="E1843" s="9">
        <v>234</v>
      </c>
      <c r="F1843" s="8" t="s">
        <v>430</v>
      </c>
    </row>
    <row r="1844" spans="1:6" ht="15" x14ac:dyDescent="0.25">
      <c r="A1844" s="8" t="s">
        <v>429</v>
      </c>
      <c r="B1844" s="8" t="s">
        <v>430</v>
      </c>
      <c r="C1844" s="8" t="s">
        <v>430</v>
      </c>
      <c r="D1844" s="8" t="s">
        <v>3409</v>
      </c>
      <c r="E1844" s="9">
        <v>309</v>
      </c>
      <c r="F1844" s="8" t="s">
        <v>430</v>
      </c>
    </row>
    <row r="1845" spans="1:6" ht="15" x14ac:dyDescent="0.25">
      <c r="A1845" s="8" t="s">
        <v>429</v>
      </c>
      <c r="B1845" s="8" t="s">
        <v>430</v>
      </c>
      <c r="C1845" s="8" t="s">
        <v>430</v>
      </c>
      <c r="D1845" s="8" t="s">
        <v>3410</v>
      </c>
      <c r="E1845" s="9">
        <v>377</v>
      </c>
      <c r="F1845" s="8" t="s">
        <v>430</v>
      </c>
    </row>
    <row r="1846" spans="1:6" ht="15" x14ac:dyDescent="0.25">
      <c r="A1846" s="8" t="s">
        <v>429</v>
      </c>
      <c r="B1846" s="8" t="s">
        <v>430</v>
      </c>
      <c r="C1846" s="8" t="s">
        <v>430</v>
      </c>
      <c r="D1846" s="8" t="s">
        <v>3411</v>
      </c>
      <c r="E1846" s="9">
        <v>267</v>
      </c>
      <c r="F1846" s="8" t="s">
        <v>430</v>
      </c>
    </row>
    <row r="1847" spans="1:6" ht="15" x14ac:dyDescent="0.25">
      <c r="A1847" s="8" t="s">
        <v>429</v>
      </c>
      <c r="B1847" s="8" t="s">
        <v>430</v>
      </c>
      <c r="C1847" s="8" t="s">
        <v>430</v>
      </c>
      <c r="D1847" s="8" t="s">
        <v>3387</v>
      </c>
      <c r="E1847" s="9">
        <v>248</v>
      </c>
      <c r="F1847" s="8" t="s">
        <v>430</v>
      </c>
    </row>
    <row r="1848" spans="1:6" ht="15" x14ac:dyDescent="0.25">
      <c r="A1848" s="8" t="s">
        <v>429</v>
      </c>
      <c r="B1848" s="8" t="s">
        <v>430</v>
      </c>
      <c r="C1848" s="8" t="s">
        <v>434</v>
      </c>
      <c r="D1848" s="8" t="s">
        <v>3388</v>
      </c>
      <c r="E1848" s="9">
        <v>37</v>
      </c>
      <c r="F1848" s="8" t="s">
        <v>430</v>
      </c>
    </row>
    <row r="1849" spans="1:6" ht="15" x14ac:dyDescent="0.25">
      <c r="A1849" s="8" t="s">
        <v>429</v>
      </c>
      <c r="B1849" s="8" t="s">
        <v>430</v>
      </c>
      <c r="C1849" s="8" t="s">
        <v>435</v>
      </c>
      <c r="D1849" s="8" t="s">
        <v>3387</v>
      </c>
      <c r="E1849" s="9">
        <v>69</v>
      </c>
      <c r="F1849" s="8" t="s">
        <v>430</v>
      </c>
    </row>
    <row r="1850" spans="1:6" ht="15" x14ac:dyDescent="0.25">
      <c r="A1850" s="8" t="s">
        <v>429</v>
      </c>
      <c r="B1850" s="8" t="s">
        <v>430</v>
      </c>
      <c r="C1850" s="8" t="s">
        <v>436</v>
      </c>
      <c r="D1850" s="8" t="s">
        <v>3388</v>
      </c>
      <c r="E1850" s="9">
        <v>19</v>
      </c>
      <c r="F1850" s="8" t="s">
        <v>430</v>
      </c>
    </row>
    <row r="1851" spans="1:6" ht="15" x14ac:dyDescent="0.25">
      <c r="A1851" s="8" t="s">
        <v>429</v>
      </c>
      <c r="B1851" s="8" t="s">
        <v>430</v>
      </c>
      <c r="C1851" s="8" t="s">
        <v>437</v>
      </c>
      <c r="D1851" s="8" t="s">
        <v>3388</v>
      </c>
      <c r="E1851" s="9">
        <v>10</v>
      </c>
      <c r="F1851" s="8" t="s">
        <v>430</v>
      </c>
    </row>
    <row r="1852" spans="1:6" ht="15" x14ac:dyDescent="0.25">
      <c r="A1852" s="8" t="s">
        <v>429</v>
      </c>
      <c r="B1852" s="8" t="s">
        <v>430</v>
      </c>
      <c r="C1852" s="8" t="s">
        <v>438</v>
      </c>
      <c r="D1852" s="8" t="s">
        <v>3401</v>
      </c>
      <c r="E1852" s="9">
        <v>44</v>
      </c>
      <c r="F1852" s="8" t="s">
        <v>430</v>
      </c>
    </row>
    <row r="1853" spans="1:6" ht="15" x14ac:dyDescent="0.25">
      <c r="A1853" s="8" t="s">
        <v>429</v>
      </c>
      <c r="B1853" s="8" t="s">
        <v>430</v>
      </c>
      <c r="C1853" s="8" t="s">
        <v>439</v>
      </c>
      <c r="D1853" s="8" t="s">
        <v>3387</v>
      </c>
      <c r="E1853" s="9">
        <v>41</v>
      </c>
      <c r="F1853" s="8" t="s">
        <v>430</v>
      </c>
    </row>
    <row r="1854" spans="1:6" ht="15" x14ac:dyDescent="0.25">
      <c r="A1854" s="8" t="s">
        <v>429</v>
      </c>
      <c r="B1854" s="8" t="s">
        <v>430</v>
      </c>
      <c r="C1854" s="8" t="s">
        <v>440</v>
      </c>
      <c r="D1854" s="8" t="s">
        <v>3401</v>
      </c>
      <c r="E1854" s="9">
        <v>98</v>
      </c>
      <c r="F1854" s="8" t="s">
        <v>430</v>
      </c>
    </row>
    <row r="1855" spans="1:6" ht="15" x14ac:dyDescent="0.25">
      <c r="A1855" s="8" t="s">
        <v>429</v>
      </c>
      <c r="B1855" s="8" t="s">
        <v>430</v>
      </c>
      <c r="C1855" s="8" t="s">
        <v>441</v>
      </c>
      <c r="D1855" s="8" t="s">
        <v>3387</v>
      </c>
      <c r="E1855" s="9">
        <v>34</v>
      </c>
      <c r="F1855" s="8" t="s">
        <v>430</v>
      </c>
    </row>
    <row r="1856" spans="1:6" ht="15" x14ac:dyDescent="0.25">
      <c r="A1856" s="8" t="s">
        <v>429</v>
      </c>
      <c r="B1856" s="8" t="s">
        <v>430</v>
      </c>
      <c r="C1856" s="8" t="s">
        <v>442</v>
      </c>
      <c r="D1856" s="8" t="s">
        <v>3412</v>
      </c>
      <c r="E1856" s="9">
        <v>6</v>
      </c>
      <c r="F1856" s="8" t="s">
        <v>430</v>
      </c>
    </row>
    <row r="1857" spans="1:6" ht="15" x14ac:dyDescent="0.25">
      <c r="A1857" s="8" t="s">
        <v>443</v>
      </c>
      <c r="B1857" s="8" t="s">
        <v>444</v>
      </c>
      <c r="C1857" s="8" t="s">
        <v>445</v>
      </c>
      <c r="D1857" s="8" t="s">
        <v>3413</v>
      </c>
      <c r="E1857" s="9">
        <v>3</v>
      </c>
      <c r="F1857" s="8" t="s">
        <v>444</v>
      </c>
    </row>
    <row r="1858" spans="1:6" ht="15" x14ac:dyDescent="0.25">
      <c r="A1858" s="8" t="s">
        <v>443</v>
      </c>
      <c r="B1858" s="8" t="s">
        <v>444</v>
      </c>
      <c r="C1858" s="8" t="s">
        <v>444</v>
      </c>
      <c r="D1858" s="8" t="s">
        <v>3413</v>
      </c>
      <c r="E1858" s="9">
        <v>7</v>
      </c>
      <c r="F1858" s="8" t="s">
        <v>444</v>
      </c>
    </row>
    <row r="1859" spans="1:6" ht="15" x14ac:dyDescent="0.25">
      <c r="A1859" s="8" t="s">
        <v>443</v>
      </c>
      <c r="B1859" s="8" t="s">
        <v>444</v>
      </c>
      <c r="C1859" s="8" t="s">
        <v>444</v>
      </c>
      <c r="D1859" s="8" t="s">
        <v>3414</v>
      </c>
      <c r="E1859" s="9">
        <v>230</v>
      </c>
      <c r="F1859" s="8" t="s">
        <v>444</v>
      </c>
    </row>
    <row r="1860" spans="1:6" ht="15" x14ac:dyDescent="0.25">
      <c r="A1860" s="8" t="s">
        <v>443</v>
      </c>
      <c r="B1860" s="8" t="s">
        <v>444</v>
      </c>
      <c r="C1860" s="8" t="s">
        <v>444</v>
      </c>
      <c r="D1860" s="8" t="s">
        <v>3415</v>
      </c>
      <c r="E1860" s="9">
        <v>185</v>
      </c>
      <c r="F1860" s="8" t="s">
        <v>444</v>
      </c>
    </row>
    <row r="1861" spans="1:6" ht="15" x14ac:dyDescent="0.25">
      <c r="A1861" s="8" t="s">
        <v>443</v>
      </c>
      <c r="B1861" s="8" t="s">
        <v>444</v>
      </c>
      <c r="C1861" s="8" t="s">
        <v>444</v>
      </c>
      <c r="D1861" s="8" t="s">
        <v>3416</v>
      </c>
      <c r="E1861" s="9">
        <v>156</v>
      </c>
      <c r="F1861" s="8" t="s">
        <v>444</v>
      </c>
    </row>
    <row r="1862" spans="1:6" ht="15" x14ac:dyDescent="0.25">
      <c r="A1862" s="8" t="s">
        <v>443</v>
      </c>
      <c r="B1862" s="8" t="s">
        <v>444</v>
      </c>
      <c r="C1862" s="8" t="s">
        <v>446</v>
      </c>
      <c r="D1862" s="8" t="s">
        <v>3417</v>
      </c>
      <c r="E1862" s="9">
        <v>3</v>
      </c>
      <c r="F1862" s="8" t="s">
        <v>444</v>
      </c>
    </row>
    <row r="1863" spans="1:6" ht="15" x14ac:dyDescent="0.25">
      <c r="A1863" s="8" t="s">
        <v>443</v>
      </c>
      <c r="B1863" s="8" t="s">
        <v>444</v>
      </c>
      <c r="C1863" s="8" t="s">
        <v>446</v>
      </c>
      <c r="D1863" s="8" t="s">
        <v>3418</v>
      </c>
      <c r="E1863" s="9">
        <v>187</v>
      </c>
      <c r="F1863" s="8" t="s">
        <v>444</v>
      </c>
    </row>
    <row r="1864" spans="1:6" ht="15" x14ac:dyDescent="0.25">
      <c r="A1864" s="8" t="s">
        <v>443</v>
      </c>
      <c r="B1864" s="8" t="s">
        <v>444</v>
      </c>
      <c r="C1864" s="8" t="s">
        <v>446</v>
      </c>
      <c r="D1864" s="8" t="s">
        <v>3419</v>
      </c>
      <c r="E1864" s="9">
        <v>244</v>
      </c>
      <c r="F1864" s="8" t="s">
        <v>444</v>
      </c>
    </row>
    <row r="1865" spans="1:6" ht="15" x14ac:dyDescent="0.25">
      <c r="A1865" s="8" t="s">
        <v>443</v>
      </c>
      <c r="B1865" s="8" t="s">
        <v>444</v>
      </c>
      <c r="C1865" s="8" t="s">
        <v>447</v>
      </c>
      <c r="D1865" s="8" t="s">
        <v>3420</v>
      </c>
      <c r="E1865" s="9">
        <v>245</v>
      </c>
      <c r="F1865" s="8" t="s">
        <v>444</v>
      </c>
    </row>
    <row r="1866" spans="1:6" ht="15" x14ac:dyDescent="0.25">
      <c r="A1866" s="8" t="s">
        <v>443</v>
      </c>
      <c r="B1866" s="8" t="s">
        <v>444</v>
      </c>
      <c r="C1866" s="8" t="s">
        <v>447</v>
      </c>
      <c r="D1866" s="8" t="s">
        <v>3421</v>
      </c>
      <c r="E1866" s="9">
        <v>223</v>
      </c>
      <c r="F1866" s="8" t="s">
        <v>444</v>
      </c>
    </row>
    <row r="1867" spans="1:6" ht="15" x14ac:dyDescent="0.25">
      <c r="A1867" s="8" t="s">
        <v>443</v>
      </c>
      <c r="B1867" s="8" t="s">
        <v>444</v>
      </c>
      <c r="C1867" s="8" t="s">
        <v>447</v>
      </c>
      <c r="D1867" s="8" t="s">
        <v>3422</v>
      </c>
      <c r="E1867" s="9">
        <v>263</v>
      </c>
      <c r="F1867" s="8" t="s">
        <v>444</v>
      </c>
    </row>
    <row r="1868" spans="1:6" ht="15" x14ac:dyDescent="0.25">
      <c r="A1868" s="8" t="s">
        <v>443</v>
      </c>
      <c r="B1868" s="8" t="s">
        <v>444</v>
      </c>
      <c r="C1868" s="8" t="s">
        <v>447</v>
      </c>
      <c r="D1868" s="8" t="s">
        <v>3423</v>
      </c>
      <c r="E1868" s="9">
        <v>146</v>
      </c>
      <c r="F1868" s="8" t="s">
        <v>444</v>
      </c>
    </row>
    <row r="1869" spans="1:6" ht="15" x14ac:dyDescent="0.25">
      <c r="A1869" s="8" t="s">
        <v>443</v>
      </c>
      <c r="B1869" s="8" t="s">
        <v>444</v>
      </c>
      <c r="C1869" s="8" t="s">
        <v>447</v>
      </c>
      <c r="D1869" s="8" t="s">
        <v>3424</v>
      </c>
      <c r="E1869" s="9">
        <v>161</v>
      </c>
      <c r="F1869" s="8" t="s">
        <v>444</v>
      </c>
    </row>
    <row r="1870" spans="1:6" ht="15" x14ac:dyDescent="0.25">
      <c r="A1870" s="8" t="s">
        <v>443</v>
      </c>
      <c r="B1870" s="8" t="s">
        <v>444</v>
      </c>
      <c r="C1870" s="8" t="s">
        <v>448</v>
      </c>
      <c r="D1870" s="8" t="s">
        <v>3413</v>
      </c>
      <c r="E1870" s="9">
        <v>8</v>
      </c>
      <c r="F1870" s="8" t="s">
        <v>444</v>
      </c>
    </row>
    <row r="1871" spans="1:6" ht="15" x14ac:dyDescent="0.25">
      <c r="A1871" s="8" t="s">
        <v>443</v>
      </c>
      <c r="B1871" s="8" t="s">
        <v>444</v>
      </c>
      <c r="C1871" s="8" t="s">
        <v>448</v>
      </c>
      <c r="D1871" s="8" t="s">
        <v>3425</v>
      </c>
      <c r="E1871" s="9">
        <v>20</v>
      </c>
      <c r="F1871" s="8" t="s">
        <v>444</v>
      </c>
    </row>
    <row r="1872" spans="1:6" ht="15" x14ac:dyDescent="0.25">
      <c r="A1872" s="8" t="s">
        <v>443</v>
      </c>
      <c r="B1872" s="8" t="s">
        <v>444</v>
      </c>
      <c r="C1872" s="8" t="s">
        <v>449</v>
      </c>
      <c r="D1872" s="8" t="s">
        <v>3413</v>
      </c>
      <c r="E1872" s="9">
        <v>7</v>
      </c>
      <c r="F1872" s="8" t="s">
        <v>444</v>
      </c>
    </row>
    <row r="1873" spans="1:6" ht="15" x14ac:dyDescent="0.25">
      <c r="A1873" s="8" t="s">
        <v>450</v>
      </c>
      <c r="B1873" s="8" t="s">
        <v>451</v>
      </c>
      <c r="C1873" s="8" t="s">
        <v>451</v>
      </c>
      <c r="D1873" s="8" t="s">
        <v>3426</v>
      </c>
      <c r="E1873" s="9">
        <v>19</v>
      </c>
      <c r="F1873" s="8" t="s">
        <v>451</v>
      </c>
    </row>
    <row r="1874" spans="1:6" ht="15" x14ac:dyDescent="0.25">
      <c r="A1874" s="8" t="s">
        <v>450</v>
      </c>
      <c r="B1874" s="8" t="s">
        <v>451</v>
      </c>
      <c r="C1874" s="8" t="s">
        <v>451</v>
      </c>
      <c r="D1874" s="8" t="s">
        <v>3427</v>
      </c>
      <c r="E1874" s="9">
        <v>104</v>
      </c>
      <c r="F1874" s="8" t="s">
        <v>451</v>
      </c>
    </row>
    <row r="1875" spans="1:6" ht="15" x14ac:dyDescent="0.25">
      <c r="A1875" s="8" t="s">
        <v>450</v>
      </c>
      <c r="B1875" s="8" t="s">
        <v>451</v>
      </c>
      <c r="C1875" s="8" t="s">
        <v>452</v>
      </c>
      <c r="D1875" s="8" t="s">
        <v>3426</v>
      </c>
      <c r="E1875" s="9">
        <v>29</v>
      </c>
      <c r="F1875" s="8" t="s">
        <v>451</v>
      </c>
    </row>
    <row r="1876" spans="1:6" ht="15" x14ac:dyDescent="0.25">
      <c r="A1876" s="8" t="s">
        <v>450</v>
      </c>
      <c r="B1876" s="8" t="s">
        <v>451</v>
      </c>
      <c r="C1876" s="8" t="s">
        <v>453</v>
      </c>
      <c r="D1876" s="8" t="s">
        <v>3428</v>
      </c>
      <c r="E1876" s="9">
        <v>303</v>
      </c>
      <c r="F1876" s="8" t="s">
        <v>451</v>
      </c>
    </row>
    <row r="1877" spans="1:6" ht="15" x14ac:dyDescent="0.25">
      <c r="A1877" s="8" t="s">
        <v>450</v>
      </c>
      <c r="B1877" s="8" t="s">
        <v>451</v>
      </c>
      <c r="C1877" s="8" t="s">
        <v>454</v>
      </c>
      <c r="D1877" s="8" t="s">
        <v>3426</v>
      </c>
      <c r="E1877" s="9">
        <v>24</v>
      </c>
      <c r="F1877" s="8" t="s">
        <v>451</v>
      </c>
    </row>
    <row r="1878" spans="1:6" ht="15" x14ac:dyDescent="0.25">
      <c r="A1878" s="8" t="s">
        <v>450</v>
      </c>
      <c r="B1878" s="8" t="s">
        <v>451</v>
      </c>
      <c r="C1878" s="8" t="s">
        <v>455</v>
      </c>
      <c r="D1878" s="8" t="s">
        <v>3429</v>
      </c>
      <c r="E1878" s="9">
        <v>271</v>
      </c>
      <c r="F1878" s="8" t="s">
        <v>451</v>
      </c>
    </row>
    <row r="1879" spans="1:6" ht="15" x14ac:dyDescent="0.25">
      <c r="A1879" s="8" t="s">
        <v>450</v>
      </c>
      <c r="B1879" s="8" t="s">
        <v>451</v>
      </c>
      <c r="C1879" s="8" t="s">
        <v>456</v>
      </c>
      <c r="D1879" s="8" t="s">
        <v>3426</v>
      </c>
      <c r="E1879" s="9">
        <v>25</v>
      </c>
      <c r="F1879" s="8" t="s">
        <v>451</v>
      </c>
    </row>
    <row r="1880" spans="1:6" ht="15" x14ac:dyDescent="0.25">
      <c r="A1880" s="8" t="s">
        <v>450</v>
      </c>
      <c r="B1880" s="8" t="s">
        <v>451</v>
      </c>
      <c r="C1880" s="8" t="s">
        <v>457</v>
      </c>
      <c r="D1880" s="8" t="s">
        <v>3426</v>
      </c>
      <c r="E1880" s="9">
        <v>26</v>
      </c>
      <c r="F1880" s="8" t="s">
        <v>451</v>
      </c>
    </row>
    <row r="1881" spans="1:6" ht="15" x14ac:dyDescent="0.25">
      <c r="A1881" s="8" t="s">
        <v>450</v>
      </c>
      <c r="B1881" s="8" t="s">
        <v>451</v>
      </c>
      <c r="C1881" s="8" t="s">
        <v>458</v>
      </c>
      <c r="D1881" s="8" t="s">
        <v>3426</v>
      </c>
      <c r="E1881" s="9">
        <v>48</v>
      </c>
      <c r="F1881" s="8" t="s">
        <v>451</v>
      </c>
    </row>
    <row r="1882" spans="1:6" ht="15" x14ac:dyDescent="0.25">
      <c r="A1882" s="8" t="s">
        <v>459</v>
      </c>
      <c r="B1882" s="8" t="s">
        <v>460</v>
      </c>
      <c r="C1882" s="8" t="s">
        <v>461</v>
      </c>
      <c r="D1882" s="8" t="s">
        <v>3430</v>
      </c>
      <c r="E1882" s="9">
        <v>25</v>
      </c>
      <c r="F1882" s="8" t="s">
        <v>460</v>
      </c>
    </row>
    <row r="1883" spans="1:6" ht="15" x14ac:dyDescent="0.25">
      <c r="A1883" s="8" t="s">
        <v>459</v>
      </c>
      <c r="B1883" s="8" t="s">
        <v>460</v>
      </c>
      <c r="C1883" s="8" t="s">
        <v>462</v>
      </c>
      <c r="D1883" s="8" t="s">
        <v>3431</v>
      </c>
      <c r="E1883" s="9">
        <v>17</v>
      </c>
      <c r="F1883" s="8" t="s">
        <v>460</v>
      </c>
    </row>
    <row r="1884" spans="1:6" ht="15" x14ac:dyDescent="0.25">
      <c r="A1884" s="8" t="s">
        <v>459</v>
      </c>
      <c r="B1884" s="8" t="s">
        <v>460</v>
      </c>
      <c r="C1884" s="8" t="s">
        <v>463</v>
      </c>
      <c r="D1884" s="8" t="s">
        <v>3430</v>
      </c>
      <c r="E1884" s="9">
        <v>77</v>
      </c>
      <c r="F1884" s="8" t="s">
        <v>460</v>
      </c>
    </row>
    <row r="1885" spans="1:6" ht="15" x14ac:dyDescent="0.25">
      <c r="A1885" s="8" t="s">
        <v>459</v>
      </c>
      <c r="B1885" s="8" t="s">
        <v>460</v>
      </c>
      <c r="C1885" s="8" t="s">
        <v>464</v>
      </c>
      <c r="D1885" s="8" t="s">
        <v>3430</v>
      </c>
      <c r="E1885" s="9">
        <v>47</v>
      </c>
      <c r="F1885" s="8" t="s">
        <v>460</v>
      </c>
    </row>
    <row r="1886" spans="1:6" ht="15" x14ac:dyDescent="0.25">
      <c r="A1886" s="8" t="s">
        <v>459</v>
      </c>
      <c r="B1886" s="8" t="s">
        <v>460</v>
      </c>
      <c r="C1886" s="8" t="s">
        <v>460</v>
      </c>
      <c r="D1886" s="8" t="s">
        <v>3432</v>
      </c>
      <c r="E1886" s="9">
        <v>339</v>
      </c>
      <c r="F1886" s="8" t="s">
        <v>460</v>
      </c>
    </row>
    <row r="1887" spans="1:6" ht="15" x14ac:dyDescent="0.25">
      <c r="A1887" s="8" t="s">
        <v>459</v>
      </c>
      <c r="B1887" s="8" t="s">
        <v>460</v>
      </c>
      <c r="C1887" s="8" t="s">
        <v>460</v>
      </c>
      <c r="D1887" s="8" t="s">
        <v>3433</v>
      </c>
      <c r="E1887" s="9">
        <v>199</v>
      </c>
      <c r="F1887" s="8" t="s">
        <v>460</v>
      </c>
    </row>
    <row r="1888" spans="1:6" ht="15" x14ac:dyDescent="0.25">
      <c r="A1888" s="8" t="s">
        <v>459</v>
      </c>
      <c r="B1888" s="8" t="s">
        <v>460</v>
      </c>
      <c r="C1888" s="8" t="s">
        <v>460</v>
      </c>
      <c r="D1888" s="8" t="s">
        <v>3431</v>
      </c>
      <c r="E1888" s="9">
        <v>71</v>
      </c>
      <c r="F1888" s="8" t="s">
        <v>460</v>
      </c>
    </row>
    <row r="1889" spans="1:6" ht="15" x14ac:dyDescent="0.25">
      <c r="A1889" s="8" t="s">
        <v>459</v>
      </c>
      <c r="B1889" s="8" t="s">
        <v>460</v>
      </c>
      <c r="C1889" s="8" t="s">
        <v>465</v>
      </c>
      <c r="D1889" s="8" t="s">
        <v>3431</v>
      </c>
      <c r="E1889" s="9">
        <v>21</v>
      </c>
      <c r="F1889" s="8" t="s">
        <v>460</v>
      </c>
    </row>
    <row r="1890" spans="1:6" ht="15" x14ac:dyDescent="0.25">
      <c r="A1890" s="8" t="s">
        <v>459</v>
      </c>
      <c r="B1890" s="8" t="s">
        <v>460</v>
      </c>
      <c r="C1890" s="8" t="s">
        <v>466</v>
      </c>
      <c r="D1890" s="8" t="s">
        <v>3430</v>
      </c>
      <c r="E1890" s="9">
        <v>34</v>
      </c>
      <c r="F1890" s="8" t="s">
        <v>460</v>
      </c>
    </row>
    <row r="1891" spans="1:6" ht="15" x14ac:dyDescent="0.25">
      <c r="A1891" s="8" t="s">
        <v>459</v>
      </c>
      <c r="B1891" s="8" t="s">
        <v>460</v>
      </c>
      <c r="C1891" s="8" t="s">
        <v>467</v>
      </c>
      <c r="D1891" s="8" t="s">
        <v>3431</v>
      </c>
      <c r="E1891" s="9">
        <v>17</v>
      </c>
      <c r="F1891" s="8" t="s">
        <v>460</v>
      </c>
    </row>
    <row r="1892" spans="1:6" ht="15" x14ac:dyDescent="0.25">
      <c r="A1892" s="8" t="s">
        <v>459</v>
      </c>
      <c r="B1892" s="8" t="s">
        <v>460</v>
      </c>
      <c r="C1892" s="8" t="s">
        <v>1400</v>
      </c>
      <c r="D1892" s="8" t="s">
        <v>3430</v>
      </c>
      <c r="E1892" s="9">
        <v>1</v>
      </c>
      <c r="F1892" s="8" t="s">
        <v>460</v>
      </c>
    </row>
    <row r="1893" spans="1:6" ht="15" x14ac:dyDescent="0.25">
      <c r="A1893" s="8" t="s">
        <v>468</v>
      </c>
      <c r="B1893" s="8" t="s">
        <v>469</v>
      </c>
      <c r="C1893" s="8" t="s">
        <v>404</v>
      </c>
      <c r="D1893" s="8" t="s">
        <v>3434</v>
      </c>
      <c r="E1893" s="9">
        <v>182</v>
      </c>
      <c r="F1893" s="8" t="s">
        <v>469</v>
      </c>
    </row>
    <row r="1894" spans="1:6" ht="15" x14ac:dyDescent="0.25">
      <c r="A1894" s="8" t="s">
        <v>468</v>
      </c>
      <c r="B1894" s="8" t="s">
        <v>469</v>
      </c>
      <c r="C1894" s="8" t="s">
        <v>469</v>
      </c>
      <c r="D1894" s="8" t="s">
        <v>3435</v>
      </c>
      <c r="E1894" s="9">
        <v>275</v>
      </c>
      <c r="F1894" s="8" t="s">
        <v>469</v>
      </c>
    </row>
    <row r="1895" spans="1:6" ht="15" x14ac:dyDescent="0.25">
      <c r="A1895" s="8" t="s">
        <v>468</v>
      </c>
      <c r="B1895" s="8" t="s">
        <v>469</v>
      </c>
      <c r="C1895" s="8" t="s">
        <v>469</v>
      </c>
      <c r="D1895" s="8" t="s">
        <v>3436</v>
      </c>
      <c r="E1895" s="9">
        <v>402</v>
      </c>
      <c r="F1895" s="8" t="s">
        <v>469</v>
      </c>
    </row>
    <row r="1896" spans="1:6" ht="15" x14ac:dyDescent="0.25">
      <c r="A1896" s="8" t="s">
        <v>468</v>
      </c>
      <c r="B1896" s="8" t="s">
        <v>469</v>
      </c>
      <c r="C1896" s="8" t="s">
        <v>469</v>
      </c>
      <c r="D1896" s="8" t="s">
        <v>3437</v>
      </c>
      <c r="E1896" s="9">
        <v>345</v>
      </c>
      <c r="F1896" s="8" t="s">
        <v>469</v>
      </c>
    </row>
    <row r="1897" spans="1:6" ht="15" x14ac:dyDescent="0.25">
      <c r="A1897" s="8" t="s">
        <v>468</v>
      </c>
      <c r="B1897" s="8" t="s">
        <v>469</v>
      </c>
      <c r="C1897" s="8" t="s">
        <v>469</v>
      </c>
      <c r="D1897" s="8" t="s">
        <v>3438</v>
      </c>
      <c r="E1897" s="9">
        <v>290</v>
      </c>
      <c r="F1897" s="8" t="s">
        <v>469</v>
      </c>
    </row>
    <row r="1898" spans="1:6" ht="15" x14ac:dyDescent="0.25">
      <c r="A1898" s="8" t="s">
        <v>468</v>
      </c>
      <c r="B1898" s="8" t="s">
        <v>469</v>
      </c>
      <c r="C1898" s="8" t="s">
        <v>469</v>
      </c>
      <c r="D1898" s="8" t="s">
        <v>3439</v>
      </c>
      <c r="E1898" s="9">
        <v>337</v>
      </c>
      <c r="F1898" s="8" t="s">
        <v>469</v>
      </c>
    </row>
    <row r="1899" spans="1:6" ht="15" x14ac:dyDescent="0.25">
      <c r="A1899" s="8" t="s">
        <v>468</v>
      </c>
      <c r="B1899" s="8" t="s">
        <v>469</v>
      </c>
      <c r="C1899" s="8" t="s">
        <v>469</v>
      </c>
      <c r="D1899" s="8" t="s">
        <v>3440</v>
      </c>
      <c r="E1899" s="9">
        <v>264</v>
      </c>
      <c r="F1899" s="8" t="s">
        <v>469</v>
      </c>
    </row>
    <row r="1900" spans="1:6" ht="15" x14ac:dyDescent="0.25">
      <c r="A1900" s="8" t="s">
        <v>468</v>
      </c>
      <c r="B1900" s="8" t="s">
        <v>469</v>
      </c>
      <c r="C1900" s="8" t="s">
        <v>469</v>
      </c>
      <c r="D1900" s="8" t="s">
        <v>3441</v>
      </c>
      <c r="E1900" s="9">
        <v>304</v>
      </c>
      <c r="F1900" s="8" t="s">
        <v>469</v>
      </c>
    </row>
    <row r="1901" spans="1:6" ht="15" x14ac:dyDescent="0.25">
      <c r="A1901" s="8" t="s">
        <v>468</v>
      </c>
      <c r="B1901" s="8" t="s">
        <v>469</v>
      </c>
      <c r="C1901" s="8" t="s">
        <v>469</v>
      </c>
      <c r="D1901" s="8" t="s">
        <v>3442</v>
      </c>
      <c r="E1901" s="9">
        <v>267</v>
      </c>
      <c r="F1901" s="8" t="s">
        <v>469</v>
      </c>
    </row>
    <row r="1902" spans="1:6" ht="15" x14ac:dyDescent="0.25">
      <c r="A1902" s="8" t="s">
        <v>468</v>
      </c>
      <c r="B1902" s="8" t="s">
        <v>469</v>
      </c>
      <c r="C1902" s="8" t="s">
        <v>469</v>
      </c>
      <c r="D1902" s="8" t="s">
        <v>3443</v>
      </c>
      <c r="E1902" s="9">
        <v>498</v>
      </c>
      <c r="F1902" s="8" t="s">
        <v>469</v>
      </c>
    </row>
    <row r="1903" spans="1:6" ht="15" x14ac:dyDescent="0.25">
      <c r="A1903" s="8" t="s">
        <v>468</v>
      </c>
      <c r="B1903" s="8" t="s">
        <v>469</v>
      </c>
      <c r="C1903" s="8" t="s">
        <v>469</v>
      </c>
      <c r="D1903" s="8" t="s">
        <v>3444</v>
      </c>
      <c r="E1903" s="9">
        <v>333</v>
      </c>
      <c r="F1903" s="8" t="s">
        <v>469</v>
      </c>
    </row>
    <row r="1904" spans="1:6" ht="15" x14ac:dyDescent="0.25">
      <c r="A1904" s="8" t="s">
        <v>468</v>
      </c>
      <c r="B1904" s="8" t="s">
        <v>469</v>
      </c>
      <c r="C1904" s="8" t="s">
        <v>469</v>
      </c>
      <c r="D1904" s="8" t="s">
        <v>3445</v>
      </c>
      <c r="E1904" s="9">
        <v>395</v>
      </c>
      <c r="F1904" s="8" t="s">
        <v>469</v>
      </c>
    </row>
    <row r="1905" spans="1:6" ht="15" x14ac:dyDescent="0.25">
      <c r="A1905" s="8" t="s">
        <v>468</v>
      </c>
      <c r="B1905" s="8" t="s">
        <v>469</v>
      </c>
      <c r="C1905" s="8" t="s">
        <v>469</v>
      </c>
      <c r="D1905" s="8" t="s">
        <v>3446</v>
      </c>
      <c r="E1905" s="9">
        <v>288</v>
      </c>
      <c r="F1905" s="8" t="s">
        <v>469</v>
      </c>
    </row>
    <row r="1906" spans="1:6" ht="15" x14ac:dyDescent="0.25">
      <c r="A1906" s="8" t="s">
        <v>468</v>
      </c>
      <c r="B1906" s="8" t="s">
        <v>469</v>
      </c>
      <c r="C1906" s="8" t="s">
        <v>469</v>
      </c>
      <c r="D1906" s="8" t="s">
        <v>3447</v>
      </c>
      <c r="E1906" s="9">
        <v>382</v>
      </c>
      <c r="F1906" s="8" t="s">
        <v>469</v>
      </c>
    </row>
    <row r="1907" spans="1:6" ht="15" x14ac:dyDescent="0.25">
      <c r="A1907" s="8" t="s">
        <v>468</v>
      </c>
      <c r="B1907" s="8" t="s">
        <v>469</v>
      </c>
      <c r="C1907" s="8" t="s">
        <v>469</v>
      </c>
      <c r="D1907" s="8" t="s">
        <v>3448</v>
      </c>
      <c r="E1907" s="9">
        <v>332</v>
      </c>
      <c r="F1907" s="8" t="s">
        <v>469</v>
      </c>
    </row>
    <row r="1908" spans="1:6" ht="15" x14ac:dyDescent="0.25">
      <c r="A1908" s="8" t="s">
        <v>468</v>
      </c>
      <c r="B1908" s="8" t="s">
        <v>469</v>
      </c>
      <c r="C1908" s="8" t="s">
        <v>469</v>
      </c>
      <c r="D1908" s="8" t="s">
        <v>3449</v>
      </c>
      <c r="E1908" s="9">
        <v>374</v>
      </c>
      <c r="F1908" s="8" t="s">
        <v>469</v>
      </c>
    </row>
    <row r="1909" spans="1:6" ht="15" x14ac:dyDescent="0.25">
      <c r="A1909" s="8" t="s">
        <v>468</v>
      </c>
      <c r="B1909" s="8" t="s">
        <v>469</v>
      </c>
      <c r="C1909" s="8" t="s">
        <v>469</v>
      </c>
      <c r="D1909" s="8" t="s">
        <v>3450</v>
      </c>
      <c r="E1909" s="9">
        <v>265</v>
      </c>
      <c r="F1909" s="8" t="s">
        <v>469</v>
      </c>
    </row>
    <row r="1910" spans="1:6" ht="15" x14ac:dyDescent="0.25">
      <c r="A1910" s="8" t="s">
        <v>468</v>
      </c>
      <c r="B1910" s="8" t="s">
        <v>469</v>
      </c>
      <c r="C1910" s="8" t="s">
        <v>469</v>
      </c>
      <c r="D1910" s="8" t="s">
        <v>3451</v>
      </c>
      <c r="E1910" s="9">
        <v>341</v>
      </c>
      <c r="F1910" s="8" t="s">
        <v>469</v>
      </c>
    </row>
    <row r="1911" spans="1:6" ht="15" x14ac:dyDescent="0.25">
      <c r="A1911" s="8" t="s">
        <v>468</v>
      </c>
      <c r="B1911" s="8" t="s">
        <v>469</v>
      </c>
      <c r="C1911" s="8" t="s">
        <v>469</v>
      </c>
      <c r="D1911" s="8" t="s">
        <v>3452</v>
      </c>
      <c r="E1911" s="9">
        <v>407</v>
      </c>
      <c r="F1911" s="8" t="s">
        <v>469</v>
      </c>
    </row>
    <row r="1912" spans="1:6" ht="15" x14ac:dyDescent="0.25">
      <c r="A1912" s="8" t="s">
        <v>470</v>
      </c>
      <c r="B1912" s="8" t="s">
        <v>471</v>
      </c>
      <c r="C1912" s="8" t="s">
        <v>471</v>
      </c>
      <c r="D1912" s="8" t="s">
        <v>3453</v>
      </c>
      <c r="E1912" s="9">
        <v>186</v>
      </c>
      <c r="F1912" s="8" t="s">
        <v>471</v>
      </c>
    </row>
    <row r="1913" spans="1:6" ht="15" x14ac:dyDescent="0.25">
      <c r="A1913" s="8" t="s">
        <v>470</v>
      </c>
      <c r="B1913" s="8" t="s">
        <v>471</v>
      </c>
      <c r="C1913" s="8" t="s">
        <v>471</v>
      </c>
      <c r="D1913" s="8" t="s">
        <v>3454</v>
      </c>
      <c r="E1913" s="9">
        <v>141</v>
      </c>
      <c r="F1913" s="8" t="s">
        <v>471</v>
      </c>
    </row>
    <row r="1914" spans="1:6" ht="15" x14ac:dyDescent="0.25">
      <c r="A1914" s="8" t="s">
        <v>470</v>
      </c>
      <c r="B1914" s="8" t="s">
        <v>471</v>
      </c>
      <c r="C1914" s="8" t="s">
        <v>472</v>
      </c>
      <c r="D1914" s="8" t="s">
        <v>3455</v>
      </c>
      <c r="E1914" s="9">
        <v>232</v>
      </c>
      <c r="F1914" s="8" t="s">
        <v>471</v>
      </c>
    </row>
    <row r="1915" spans="1:6" ht="15" x14ac:dyDescent="0.25">
      <c r="A1915" s="8" t="s">
        <v>470</v>
      </c>
      <c r="B1915" s="8" t="s">
        <v>471</v>
      </c>
      <c r="C1915" s="8" t="s">
        <v>234</v>
      </c>
      <c r="D1915" s="8" t="s">
        <v>3454</v>
      </c>
      <c r="E1915" s="9">
        <v>4</v>
      </c>
      <c r="F1915" s="8" t="s">
        <v>471</v>
      </c>
    </row>
    <row r="1916" spans="1:6" ht="15" x14ac:dyDescent="0.25">
      <c r="A1916" s="8" t="s">
        <v>470</v>
      </c>
      <c r="B1916" s="8" t="s">
        <v>471</v>
      </c>
      <c r="C1916" s="8" t="s">
        <v>473</v>
      </c>
      <c r="D1916" s="8" t="s">
        <v>3454</v>
      </c>
      <c r="E1916" s="9">
        <v>184</v>
      </c>
      <c r="F1916" s="8" t="s">
        <v>471</v>
      </c>
    </row>
    <row r="1917" spans="1:6" ht="15" x14ac:dyDescent="0.25">
      <c r="A1917" s="8" t="s">
        <v>474</v>
      </c>
      <c r="B1917" s="8" t="s">
        <v>475</v>
      </c>
      <c r="C1917" s="8" t="s">
        <v>476</v>
      </c>
      <c r="D1917" s="8" t="s">
        <v>3456</v>
      </c>
      <c r="E1917" s="9">
        <v>16</v>
      </c>
      <c r="F1917" s="8" t="s">
        <v>475</v>
      </c>
    </row>
    <row r="1918" spans="1:6" ht="15" x14ac:dyDescent="0.25">
      <c r="A1918" s="8" t="s">
        <v>474</v>
      </c>
      <c r="B1918" s="8" t="s">
        <v>475</v>
      </c>
      <c r="C1918" s="8" t="s">
        <v>477</v>
      </c>
      <c r="D1918" s="8" t="s">
        <v>3456</v>
      </c>
      <c r="E1918" s="9">
        <v>12</v>
      </c>
      <c r="F1918" s="8" t="s">
        <v>475</v>
      </c>
    </row>
    <row r="1919" spans="1:6" ht="15" x14ac:dyDescent="0.25">
      <c r="A1919" s="8" t="s">
        <v>474</v>
      </c>
      <c r="B1919" s="8" t="s">
        <v>475</v>
      </c>
      <c r="C1919" s="8" t="s">
        <v>475</v>
      </c>
      <c r="D1919" s="8" t="s">
        <v>3457</v>
      </c>
      <c r="E1919" s="9">
        <v>291</v>
      </c>
      <c r="F1919" s="8" t="s">
        <v>475</v>
      </c>
    </row>
    <row r="1920" spans="1:6" ht="15" x14ac:dyDescent="0.25">
      <c r="A1920" s="8" t="s">
        <v>474</v>
      </c>
      <c r="B1920" s="8" t="s">
        <v>475</v>
      </c>
      <c r="C1920" s="8" t="s">
        <v>475</v>
      </c>
      <c r="D1920" s="8" t="s">
        <v>3456</v>
      </c>
      <c r="E1920" s="9">
        <v>63</v>
      </c>
      <c r="F1920" s="8" t="s">
        <v>475</v>
      </c>
    </row>
    <row r="1921" spans="1:6" ht="15" x14ac:dyDescent="0.25">
      <c r="A1921" s="8" t="s">
        <v>474</v>
      </c>
      <c r="B1921" s="8" t="s">
        <v>475</v>
      </c>
      <c r="C1921" s="8" t="s">
        <v>475</v>
      </c>
      <c r="D1921" s="8" t="s">
        <v>3458</v>
      </c>
      <c r="E1921" s="9">
        <v>2</v>
      </c>
      <c r="F1921" s="8" t="s">
        <v>475</v>
      </c>
    </row>
    <row r="1922" spans="1:6" ht="15" x14ac:dyDescent="0.25">
      <c r="A1922" s="8" t="s">
        <v>474</v>
      </c>
      <c r="B1922" s="8" t="s">
        <v>475</v>
      </c>
      <c r="C1922" s="8" t="s">
        <v>478</v>
      </c>
      <c r="D1922" s="8" t="s">
        <v>3456</v>
      </c>
      <c r="E1922" s="9">
        <v>3</v>
      </c>
      <c r="F1922" s="8" t="s">
        <v>475</v>
      </c>
    </row>
    <row r="1923" spans="1:6" ht="15" x14ac:dyDescent="0.25">
      <c r="A1923" s="8" t="s">
        <v>474</v>
      </c>
      <c r="B1923" s="8" t="s">
        <v>475</v>
      </c>
      <c r="C1923" s="8" t="s">
        <v>479</v>
      </c>
      <c r="D1923" s="8" t="s">
        <v>3458</v>
      </c>
      <c r="E1923" s="9">
        <v>22</v>
      </c>
      <c r="F1923" s="8" t="s">
        <v>475</v>
      </c>
    </row>
    <row r="1924" spans="1:6" ht="15" x14ac:dyDescent="0.25">
      <c r="A1924" s="8" t="s">
        <v>474</v>
      </c>
      <c r="B1924" s="8" t="s">
        <v>475</v>
      </c>
      <c r="C1924" s="8" t="s">
        <v>480</v>
      </c>
      <c r="D1924" s="8" t="s">
        <v>3456</v>
      </c>
      <c r="E1924" s="9">
        <v>8</v>
      </c>
      <c r="F1924" s="8" t="s">
        <v>475</v>
      </c>
    </row>
    <row r="1925" spans="1:6" ht="15" x14ac:dyDescent="0.25">
      <c r="A1925" s="8" t="s">
        <v>474</v>
      </c>
      <c r="B1925" s="8" t="s">
        <v>475</v>
      </c>
      <c r="C1925" s="8" t="s">
        <v>481</v>
      </c>
      <c r="D1925" s="8" t="s">
        <v>3458</v>
      </c>
      <c r="E1925" s="9">
        <v>199</v>
      </c>
      <c r="F1925" s="8" t="s">
        <v>475</v>
      </c>
    </row>
    <row r="1926" spans="1:6" ht="15" x14ac:dyDescent="0.25">
      <c r="A1926" s="8" t="s">
        <v>474</v>
      </c>
      <c r="B1926" s="8" t="s">
        <v>475</v>
      </c>
      <c r="C1926" s="8" t="s">
        <v>482</v>
      </c>
      <c r="D1926" s="8" t="s">
        <v>3458</v>
      </c>
      <c r="E1926" s="9">
        <v>5</v>
      </c>
      <c r="F1926" s="8" t="s">
        <v>475</v>
      </c>
    </row>
    <row r="1927" spans="1:6" ht="15" x14ac:dyDescent="0.25">
      <c r="A1927" s="8" t="s">
        <v>474</v>
      </c>
      <c r="B1927" s="8" t="s">
        <v>475</v>
      </c>
      <c r="C1927" s="8" t="s">
        <v>483</v>
      </c>
      <c r="D1927" s="8" t="s">
        <v>3458</v>
      </c>
      <c r="E1927" s="9">
        <v>9</v>
      </c>
      <c r="F1927" s="8" t="s">
        <v>475</v>
      </c>
    </row>
    <row r="1928" spans="1:6" ht="15" x14ac:dyDescent="0.25">
      <c r="A1928" s="8" t="s">
        <v>474</v>
      </c>
      <c r="B1928" s="8" t="s">
        <v>475</v>
      </c>
      <c r="C1928" s="8" t="s">
        <v>484</v>
      </c>
      <c r="D1928" s="8" t="s">
        <v>3456</v>
      </c>
      <c r="E1928" s="9">
        <v>23</v>
      </c>
      <c r="F1928" s="8" t="s">
        <v>475</v>
      </c>
    </row>
    <row r="1929" spans="1:6" ht="15" x14ac:dyDescent="0.25">
      <c r="A1929" s="8" t="s">
        <v>474</v>
      </c>
      <c r="B1929" s="8" t="s">
        <v>475</v>
      </c>
      <c r="C1929" s="8" t="s">
        <v>485</v>
      </c>
      <c r="D1929" s="8" t="s">
        <v>3458</v>
      </c>
      <c r="E1929" s="9">
        <v>53</v>
      </c>
      <c r="F1929" s="8" t="s">
        <v>475</v>
      </c>
    </row>
    <row r="1930" spans="1:6" ht="15" x14ac:dyDescent="0.25">
      <c r="A1930" s="8" t="s">
        <v>474</v>
      </c>
      <c r="B1930" s="8" t="s">
        <v>475</v>
      </c>
      <c r="C1930" s="8" t="s">
        <v>486</v>
      </c>
      <c r="D1930" s="8" t="s">
        <v>3456</v>
      </c>
      <c r="E1930" s="9">
        <v>26</v>
      </c>
      <c r="F1930" s="8" t="s">
        <v>475</v>
      </c>
    </row>
    <row r="1931" spans="1:6" ht="15" x14ac:dyDescent="0.25">
      <c r="A1931" s="8" t="s">
        <v>487</v>
      </c>
      <c r="B1931" s="8" t="s">
        <v>488</v>
      </c>
      <c r="C1931" s="8" t="s">
        <v>488</v>
      </c>
      <c r="D1931" s="8" t="s">
        <v>3459</v>
      </c>
      <c r="E1931" s="9">
        <v>97</v>
      </c>
      <c r="F1931" s="8" t="s">
        <v>488</v>
      </c>
    </row>
    <row r="1932" spans="1:6" ht="15" x14ac:dyDescent="0.25">
      <c r="A1932" s="8" t="s">
        <v>487</v>
      </c>
      <c r="B1932" s="8" t="s">
        <v>488</v>
      </c>
      <c r="C1932" s="8" t="s">
        <v>489</v>
      </c>
      <c r="D1932" s="8" t="s">
        <v>3460</v>
      </c>
      <c r="E1932" s="9">
        <v>6</v>
      </c>
      <c r="F1932" s="8" t="s">
        <v>488</v>
      </c>
    </row>
    <row r="1933" spans="1:6" ht="15" x14ac:dyDescent="0.25">
      <c r="A1933" s="8" t="s">
        <v>487</v>
      </c>
      <c r="B1933" s="8" t="s">
        <v>488</v>
      </c>
      <c r="C1933" s="8" t="s">
        <v>490</v>
      </c>
      <c r="D1933" s="8" t="s">
        <v>3460</v>
      </c>
      <c r="E1933" s="9">
        <v>3</v>
      </c>
      <c r="F1933" s="8" t="s">
        <v>488</v>
      </c>
    </row>
    <row r="1934" spans="1:6" ht="15" x14ac:dyDescent="0.25">
      <c r="A1934" s="8" t="s">
        <v>487</v>
      </c>
      <c r="B1934" s="8" t="s">
        <v>488</v>
      </c>
      <c r="C1934" s="8" t="s">
        <v>491</v>
      </c>
      <c r="D1934" s="8" t="s">
        <v>3460</v>
      </c>
      <c r="E1934" s="9">
        <v>5</v>
      </c>
      <c r="F1934" s="8" t="s">
        <v>488</v>
      </c>
    </row>
    <row r="1935" spans="1:6" ht="15" x14ac:dyDescent="0.25">
      <c r="A1935" s="8" t="s">
        <v>492</v>
      </c>
      <c r="B1935" s="8" t="s">
        <v>493</v>
      </c>
      <c r="C1935" s="8" t="s">
        <v>493</v>
      </c>
      <c r="D1935" s="8" t="s">
        <v>3461</v>
      </c>
      <c r="E1935" s="9">
        <v>481</v>
      </c>
      <c r="F1935" s="8" t="s">
        <v>493</v>
      </c>
    </row>
    <row r="1936" spans="1:6" ht="15" x14ac:dyDescent="0.25">
      <c r="A1936" s="8" t="s">
        <v>492</v>
      </c>
      <c r="B1936" s="8" t="s">
        <v>493</v>
      </c>
      <c r="C1936" s="8" t="s">
        <v>493</v>
      </c>
      <c r="D1936" s="8" t="s">
        <v>3462</v>
      </c>
      <c r="E1936" s="9">
        <v>71</v>
      </c>
      <c r="F1936" s="8" t="s">
        <v>493</v>
      </c>
    </row>
    <row r="1937" spans="1:6" ht="15" x14ac:dyDescent="0.25">
      <c r="A1937" s="8" t="s">
        <v>492</v>
      </c>
      <c r="B1937" s="8" t="s">
        <v>493</v>
      </c>
      <c r="C1937" s="8" t="s">
        <v>494</v>
      </c>
      <c r="D1937" s="8" t="s">
        <v>3463</v>
      </c>
      <c r="E1937" s="9">
        <v>13</v>
      </c>
      <c r="F1937" s="8" t="s">
        <v>493</v>
      </c>
    </row>
    <row r="1938" spans="1:6" ht="15" x14ac:dyDescent="0.25">
      <c r="A1938" s="8" t="s">
        <v>492</v>
      </c>
      <c r="B1938" s="8" t="s">
        <v>493</v>
      </c>
      <c r="C1938" s="8" t="s">
        <v>495</v>
      </c>
      <c r="D1938" s="8" t="s">
        <v>3463</v>
      </c>
      <c r="E1938" s="9">
        <v>130</v>
      </c>
      <c r="F1938" s="8" t="s">
        <v>493</v>
      </c>
    </row>
    <row r="1939" spans="1:6" ht="15" x14ac:dyDescent="0.25">
      <c r="A1939" s="8" t="s">
        <v>492</v>
      </c>
      <c r="B1939" s="8" t="s">
        <v>493</v>
      </c>
      <c r="C1939" s="8" t="s">
        <v>496</v>
      </c>
      <c r="D1939" s="8" t="s">
        <v>3462</v>
      </c>
      <c r="E1939" s="9">
        <v>19</v>
      </c>
      <c r="F1939" s="8" t="s">
        <v>493</v>
      </c>
    </row>
    <row r="1940" spans="1:6" ht="15" x14ac:dyDescent="0.25">
      <c r="A1940" s="8" t="s">
        <v>492</v>
      </c>
      <c r="B1940" s="8" t="s">
        <v>493</v>
      </c>
      <c r="C1940" s="8" t="s">
        <v>497</v>
      </c>
      <c r="D1940" s="8" t="s">
        <v>3462</v>
      </c>
      <c r="E1940" s="9">
        <v>38</v>
      </c>
      <c r="F1940" s="8" t="s">
        <v>493</v>
      </c>
    </row>
    <row r="1941" spans="1:6" ht="15" x14ac:dyDescent="0.25">
      <c r="A1941" s="8" t="s">
        <v>492</v>
      </c>
      <c r="B1941" s="8" t="s">
        <v>493</v>
      </c>
      <c r="C1941" s="8" t="s">
        <v>498</v>
      </c>
      <c r="D1941" s="8" t="s">
        <v>3463</v>
      </c>
      <c r="E1941" s="9">
        <v>35</v>
      </c>
      <c r="F1941" s="8" t="s">
        <v>493</v>
      </c>
    </row>
    <row r="1942" spans="1:6" ht="15" x14ac:dyDescent="0.25">
      <c r="A1942" s="8" t="s">
        <v>492</v>
      </c>
      <c r="B1942" s="8" t="s">
        <v>493</v>
      </c>
      <c r="C1942" s="8" t="s">
        <v>499</v>
      </c>
      <c r="D1942" s="8" t="s">
        <v>3462</v>
      </c>
      <c r="E1942" s="9">
        <v>26</v>
      </c>
      <c r="F1942" s="8" t="s">
        <v>493</v>
      </c>
    </row>
    <row r="1943" spans="1:6" ht="15" x14ac:dyDescent="0.25">
      <c r="A1943" s="8" t="s">
        <v>492</v>
      </c>
      <c r="B1943" s="8" t="s">
        <v>493</v>
      </c>
      <c r="C1943" s="8" t="s">
        <v>500</v>
      </c>
      <c r="D1943" s="8" t="s">
        <v>3462</v>
      </c>
      <c r="E1943" s="9">
        <v>13</v>
      </c>
      <c r="F1943" s="8" t="s">
        <v>493</v>
      </c>
    </row>
    <row r="1944" spans="1:6" ht="15" x14ac:dyDescent="0.25">
      <c r="A1944" s="8" t="s">
        <v>492</v>
      </c>
      <c r="B1944" s="8" t="s">
        <v>493</v>
      </c>
      <c r="C1944" s="8" t="s">
        <v>501</v>
      </c>
      <c r="D1944" s="8" t="s">
        <v>3462</v>
      </c>
      <c r="E1944" s="9">
        <v>30</v>
      </c>
      <c r="F1944" s="8" t="s">
        <v>493</v>
      </c>
    </row>
    <row r="1945" spans="1:6" ht="15" x14ac:dyDescent="0.25">
      <c r="A1945" s="8" t="s">
        <v>502</v>
      </c>
      <c r="B1945" s="8" t="s">
        <v>503</v>
      </c>
      <c r="C1945" s="8" t="s">
        <v>504</v>
      </c>
      <c r="D1945" s="8" t="s">
        <v>3464</v>
      </c>
      <c r="E1945" s="9">
        <v>37</v>
      </c>
      <c r="F1945" s="8" t="s">
        <v>503</v>
      </c>
    </row>
    <row r="1946" spans="1:6" ht="15" x14ac:dyDescent="0.25">
      <c r="A1946" s="8" t="s">
        <v>502</v>
      </c>
      <c r="B1946" s="8" t="s">
        <v>503</v>
      </c>
      <c r="C1946" s="8" t="s">
        <v>503</v>
      </c>
      <c r="D1946" s="8" t="s">
        <v>3465</v>
      </c>
      <c r="E1946" s="9">
        <v>200</v>
      </c>
      <c r="F1946" s="8" t="s">
        <v>503</v>
      </c>
    </row>
    <row r="1947" spans="1:6" ht="15" x14ac:dyDescent="0.25">
      <c r="A1947" s="8" t="s">
        <v>502</v>
      </c>
      <c r="B1947" s="8" t="s">
        <v>503</v>
      </c>
      <c r="C1947" s="8" t="s">
        <v>503</v>
      </c>
      <c r="D1947" s="8" t="s">
        <v>3466</v>
      </c>
      <c r="E1947" s="9">
        <v>159</v>
      </c>
      <c r="F1947" s="8" t="s">
        <v>503</v>
      </c>
    </row>
    <row r="1948" spans="1:6" ht="15" x14ac:dyDescent="0.25">
      <c r="A1948" s="8" t="s">
        <v>502</v>
      </c>
      <c r="B1948" s="8" t="s">
        <v>503</v>
      </c>
      <c r="C1948" s="8" t="s">
        <v>503</v>
      </c>
      <c r="D1948" s="8" t="s">
        <v>3467</v>
      </c>
      <c r="E1948" s="9">
        <v>49</v>
      </c>
      <c r="F1948" s="8" t="s">
        <v>503</v>
      </c>
    </row>
    <row r="1949" spans="1:6" ht="15" x14ac:dyDescent="0.25">
      <c r="A1949" s="8" t="s">
        <v>502</v>
      </c>
      <c r="B1949" s="8" t="s">
        <v>503</v>
      </c>
      <c r="C1949" s="8" t="s">
        <v>505</v>
      </c>
      <c r="D1949" s="8" t="s">
        <v>3467</v>
      </c>
      <c r="E1949" s="9">
        <v>9</v>
      </c>
      <c r="F1949" s="8" t="s">
        <v>503</v>
      </c>
    </row>
    <row r="1950" spans="1:6" ht="15" x14ac:dyDescent="0.25">
      <c r="A1950" s="8" t="s">
        <v>502</v>
      </c>
      <c r="B1950" s="8" t="s">
        <v>503</v>
      </c>
      <c r="C1950" s="8" t="s">
        <v>506</v>
      </c>
      <c r="D1950" s="8" t="s">
        <v>3464</v>
      </c>
      <c r="E1950" s="9">
        <v>28</v>
      </c>
      <c r="F1950" s="8" t="s">
        <v>503</v>
      </c>
    </row>
    <row r="1951" spans="1:6" ht="15" x14ac:dyDescent="0.25">
      <c r="A1951" s="8" t="s">
        <v>502</v>
      </c>
      <c r="B1951" s="8" t="s">
        <v>503</v>
      </c>
      <c r="C1951" s="8" t="s">
        <v>507</v>
      </c>
      <c r="D1951" s="8" t="s">
        <v>3464</v>
      </c>
      <c r="E1951" s="9">
        <v>17</v>
      </c>
      <c r="F1951" s="8" t="s">
        <v>503</v>
      </c>
    </row>
    <row r="1952" spans="1:6" ht="15" x14ac:dyDescent="0.25">
      <c r="A1952" s="8" t="s">
        <v>502</v>
      </c>
      <c r="B1952" s="8" t="s">
        <v>503</v>
      </c>
      <c r="C1952" s="8" t="s">
        <v>508</v>
      </c>
      <c r="D1952" s="8" t="s">
        <v>3468</v>
      </c>
      <c r="E1952" s="9">
        <v>94</v>
      </c>
      <c r="F1952" s="8" t="s">
        <v>503</v>
      </c>
    </row>
    <row r="1953" spans="1:6" ht="15" x14ac:dyDescent="0.25">
      <c r="A1953" s="8" t="s">
        <v>502</v>
      </c>
      <c r="B1953" s="8" t="s">
        <v>503</v>
      </c>
      <c r="C1953" s="8" t="s">
        <v>509</v>
      </c>
      <c r="D1953" s="8" t="s">
        <v>3467</v>
      </c>
      <c r="E1953" s="9">
        <v>6</v>
      </c>
      <c r="F1953" s="8" t="s">
        <v>503</v>
      </c>
    </row>
    <row r="1954" spans="1:6" ht="15" x14ac:dyDescent="0.25">
      <c r="A1954" s="8" t="s">
        <v>502</v>
      </c>
      <c r="B1954" s="8" t="s">
        <v>503</v>
      </c>
      <c r="C1954" s="8" t="s">
        <v>510</v>
      </c>
      <c r="D1954" s="8" t="s">
        <v>3467</v>
      </c>
      <c r="E1954" s="9">
        <v>8</v>
      </c>
      <c r="F1954" s="8" t="s">
        <v>503</v>
      </c>
    </row>
    <row r="1955" spans="1:6" ht="15" x14ac:dyDescent="0.25">
      <c r="A1955" s="8" t="s">
        <v>502</v>
      </c>
      <c r="B1955" s="8" t="s">
        <v>503</v>
      </c>
      <c r="C1955" s="8" t="s">
        <v>511</v>
      </c>
      <c r="D1955" s="8" t="s">
        <v>3467</v>
      </c>
      <c r="E1955" s="9">
        <v>11</v>
      </c>
      <c r="F1955" s="8" t="s">
        <v>503</v>
      </c>
    </row>
    <row r="1956" spans="1:6" ht="15" x14ac:dyDescent="0.25">
      <c r="A1956" s="8" t="s">
        <v>502</v>
      </c>
      <c r="B1956" s="8" t="s">
        <v>503</v>
      </c>
      <c r="C1956" s="8" t="s">
        <v>512</v>
      </c>
      <c r="D1956" s="8" t="s">
        <v>3467</v>
      </c>
      <c r="E1956" s="9">
        <v>6</v>
      </c>
      <c r="F1956" s="8" t="s">
        <v>503</v>
      </c>
    </row>
    <row r="1957" spans="1:6" ht="15" x14ac:dyDescent="0.25">
      <c r="A1957" s="8" t="s">
        <v>502</v>
      </c>
      <c r="B1957" s="8" t="s">
        <v>503</v>
      </c>
      <c r="C1957" s="8" t="s">
        <v>513</v>
      </c>
      <c r="D1957" s="8" t="s">
        <v>3467</v>
      </c>
      <c r="E1957" s="9">
        <v>75</v>
      </c>
      <c r="F1957" s="8" t="s">
        <v>503</v>
      </c>
    </row>
    <row r="1958" spans="1:6" ht="15" x14ac:dyDescent="0.25">
      <c r="A1958" s="8" t="s">
        <v>502</v>
      </c>
      <c r="B1958" s="8" t="s">
        <v>503</v>
      </c>
      <c r="C1958" s="8" t="s">
        <v>514</v>
      </c>
      <c r="D1958" s="8" t="s">
        <v>3464</v>
      </c>
      <c r="E1958" s="9">
        <v>58</v>
      </c>
      <c r="F1958" s="8" t="s">
        <v>503</v>
      </c>
    </row>
    <row r="1959" spans="1:6" ht="15" x14ac:dyDescent="0.25">
      <c r="A1959" s="8" t="s">
        <v>502</v>
      </c>
      <c r="B1959" s="8" t="s">
        <v>503</v>
      </c>
      <c r="C1959" s="8" t="s">
        <v>515</v>
      </c>
      <c r="D1959" s="8" t="s">
        <v>3468</v>
      </c>
      <c r="E1959" s="9">
        <v>13</v>
      </c>
      <c r="F1959" s="8" t="s">
        <v>503</v>
      </c>
    </row>
    <row r="1960" spans="1:6" ht="15" x14ac:dyDescent="0.25">
      <c r="A1960" s="8" t="s">
        <v>516</v>
      </c>
      <c r="B1960" s="8" t="s">
        <v>517</v>
      </c>
      <c r="C1960" s="8" t="s">
        <v>518</v>
      </c>
      <c r="D1960" s="8" t="s">
        <v>3469</v>
      </c>
      <c r="E1960" s="9">
        <v>131</v>
      </c>
      <c r="F1960" s="8" t="s">
        <v>517</v>
      </c>
    </row>
    <row r="1961" spans="1:6" ht="15" x14ac:dyDescent="0.25">
      <c r="A1961" s="8" t="s">
        <v>516</v>
      </c>
      <c r="B1961" s="8" t="s">
        <v>517</v>
      </c>
      <c r="C1961" s="8" t="s">
        <v>519</v>
      </c>
      <c r="D1961" s="8" t="s">
        <v>3469</v>
      </c>
      <c r="E1961" s="9">
        <v>33</v>
      </c>
      <c r="F1961" s="8" t="s">
        <v>517</v>
      </c>
    </row>
    <row r="1962" spans="1:6" ht="15" x14ac:dyDescent="0.25">
      <c r="A1962" s="8" t="s">
        <v>516</v>
      </c>
      <c r="B1962" s="8" t="s">
        <v>517</v>
      </c>
      <c r="C1962" s="8" t="s">
        <v>520</v>
      </c>
      <c r="D1962" s="8" t="s">
        <v>3470</v>
      </c>
      <c r="E1962" s="9">
        <v>12</v>
      </c>
      <c r="F1962" s="8" t="s">
        <v>517</v>
      </c>
    </row>
    <row r="1963" spans="1:6" ht="15" x14ac:dyDescent="0.25">
      <c r="A1963" s="8" t="s">
        <v>516</v>
      </c>
      <c r="B1963" s="8" t="s">
        <v>517</v>
      </c>
      <c r="C1963" s="8" t="s">
        <v>521</v>
      </c>
      <c r="D1963" s="8" t="s">
        <v>3471</v>
      </c>
      <c r="E1963" s="9">
        <v>191</v>
      </c>
      <c r="F1963" s="8" t="s">
        <v>517</v>
      </c>
    </row>
    <row r="1964" spans="1:6" ht="15" x14ac:dyDescent="0.25">
      <c r="A1964" s="8" t="s">
        <v>516</v>
      </c>
      <c r="B1964" s="8" t="s">
        <v>517</v>
      </c>
      <c r="C1964" s="8" t="s">
        <v>521</v>
      </c>
      <c r="D1964" s="8" t="s">
        <v>3472</v>
      </c>
      <c r="E1964" s="9">
        <v>202</v>
      </c>
      <c r="F1964" s="8" t="s">
        <v>517</v>
      </c>
    </row>
    <row r="1965" spans="1:6" ht="15" x14ac:dyDescent="0.25">
      <c r="A1965" s="8" t="s">
        <v>516</v>
      </c>
      <c r="B1965" s="8" t="s">
        <v>517</v>
      </c>
      <c r="C1965" s="8" t="s">
        <v>522</v>
      </c>
      <c r="D1965" s="8" t="s">
        <v>3470</v>
      </c>
      <c r="E1965" s="9">
        <v>12</v>
      </c>
      <c r="F1965" s="8" t="s">
        <v>517</v>
      </c>
    </row>
    <row r="1966" spans="1:6" ht="15" x14ac:dyDescent="0.25">
      <c r="A1966" s="8" t="s">
        <v>516</v>
      </c>
      <c r="B1966" s="8" t="s">
        <v>517</v>
      </c>
      <c r="C1966" s="8" t="s">
        <v>517</v>
      </c>
      <c r="D1966" s="8" t="s">
        <v>3470</v>
      </c>
      <c r="E1966" s="9">
        <v>1</v>
      </c>
      <c r="F1966" s="8" t="s">
        <v>517</v>
      </c>
    </row>
    <row r="1967" spans="1:6" ht="15" x14ac:dyDescent="0.25">
      <c r="A1967" s="8" t="s">
        <v>516</v>
      </c>
      <c r="B1967" s="8" t="s">
        <v>517</v>
      </c>
      <c r="C1967" s="8" t="s">
        <v>517</v>
      </c>
      <c r="D1967" s="8" t="s">
        <v>3473</v>
      </c>
      <c r="E1967" s="9">
        <v>262</v>
      </c>
      <c r="F1967" s="8" t="s">
        <v>517</v>
      </c>
    </row>
    <row r="1968" spans="1:6" ht="15" x14ac:dyDescent="0.25">
      <c r="A1968" s="8" t="s">
        <v>516</v>
      </c>
      <c r="B1968" s="8" t="s">
        <v>517</v>
      </c>
      <c r="C1968" s="8" t="s">
        <v>523</v>
      </c>
      <c r="D1968" s="8" t="s">
        <v>3470</v>
      </c>
      <c r="E1968" s="9">
        <v>4</v>
      </c>
      <c r="F1968" s="8" t="s">
        <v>517</v>
      </c>
    </row>
    <row r="1969" spans="1:6" ht="15" x14ac:dyDescent="0.25">
      <c r="A1969" s="8" t="s">
        <v>516</v>
      </c>
      <c r="B1969" s="8" t="s">
        <v>517</v>
      </c>
      <c r="C1969" s="8" t="s">
        <v>524</v>
      </c>
      <c r="D1969" s="8" t="s">
        <v>3469</v>
      </c>
      <c r="E1969" s="9">
        <v>78</v>
      </c>
      <c r="F1969" s="8" t="s">
        <v>517</v>
      </c>
    </row>
    <row r="1970" spans="1:6" ht="15" x14ac:dyDescent="0.25">
      <c r="A1970" s="8" t="s">
        <v>516</v>
      </c>
      <c r="B1970" s="8" t="s">
        <v>517</v>
      </c>
      <c r="C1970" s="8" t="s">
        <v>525</v>
      </c>
      <c r="D1970" s="8" t="s">
        <v>3474</v>
      </c>
      <c r="E1970" s="9">
        <v>256</v>
      </c>
      <c r="F1970" s="8" t="s">
        <v>517</v>
      </c>
    </row>
    <row r="1971" spans="1:6" ht="15" x14ac:dyDescent="0.25">
      <c r="A1971" s="8" t="s">
        <v>516</v>
      </c>
      <c r="B1971" s="8" t="s">
        <v>517</v>
      </c>
      <c r="C1971" s="8" t="s">
        <v>525</v>
      </c>
      <c r="D1971" s="8" t="s">
        <v>3475</v>
      </c>
      <c r="E1971" s="9">
        <v>207</v>
      </c>
      <c r="F1971" s="8" t="s">
        <v>517</v>
      </c>
    </row>
    <row r="1972" spans="1:6" ht="15" x14ac:dyDescent="0.25">
      <c r="A1972" s="8" t="s">
        <v>516</v>
      </c>
      <c r="B1972" s="8" t="s">
        <v>517</v>
      </c>
      <c r="C1972" s="8" t="s">
        <v>525</v>
      </c>
      <c r="D1972" s="8" t="s">
        <v>3476</v>
      </c>
      <c r="E1972" s="9">
        <v>245</v>
      </c>
      <c r="F1972" s="8" t="s">
        <v>517</v>
      </c>
    </row>
    <row r="1973" spans="1:6" ht="15" x14ac:dyDescent="0.25">
      <c r="A1973" s="8" t="s">
        <v>516</v>
      </c>
      <c r="B1973" s="8" t="s">
        <v>517</v>
      </c>
      <c r="C1973" s="8" t="s">
        <v>525</v>
      </c>
      <c r="D1973" s="8" t="s">
        <v>3477</v>
      </c>
      <c r="E1973" s="9">
        <v>266</v>
      </c>
      <c r="F1973" s="8" t="s">
        <v>517</v>
      </c>
    </row>
    <row r="1974" spans="1:6" ht="15" x14ac:dyDescent="0.25">
      <c r="A1974" s="8" t="s">
        <v>516</v>
      </c>
      <c r="B1974" s="8" t="s">
        <v>517</v>
      </c>
      <c r="C1974" s="8" t="s">
        <v>525</v>
      </c>
      <c r="D1974" s="8" t="s">
        <v>3478</v>
      </c>
      <c r="E1974" s="9">
        <v>383</v>
      </c>
      <c r="F1974" s="8" t="s">
        <v>517</v>
      </c>
    </row>
    <row r="1975" spans="1:6" ht="15" x14ac:dyDescent="0.25">
      <c r="A1975" s="8" t="s">
        <v>516</v>
      </c>
      <c r="B1975" s="8" t="s">
        <v>517</v>
      </c>
      <c r="C1975" s="8" t="s">
        <v>525</v>
      </c>
      <c r="D1975" s="8" t="s">
        <v>3479</v>
      </c>
      <c r="E1975" s="9">
        <v>364</v>
      </c>
      <c r="F1975" s="8" t="s">
        <v>517</v>
      </c>
    </row>
    <row r="1976" spans="1:6" ht="15" x14ac:dyDescent="0.25">
      <c r="A1976" s="8" t="s">
        <v>516</v>
      </c>
      <c r="B1976" s="8" t="s">
        <v>517</v>
      </c>
      <c r="C1976" s="8" t="s">
        <v>525</v>
      </c>
      <c r="D1976" s="8" t="s">
        <v>3469</v>
      </c>
      <c r="E1976" s="9">
        <v>47</v>
      </c>
      <c r="F1976" s="8" t="s">
        <v>517</v>
      </c>
    </row>
    <row r="1977" spans="1:6" ht="15" x14ac:dyDescent="0.25">
      <c r="A1977" s="8" t="s">
        <v>516</v>
      </c>
      <c r="B1977" s="8" t="s">
        <v>517</v>
      </c>
      <c r="C1977" s="8" t="s">
        <v>526</v>
      </c>
      <c r="D1977" s="8" t="s">
        <v>3470</v>
      </c>
      <c r="E1977" s="9">
        <v>9</v>
      </c>
      <c r="F1977" s="8" t="s">
        <v>517</v>
      </c>
    </row>
    <row r="1978" spans="1:6" ht="15" x14ac:dyDescent="0.25">
      <c r="A1978" s="8" t="s">
        <v>516</v>
      </c>
      <c r="B1978" s="8" t="s">
        <v>517</v>
      </c>
      <c r="C1978" s="8" t="s">
        <v>527</v>
      </c>
      <c r="D1978" s="8" t="s">
        <v>3470</v>
      </c>
      <c r="E1978" s="9">
        <v>24</v>
      </c>
      <c r="F1978" s="8" t="s">
        <v>517</v>
      </c>
    </row>
    <row r="1979" spans="1:6" ht="15" x14ac:dyDescent="0.25">
      <c r="A1979" s="8" t="s">
        <v>516</v>
      </c>
      <c r="B1979" s="8" t="s">
        <v>517</v>
      </c>
      <c r="C1979" s="8" t="s">
        <v>528</v>
      </c>
      <c r="D1979" s="8" t="s">
        <v>3470</v>
      </c>
      <c r="E1979" s="9">
        <v>18</v>
      </c>
      <c r="F1979" s="8" t="s">
        <v>517</v>
      </c>
    </row>
    <row r="1980" spans="1:6" ht="15" x14ac:dyDescent="0.25">
      <c r="A1980" s="8" t="s">
        <v>516</v>
      </c>
      <c r="B1980" s="8" t="s">
        <v>517</v>
      </c>
      <c r="C1980" s="8" t="s">
        <v>529</v>
      </c>
      <c r="D1980" s="8" t="s">
        <v>3470</v>
      </c>
      <c r="E1980" s="9">
        <v>19</v>
      </c>
      <c r="F1980" s="8" t="s">
        <v>517</v>
      </c>
    </row>
    <row r="1981" spans="1:6" ht="15" x14ac:dyDescent="0.25">
      <c r="A1981" s="8" t="s">
        <v>516</v>
      </c>
      <c r="B1981" s="8" t="s">
        <v>517</v>
      </c>
      <c r="C1981" s="8" t="s">
        <v>530</v>
      </c>
      <c r="D1981" s="8" t="s">
        <v>3470</v>
      </c>
      <c r="E1981" s="9">
        <v>62</v>
      </c>
      <c r="F1981" s="8" t="s">
        <v>517</v>
      </c>
    </row>
    <row r="1982" spans="1:6" ht="15" x14ac:dyDescent="0.25">
      <c r="A1982" s="8" t="s">
        <v>531</v>
      </c>
      <c r="B1982" s="8" t="s">
        <v>532</v>
      </c>
      <c r="C1982" s="8" t="s">
        <v>533</v>
      </c>
      <c r="D1982" s="8" t="s">
        <v>3480</v>
      </c>
      <c r="E1982" s="9">
        <v>436</v>
      </c>
      <c r="F1982" s="8" t="s">
        <v>532</v>
      </c>
    </row>
    <row r="1983" spans="1:6" ht="15" x14ac:dyDescent="0.25">
      <c r="A1983" s="8" t="s">
        <v>531</v>
      </c>
      <c r="B1983" s="8" t="s">
        <v>532</v>
      </c>
      <c r="C1983" s="8" t="s">
        <v>533</v>
      </c>
      <c r="D1983" s="8" t="s">
        <v>3481</v>
      </c>
      <c r="E1983" s="9">
        <v>147</v>
      </c>
      <c r="F1983" s="8" t="s">
        <v>532</v>
      </c>
    </row>
    <row r="1984" spans="1:6" ht="15" x14ac:dyDescent="0.25">
      <c r="A1984" s="8" t="s">
        <v>531</v>
      </c>
      <c r="B1984" s="8" t="s">
        <v>532</v>
      </c>
      <c r="C1984" s="8" t="s">
        <v>534</v>
      </c>
      <c r="D1984" s="8" t="s">
        <v>3482</v>
      </c>
      <c r="E1984" s="9">
        <v>257</v>
      </c>
      <c r="F1984" s="8" t="s">
        <v>532</v>
      </c>
    </row>
    <row r="1985" spans="1:6" ht="15" x14ac:dyDescent="0.25">
      <c r="A1985" s="8" t="s">
        <v>531</v>
      </c>
      <c r="B1985" s="8" t="s">
        <v>532</v>
      </c>
      <c r="C1985" s="8" t="s">
        <v>532</v>
      </c>
      <c r="D1985" s="8" t="s">
        <v>3483</v>
      </c>
      <c r="E1985" s="9">
        <v>394</v>
      </c>
      <c r="F1985" s="8" t="s">
        <v>532</v>
      </c>
    </row>
    <row r="1986" spans="1:6" ht="15" x14ac:dyDescent="0.25">
      <c r="A1986" s="8" t="s">
        <v>531</v>
      </c>
      <c r="B1986" s="8" t="s">
        <v>532</v>
      </c>
      <c r="C1986" s="8" t="s">
        <v>532</v>
      </c>
      <c r="D1986" s="8" t="s">
        <v>3484</v>
      </c>
      <c r="E1986" s="9">
        <v>32</v>
      </c>
      <c r="F1986" s="8" t="s">
        <v>532</v>
      </c>
    </row>
    <row r="1987" spans="1:6" ht="15" x14ac:dyDescent="0.25">
      <c r="A1987" s="8" t="s">
        <v>531</v>
      </c>
      <c r="B1987" s="8" t="s">
        <v>532</v>
      </c>
      <c r="C1987" s="8" t="s">
        <v>535</v>
      </c>
      <c r="D1987" s="8" t="s">
        <v>3485</v>
      </c>
      <c r="E1987" s="9">
        <v>252</v>
      </c>
      <c r="F1987" s="8" t="s">
        <v>532</v>
      </c>
    </row>
    <row r="1988" spans="1:6" ht="15" x14ac:dyDescent="0.25">
      <c r="A1988" s="8" t="s">
        <v>531</v>
      </c>
      <c r="B1988" s="8" t="s">
        <v>532</v>
      </c>
      <c r="C1988" s="8" t="s">
        <v>535</v>
      </c>
      <c r="D1988" s="8" t="s">
        <v>3486</v>
      </c>
      <c r="E1988" s="9">
        <v>354</v>
      </c>
      <c r="F1988" s="8" t="s">
        <v>532</v>
      </c>
    </row>
    <row r="1989" spans="1:6" ht="15" x14ac:dyDescent="0.25">
      <c r="A1989" s="8" t="s">
        <v>531</v>
      </c>
      <c r="B1989" s="8" t="s">
        <v>532</v>
      </c>
      <c r="C1989" s="8" t="s">
        <v>535</v>
      </c>
      <c r="D1989" s="8" t="s">
        <v>3483</v>
      </c>
      <c r="E1989" s="9">
        <v>1</v>
      </c>
      <c r="F1989" s="8" t="s">
        <v>532</v>
      </c>
    </row>
    <row r="1990" spans="1:6" ht="15" x14ac:dyDescent="0.25">
      <c r="A1990" s="8" t="s">
        <v>531</v>
      </c>
      <c r="B1990" s="8" t="s">
        <v>532</v>
      </c>
      <c r="C1990" s="8" t="s">
        <v>536</v>
      </c>
      <c r="D1990" s="8" t="s">
        <v>3487</v>
      </c>
      <c r="E1990" s="9">
        <v>388</v>
      </c>
      <c r="F1990" s="8" t="s">
        <v>532</v>
      </c>
    </row>
    <row r="1991" spans="1:6" ht="15" x14ac:dyDescent="0.25">
      <c r="A1991" s="8" t="s">
        <v>531</v>
      </c>
      <c r="B1991" s="8" t="s">
        <v>532</v>
      </c>
      <c r="C1991" s="8" t="s">
        <v>536</v>
      </c>
      <c r="D1991" s="8" t="s">
        <v>3488</v>
      </c>
      <c r="E1991" s="9">
        <v>359</v>
      </c>
      <c r="F1991" s="8" t="s">
        <v>532</v>
      </c>
    </row>
    <row r="1992" spans="1:6" ht="15" x14ac:dyDescent="0.25">
      <c r="A1992" s="8" t="s">
        <v>531</v>
      </c>
      <c r="B1992" s="8" t="s">
        <v>532</v>
      </c>
      <c r="C1992" s="8" t="s">
        <v>536</v>
      </c>
      <c r="D1992" s="8" t="s">
        <v>3489</v>
      </c>
      <c r="E1992" s="9">
        <v>270</v>
      </c>
      <c r="F1992" s="8" t="s">
        <v>532</v>
      </c>
    </row>
    <row r="1993" spans="1:6" ht="15" x14ac:dyDescent="0.25">
      <c r="A1993" s="8" t="s">
        <v>531</v>
      </c>
      <c r="B1993" s="8" t="s">
        <v>532</v>
      </c>
      <c r="C1993" s="8" t="s">
        <v>536</v>
      </c>
      <c r="D1993" s="8" t="s">
        <v>3490</v>
      </c>
      <c r="E1993" s="9">
        <v>269</v>
      </c>
      <c r="F1993" s="8" t="s">
        <v>532</v>
      </c>
    </row>
    <row r="1994" spans="1:6" ht="15" x14ac:dyDescent="0.25">
      <c r="A1994" s="8" t="s">
        <v>531</v>
      </c>
      <c r="B1994" s="8" t="s">
        <v>532</v>
      </c>
      <c r="C1994" s="8" t="s">
        <v>536</v>
      </c>
      <c r="D1994" s="8" t="s">
        <v>3491</v>
      </c>
      <c r="E1994" s="9">
        <v>182</v>
      </c>
      <c r="F1994" s="8" t="s">
        <v>532</v>
      </c>
    </row>
    <row r="1995" spans="1:6" ht="15" x14ac:dyDescent="0.25">
      <c r="A1995" s="8" t="s">
        <v>531</v>
      </c>
      <c r="B1995" s="8" t="s">
        <v>532</v>
      </c>
      <c r="C1995" s="8" t="s">
        <v>536</v>
      </c>
      <c r="D1995" s="8" t="s">
        <v>3492</v>
      </c>
      <c r="E1995" s="9">
        <v>223</v>
      </c>
      <c r="F1995" s="8" t="s">
        <v>532</v>
      </c>
    </row>
    <row r="1996" spans="1:6" ht="15" x14ac:dyDescent="0.25">
      <c r="A1996" s="8" t="s">
        <v>531</v>
      </c>
      <c r="B1996" s="8" t="s">
        <v>532</v>
      </c>
      <c r="C1996" s="8" t="s">
        <v>536</v>
      </c>
      <c r="D1996" s="8" t="s">
        <v>3493</v>
      </c>
      <c r="E1996" s="9">
        <v>326</v>
      </c>
      <c r="F1996" s="8" t="s">
        <v>532</v>
      </c>
    </row>
    <row r="1997" spans="1:6" ht="15" x14ac:dyDescent="0.25">
      <c r="A1997" s="8" t="s">
        <v>531</v>
      </c>
      <c r="B1997" s="8" t="s">
        <v>532</v>
      </c>
      <c r="C1997" s="8" t="s">
        <v>536</v>
      </c>
      <c r="D1997" s="8" t="s">
        <v>3494</v>
      </c>
      <c r="E1997" s="9">
        <v>172</v>
      </c>
      <c r="F1997" s="8" t="s">
        <v>532</v>
      </c>
    </row>
    <row r="1998" spans="1:6" ht="15" x14ac:dyDescent="0.25">
      <c r="A1998" s="8" t="s">
        <v>531</v>
      </c>
      <c r="B1998" s="8" t="s">
        <v>532</v>
      </c>
      <c r="C1998" s="8" t="s">
        <v>536</v>
      </c>
      <c r="D1998" s="8" t="s">
        <v>3495</v>
      </c>
      <c r="E1998" s="9">
        <v>101</v>
      </c>
      <c r="F1998" s="8" t="s">
        <v>532</v>
      </c>
    </row>
    <row r="1999" spans="1:6" ht="15" x14ac:dyDescent="0.25">
      <c r="A1999" s="8" t="s">
        <v>531</v>
      </c>
      <c r="B1999" s="8" t="s">
        <v>532</v>
      </c>
      <c r="C1999" s="8" t="s">
        <v>536</v>
      </c>
      <c r="D1999" s="8" t="s">
        <v>3496</v>
      </c>
      <c r="E1999" s="9">
        <v>371</v>
      </c>
      <c r="F1999" s="8" t="s">
        <v>532</v>
      </c>
    </row>
    <row r="2000" spans="1:6" ht="15" x14ac:dyDescent="0.25">
      <c r="A2000" s="8" t="s">
        <v>531</v>
      </c>
      <c r="B2000" s="8" t="s">
        <v>532</v>
      </c>
      <c r="C2000" s="8" t="s">
        <v>536</v>
      </c>
      <c r="D2000" s="8" t="s">
        <v>3497</v>
      </c>
      <c r="E2000" s="9">
        <v>435</v>
      </c>
      <c r="F2000" s="8" t="s">
        <v>532</v>
      </c>
    </row>
    <row r="2001" spans="1:6" ht="15" x14ac:dyDescent="0.25">
      <c r="A2001" s="8" t="s">
        <v>531</v>
      </c>
      <c r="B2001" s="8" t="s">
        <v>532</v>
      </c>
      <c r="C2001" s="8" t="s">
        <v>536</v>
      </c>
      <c r="D2001" s="8" t="s">
        <v>3498</v>
      </c>
      <c r="E2001" s="9">
        <v>451</v>
      </c>
      <c r="F2001" s="8" t="s">
        <v>532</v>
      </c>
    </row>
    <row r="2002" spans="1:6" ht="15" x14ac:dyDescent="0.25">
      <c r="A2002" s="8" t="s">
        <v>531</v>
      </c>
      <c r="B2002" s="8" t="s">
        <v>532</v>
      </c>
      <c r="C2002" s="8" t="s">
        <v>536</v>
      </c>
      <c r="D2002" s="8" t="s">
        <v>3499</v>
      </c>
      <c r="E2002" s="9">
        <v>212</v>
      </c>
      <c r="F2002" s="8" t="s">
        <v>532</v>
      </c>
    </row>
    <row r="2003" spans="1:6" ht="15" x14ac:dyDescent="0.25">
      <c r="A2003" s="8" t="s">
        <v>531</v>
      </c>
      <c r="B2003" s="8" t="s">
        <v>532</v>
      </c>
      <c r="C2003" s="8" t="s">
        <v>536</v>
      </c>
      <c r="D2003" s="8" t="s">
        <v>3500</v>
      </c>
      <c r="E2003" s="9">
        <v>344</v>
      </c>
      <c r="F2003" s="8" t="s">
        <v>532</v>
      </c>
    </row>
    <row r="2004" spans="1:6" ht="15" x14ac:dyDescent="0.25">
      <c r="A2004" s="8" t="s">
        <v>531</v>
      </c>
      <c r="B2004" s="8" t="s">
        <v>532</v>
      </c>
      <c r="C2004" s="8" t="s">
        <v>536</v>
      </c>
      <c r="D2004" s="8" t="s">
        <v>3501</v>
      </c>
      <c r="E2004" s="9">
        <v>343</v>
      </c>
      <c r="F2004" s="8" t="s">
        <v>532</v>
      </c>
    </row>
    <row r="2005" spans="1:6" ht="15" x14ac:dyDescent="0.25">
      <c r="A2005" s="8" t="s">
        <v>531</v>
      </c>
      <c r="B2005" s="8" t="s">
        <v>532</v>
      </c>
      <c r="C2005" s="8" t="s">
        <v>536</v>
      </c>
      <c r="D2005" s="8" t="s">
        <v>3502</v>
      </c>
      <c r="E2005" s="9">
        <v>372</v>
      </c>
      <c r="F2005" s="8" t="s">
        <v>532</v>
      </c>
    </row>
    <row r="2006" spans="1:6" ht="15" x14ac:dyDescent="0.25">
      <c r="A2006" s="8" t="s">
        <v>531</v>
      </c>
      <c r="B2006" s="8" t="s">
        <v>532</v>
      </c>
      <c r="C2006" s="8" t="s">
        <v>536</v>
      </c>
      <c r="D2006" s="8" t="s">
        <v>3503</v>
      </c>
      <c r="E2006" s="9">
        <v>281</v>
      </c>
      <c r="F2006" s="8" t="s">
        <v>532</v>
      </c>
    </row>
    <row r="2007" spans="1:6" ht="15" x14ac:dyDescent="0.25">
      <c r="A2007" s="8" t="s">
        <v>531</v>
      </c>
      <c r="B2007" s="8" t="s">
        <v>532</v>
      </c>
      <c r="C2007" s="8" t="s">
        <v>536</v>
      </c>
      <c r="D2007" s="8" t="s">
        <v>3504</v>
      </c>
      <c r="E2007" s="9">
        <v>381</v>
      </c>
      <c r="F2007" s="8" t="s">
        <v>532</v>
      </c>
    </row>
    <row r="2008" spans="1:6" ht="15" x14ac:dyDescent="0.25">
      <c r="A2008" s="8" t="s">
        <v>531</v>
      </c>
      <c r="B2008" s="8" t="s">
        <v>532</v>
      </c>
      <c r="C2008" s="8" t="s">
        <v>536</v>
      </c>
      <c r="D2008" s="8" t="s">
        <v>3505</v>
      </c>
      <c r="E2008" s="9">
        <v>196</v>
      </c>
      <c r="F2008" s="8" t="s">
        <v>532</v>
      </c>
    </row>
    <row r="2009" spans="1:6" ht="15" x14ac:dyDescent="0.25">
      <c r="A2009" s="8" t="s">
        <v>531</v>
      </c>
      <c r="B2009" s="8" t="s">
        <v>532</v>
      </c>
      <c r="C2009" s="8" t="s">
        <v>536</v>
      </c>
      <c r="D2009" s="8" t="s">
        <v>3506</v>
      </c>
      <c r="E2009" s="9">
        <v>426</v>
      </c>
      <c r="F2009" s="8" t="s">
        <v>532</v>
      </c>
    </row>
    <row r="2010" spans="1:6" ht="15" x14ac:dyDescent="0.25">
      <c r="A2010" s="8" t="s">
        <v>531</v>
      </c>
      <c r="B2010" s="8" t="s">
        <v>532</v>
      </c>
      <c r="C2010" s="8" t="s">
        <v>536</v>
      </c>
      <c r="D2010" s="8" t="s">
        <v>3507</v>
      </c>
      <c r="E2010" s="9">
        <v>484</v>
      </c>
      <c r="F2010" s="8" t="s">
        <v>532</v>
      </c>
    </row>
    <row r="2011" spans="1:6" ht="15" x14ac:dyDescent="0.25">
      <c r="A2011" s="8" t="s">
        <v>531</v>
      </c>
      <c r="B2011" s="8" t="s">
        <v>532</v>
      </c>
      <c r="C2011" s="8" t="s">
        <v>537</v>
      </c>
      <c r="D2011" s="8" t="s">
        <v>3482</v>
      </c>
      <c r="E2011" s="9">
        <v>190</v>
      </c>
      <c r="F2011" s="8" t="s">
        <v>532</v>
      </c>
    </row>
    <row r="2012" spans="1:6" ht="15" x14ac:dyDescent="0.25">
      <c r="A2012" s="8" t="s">
        <v>531</v>
      </c>
      <c r="B2012" s="8" t="s">
        <v>532</v>
      </c>
      <c r="C2012" s="8" t="s">
        <v>538</v>
      </c>
      <c r="D2012" s="8" t="s">
        <v>3484</v>
      </c>
      <c r="E2012" s="9">
        <v>122</v>
      </c>
      <c r="F2012" s="8" t="s">
        <v>532</v>
      </c>
    </row>
    <row r="2013" spans="1:6" ht="15" x14ac:dyDescent="0.25">
      <c r="A2013" s="8" t="s">
        <v>531</v>
      </c>
      <c r="B2013" s="8" t="s">
        <v>532</v>
      </c>
      <c r="C2013" s="8" t="s">
        <v>539</v>
      </c>
      <c r="D2013" s="8" t="s">
        <v>3508</v>
      </c>
      <c r="E2013" s="9">
        <v>320</v>
      </c>
      <c r="F2013" s="8" t="s">
        <v>532</v>
      </c>
    </row>
    <row r="2014" spans="1:6" ht="15" x14ac:dyDescent="0.25">
      <c r="A2014" s="8" t="s">
        <v>531</v>
      </c>
      <c r="B2014" s="8" t="s">
        <v>532</v>
      </c>
      <c r="C2014" s="8" t="s">
        <v>539</v>
      </c>
      <c r="D2014" s="8" t="s">
        <v>3509</v>
      </c>
      <c r="E2014" s="9">
        <v>524</v>
      </c>
      <c r="F2014" s="8" t="s">
        <v>532</v>
      </c>
    </row>
    <row r="2015" spans="1:6" ht="15" x14ac:dyDescent="0.25">
      <c r="A2015" s="8" t="s">
        <v>531</v>
      </c>
      <c r="B2015" s="8" t="s">
        <v>532</v>
      </c>
      <c r="C2015" s="8" t="s">
        <v>539</v>
      </c>
      <c r="D2015" s="8" t="s">
        <v>3510</v>
      </c>
      <c r="E2015" s="9">
        <v>192</v>
      </c>
      <c r="F2015" s="8" t="s">
        <v>532</v>
      </c>
    </row>
    <row r="2016" spans="1:6" ht="15" x14ac:dyDescent="0.25">
      <c r="A2016" s="8" t="s">
        <v>531</v>
      </c>
      <c r="B2016" s="8" t="s">
        <v>532</v>
      </c>
      <c r="C2016" s="8" t="s">
        <v>539</v>
      </c>
      <c r="D2016" s="8" t="s">
        <v>3511</v>
      </c>
      <c r="E2016" s="9">
        <v>324</v>
      </c>
      <c r="F2016" s="8" t="s">
        <v>532</v>
      </c>
    </row>
    <row r="2017" spans="1:6" ht="15" x14ac:dyDescent="0.25">
      <c r="A2017" s="8" t="s">
        <v>531</v>
      </c>
      <c r="B2017" s="8" t="s">
        <v>532</v>
      </c>
      <c r="C2017" s="8" t="s">
        <v>539</v>
      </c>
      <c r="D2017" s="8" t="s">
        <v>3512</v>
      </c>
      <c r="E2017" s="9">
        <v>617</v>
      </c>
      <c r="F2017" s="8" t="s">
        <v>532</v>
      </c>
    </row>
    <row r="2018" spans="1:6" ht="15" x14ac:dyDescent="0.25">
      <c r="A2018" s="8" t="s">
        <v>531</v>
      </c>
      <c r="B2018" s="8" t="s">
        <v>532</v>
      </c>
      <c r="C2018" s="8" t="s">
        <v>540</v>
      </c>
      <c r="D2018" s="8" t="s">
        <v>3484</v>
      </c>
      <c r="E2018" s="9">
        <v>113</v>
      </c>
      <c r="F2018" s="8" t="s">
        <v>532</v>
      </c>
    </row>
    <row r="2019" spans="1:6" ht="15" x14ac:dyDescent="0.25">
      <c r="A2019" s="8" t="s">
        <v>531</v>
      </c>
      <c r="B2019" s="8" t="s">
        <v>532</v>
      </c>
      <c r="C2019" s="8" t="s">
        <v>541</v>
      </c>
      <c r="D2019" s="8" t="s">
        <v>3481</v>
      </c>
      <c r="E2019" s="9">
        <v>97</v>
      </c>
      <c r="F2019" s="8" t="s">
        <v>532</v>
      </c>
    </row>
    <row r="2020" spans="1:6" ht="15" x14ac:dyDescent="0.25">
      <c r="A2020" s="8" t="s">
        <v>531</v>
      </c>
      <c r="B2020" s="8" t="s">
        <v>532</v>
      </c>
      <c r="C2020" s="8" t="s">
        <v>542</v>
      </c>
      <c r="D2020" s="8" t="s">
        <v>3481</v>
      </c>
      <c r="E2020" s="9">
        <v>104</v>
      </c>
      <c r="F2020" s="8" t="s">
        <v>532</v>
      </c>
    </row>
    <row r="2021" spans="1:6" ht="15" x14ac:dyDescent="0.25">
      <c r="A2021" s="8" t="s">
        <v>531</v>
      </c>
      <c r="B2021" s="8" t="s">
        <v>532</v>
      </c>
      <c r="C2021" s="8" t="s">
        <v>543</v>
      </c>
      <c r="D2021" s="8" t="s">
        <v>3482</v>
      </c>
      <c r="E2021" s="9">
        <v>11</v>
      </c>
      <c r="F2021" s="8" t="s">
        <v>532</v>
      </c>
    </row>
    <row r="2022" spans="1:6" ht="15" x14ac:dyDescent="0.25">
      <c r="A2022" s="8" t="s">
        <v>531</v>
      </c>
      <c r="B2022" s="8" t="s">
        <v>532</v>
      </c>
      <c r="C2022" s="8" t="s">
        <v>544</v>
      </c>
      <c r="D2022" s="8" t="s">
        <v>3482</v>
      </c>
      <c r="E2022" s="9">
        <v>118</v>
      </c>
      <c r="F2022" s="8" t="s">
        <v>532</v>
      </c>
    </row>
    <row r="2023" spans="1:6" ht="15" x14ac:dyDescent="0.25">
      <c r="A2023" s="8" t="s">
        <v>545</v>
      </c>
      <c r="B2023" s="8" t="s">
        <v>547</v>
      </c>
      <c r="C2023" s="8" t="s">
        <v>546</v>
      </c>
      <c r="D2023" s="8" t="s">
        <v>3513</v>
      </c>
      <c r="E2023" s="9">
        <v>65</v>
      </c>
      <c r="F2023" s="8" t="s">
        <v>547</v>
      </c>
    </row>
    <row r="2024" spans="1:6" ht="15" x14ac:dyDescent="0.25">
      <c r="A2024" s="8" t="s">
        <v>545</v>
      </c>
      <c r="B2024" s="8" t="s">
        <v>547</v>
      </c>
      <c r="C2024" s="8" t="s">
        <v>547</v>
      </c>
      <c r="D2024" s="8" t="s">
        <v>3514</v>
      </c>
      <c r="E2024" s="9">
        <v>180</v>
      </c>
      <c r="F2024" s="8" t="s">
        <v>547</v>
      </c>
    </row>
    <row r="2025" spans="1:6" ht="15" x14ac:dyDescent="0.25">
      <c r="A2025" s="8" t="s">
        <v>545</v>
      </c>
      <c r="B2025" s="8" t="s">
        <v>547</v>
      </c>
      <c r="C2025" s="8" t="s">
        <v>547</v>
      </c>
      <c r="D2025" s="8" t="s">
        <v>3515</v>
      </c>
      <c r="E2025" s="9">
        <v>318</v>
      </c>
      <c r="F2025" s="8" t="s">
        <v>547</v>
      </c>
    </row>
    <row r="2026" spans="1:6" ht="15" x14ac:dyDescent="0.25">
      <c r="A2026" s="8" t="s">
        <v>545</v>
      </c>
      <c r="B2026" s="8" t="s">
        <v>547</v>
      </c>
      <c r="C2026" s="8" t="s">
        <v>547</v>
      </c>
      <c r="D2026" s="8" t="s">
        <v>3516</v>
      </c>
      <c r="E2026" s="9">
        <v>70</v>
      </c>
      <c r="F2026" s="8" t="s">
        <v>547</v>
      </c>
    </row>
    <row r="2027" spans="1:6" ht="15" x14ac:dyDescent="0.25">
      <c r="A2027" s="8" t="s">
        <v>545</v>
      </c>
      <c r="B2027" s="8" t="s">
        <v>547</v>
      </c>
      <c r="C2027" s="8" t="s">
        <v>547</v>
      </c>
      <c r="D2027" s="8" t="s">
        <v>3517</v>
      </c>
      <c r="E2027" s="9">
        <v>192</v>
      </c>
      <c r="F2027" s="8" t="s">
        <v>547</v>
      </c>
    </row>
    <row r="2028" spans="1:6" ht="15" x14ac:dyDescent="0.25">
      <c r="A2028" s="8" t="s">
        <v>545</v>
      </c>
      <c r="B2028" s="8" t="s">
        <v>547</v>
      </c>
      <c r="C2028" s="8" t="s">
        <v>547</v>
      </c>
      <c r="D2028" s="8" t="s">
        <v>3518</v>
      </c>
      <c r="E2028" s="9">
        <v>181</v>
      </c>
      <c r="F2028" s="8" t="s">
        <v>547</v>
      </c>
    </row>
    <row r="2029" spans="1:6" ht="15" x14ac:dyDescent="0.25">
      <c r="A2029" s="8" t="s">
        <v>545</v>
      </c>
      <c r="B2029" s="8" t="s">
        <v>547</v>
      </c>
      <c r="C2029" s="8" t="s">
        <v>547</v>
      </c>
      <c r="D2029" s="8" t="s">
        <v>3519</v>
      </c>
      <c r="E2029" s="9">
        <v>323</v>
      </c>
      <c r="F2029" s="8" t="s">
        <v>547</v>
      </c>
    </row>
    <row r="2030" spans="1:6" ht="15" x14ac:dyDescent="0.25">
      <c r="A2030" s="8" t="s">
        <v>545</v>
      </c>
      <c r="B2030" s="8" t="s">
        <v>547</v>
      </c>
      <c r="C2030" s="8" t="s">
        <v>547</v>
      </c>
      <c r="D2030" s="8" t="s">
        <v>3520</v>
      </c>
      <c r="E2030" s="9">
        <v>277</v>
      </c>
      <c r="F2030" s="8" t="s">
        <v>547</v>
      </c>
    </row>
    <row r="2031" spans="1:6" ht="15" x14ac:dyDescent="0.25">
      <c r="A2031" s="8" t="s">
        <v>545</v>
      </c>
      <c r="B2031" s="8" t="s">
        <v>547</v>
      </c>
      <c r="C2031" s="8" t="s">
        <v>547</v>
      </c>
      <c r="D2031" s="8" t="s">
        <v>3521</v>
      </c>
      <c r="E2031" s="9">
        <v>231</v>
      </c>
      <c r="F2031" s="8" t="s">
        <v>547</v>
      </c>
    </row>
    <row r="2032" spans="1:6" ht="15" x14ac:dyDescent="0.25">
      <c r="A2032" s="8" t="s">
        <v>545</v>
      </c>
      <c r="B2032" s="8" t="s">
        <v>547</v>
      </c>
      <c r="C2032" s="8" t="s">
        <v>547</v>
      </c>
      <c r="D2032" s="8" t="s">
        <v>3522</v>
      </c>
      <c r="E2032" s="9">
        <v>311</v>
      </c>
      <c r="F2032" s="8" t="s">
        <v>547</v>
      </c>
    </row>
    <row r="2033" spans="1:6" ht="15" x14ac:dyDescent="0.25">
      <c r="A2033" s="8" t="s">
        <v>545</v>
      </c>
      <c r="B2033" s="8" t="s">
        <v>547</v>
      </c>
      <c r="C2033" s="8" t="s">
        <v>559</v>
      </c>
      <c r="D2033" s="8" t="s">
        <v>3519</v>
      </c>
      <c r="E2033" s="9">
        <v>8</v>
      </c>
      <c r="F2033" s="8" t="s">
        <v>547</v>
      </c>
    </row>
    <row r="2034" spans="1:6" ht="15" x14ac:dyDescent="0.25">
      <c r="A2034" s="8" t="s">
        <v>545</v>
      </c>
      <c r="B2034" s="8" t="s">
        <v>547</v>
      </c>
      <c r="C2034" s="8" t="s">
        <v>559</v>
      </c>
      <c r="D2034" s="8" t="s">
        <v>3523</v>
      </c>
      <c r="E2034" s="9">
        <v>462</v>
      </c>
      <c r="F2034" s="8" t="s">
        <v>547</v>
      </c>
    </row>
    <row r="2035" spans="1:6" ht="15" x14ac:dyDescent="0.25">
      <c r="A2035" s="8" t="s">
        <v>545</v>
      </c>
      <c r="B2035" s="8" t="s">
        <v>547</v>
      </c>
      <c r="C2035" s="8" t="s">
        <v>548</v>
      </c>
      <c r="D2035" s="8" t="s">
        <v>3513</v>
      </c>
      <c r="E2035" s="9">
        <v>65</v>
      </c>
      <c r="F2035" s="8" t="s">
        <v>547</v>
      </c>
    </row>
    <row r="2036" spans="1:6" ht="15" x14ac:dyDescent="0.25">
      <c r="A2036" s="8" t="s">
        <v>545</v>
      </c>
      <c r="B2036" s="8" t="s">
        <v>547</v>
      </c>
      <c r="C2036" s="8" t="s">
        <v>549</v>
      </c>
      <c r="D2036" s="8" t="s">
        <v>3524</v>
      </c>
      <c r="E2036" s="9">
        <v>109</v>
      </c>
      <c r="F2036" s="8" t="s">
        <v>547</v>
      </c>
    </row>
    <row r="2037" spans="1:6" ht="15" x14ac:dyDescent="0.25">
      <c r="A2037" s="8" t="s">
        <v>545</v>
      </c>
      <c r="B2037" s="8" t="s">
        <v>547</v>
      </c>
      <c r="C2037" s="8" t="s">
        <v>550</v>
      </c>
      <c r="D2037" s="8" t="s">
        <v>3524</v>
      </c>
      <c r="E2037" s="9">
        <v>123</v>
      </c>
      <c r="F2037" s="8" t="s">
        <v>547</v>
      </c>
    </row>
    <row r="2038" spans="1:6" ht="15" x14ac:dyDescent="0.25">
      <c r="A2038" s="8" t="s">
        <v>545</v>
      </c>
      <c r="B2038" s="8" t="s">
        <v>547</v>
      </c>
      <c r="C2038" s="8" t="s">
        <v>551</v>
      </c>
      <c r="D2038" s="8" t="s">
        <v>3513</v>
      </c>
      <c r="E2038" s="9">
        <v>78</v>
      </c>
      <c r="F2038" s="8" t="s">
        <v>547</v>
      </c>
    </row>
    <row r="2039" spans="1:6" ht="15" x14ac:dyDescent="0.25">
      <c r="A2039" s="8" t="s">
        <v>545</v>
      </c>
      <c r="B2039" s="8" t="s">
        <v>547</v>
      </c>
      <c r="C2039" s="8" t="s">
        <v>552</v>
      </c>
      <c r="D2039" s="8" t="s">
        <v>3525</v>
      </c>
      <c r="E2039" s="9">
        <v>145</v>
      </c>
      <c r="F2039" s="8" t="s">
        <v>547</v>
      </c>
    </row>
    <row r="2040" spans="1:6" ht="15" x14ac:dyDescent="0.25">
      <c r="A2040" s="8" t="s">
        <v>545</v>
      </c>
      <c r="B2040" s="8" t="s">
        <v>547</v>
      </c>
      <c r="C2040" s="8" t="s">
        <v>552</v>
      </c>
      <c r="D2040" s="8" t="s">
        <v>3526</v>
      </c>
      <c r="E2040" s="9">
        <v>278</v>
      </c>
      <c r="F2040" s="8" t="s">
        <v>547</v>
      </c>
    </row>
    <row r="2041" spans="1:6" ht="15" x14ac:dyDescent="0.25">
      <c r="A2041" s="8" t="s">
        <v>545</v>
      </c>
      <c r="B2041" s="8" t="s">
        <v>547</v>
      </c>
      <c r="C2041" s="8" t="s">
        <v>552</v>
      </c>
      <c r="D2041" s="8" t="s">
        <v>3527</v>
      </c>
      <c r="E2041" s="9">
        <v>406</v>
      </c>
      <c r="F2041" s="8" t="s">
        <v>547</v>
      </c>
    </row>
    <row r="2042" spans="1:6" ht="15" x14ac:dyDescent="0.25">
      <c r="A2042" s="8" t="s">
        <v>545</v>
      </c>
      <c r="B2042" s="8" t="s">
        <v>547</v>
      </c>
      <c r="C2042" s="8" t="s">
        <v>553</v>
      </c>
      <c r="D2042" s="8" t="s">
        <v>3524</v>
      </c>
      <c r="E2042" s="9">
        <v>74</v>
      </c>
      <c r="F2042" s="8" t="s">
        <v>547</v>
      </c>
    </row>
    <row r="2043" spans="1:6" ht="15" x14ac:dyDescent="0.25">
      <c r="A2043" s="8" t="s">
        <v>545</v>
      </c>
      <c r="B2043" s="8" t="s">
        <v>547</v>
      </c>
      <c r="C2043" s="8" t="s">
        <v>554</v>
      </c>
      <c r="D2043" s="8" t="s">
        <v>3513</v>
      </c>
      <c r="E2043" s="9">
        <v>68</v>
      </c>
      <c r="F2043" s="8" t="s">
        <v>547</v>
      </c>
    </row>
    <row r="2044" spans="1:6" ht="15" x14ac:dyDescent="0.25">
      <c r="A2044" s="8" t="s">
        <v>545</v>
      </c>
      <c r="B2044" s="8" t="s">
        <v>547</v>
      </c>
      <c r="C2044" s="8" t="s">
        <v>555</v>
      </c>
      <c r="D2044" s="8" t="s">
        <v>3516</v>
      </c>
      <c r="E2044" s="9">
        <v>171</v>
      </c>
      <c r="F2044" s="8" t="s">
        <v>547</v>
      </c>
    </row>
    <row r="2045" spans="1:6" ht="15" x14ac:dyDescent="0.25">
      <c r="A2045" s="8" t="s">
        <v>545</v>
      </c>
      <c r="B2045" s="8" t="s">
        <v>547</v>
      </c>
      <c r="C2045" s="8" t="s">
        <v>555</v>
      </c>
      <c r="D2045" s="8" t="s">
        <v>3528</v>
      </c>
      <c r="E2045" s="9">
        <v>245</v>
      </c>
      <c r="F2045" s="8" t="s">
        <v>547</v>
      </c>
    </row>
    <row r="2046" spans="1:6" ht="15" x14ac:dyDescent="0.25">
      <c r="A2046" s="8" t="s">
        <v>545</v>
      </c>
      <c r="B2046" s="8" t="s">
        <v>547</v>
      </c>
      <c r="C2046" s="8" t="s">
        <v>556</v>
      </c>
      <c r="D2046" s="8" t="s">
        <v>3518</v>
      </c>
      <c r="E2046" s="9">
        <v>4</v>
      </c>
      <c r="F2046" s="8" t="s">
        <v>547</v>
      </c>
    </row>
    <row r="2047" spans="1:6" ht="15" x14ac:dyDescent="0.25">
      <c r="A2047" s="8" t="s">
        <v>545</v>
      </c>
      <c r="B2047" s="8" t="s">
        <v>547</v>
      </c>
      <c r="C2047" s="8" t="s">
        <v>556</v>
      </c>
      <c r="D2047" s="8" t="s">
        <v>3529</v>
      </c>
      <c r="E2047" s="9">
        <v>336</v>
      </c>
      <c r="F2047" s="8" t="s">
        <v>547</v>
      </c>
    </row>
    <row r="2048" spans="1:6" ht="15" x14ac:dyDescent="0.25">
      <c r="A2048" s="8" t="s">
        <v>545</v>
      </c>
      <c r="B2048" s="8" t="s">
        <v>547</v>
      </c>
      <c r="C2048" s="8" t="s">
        <v>556</v>
      </c>
      <c r="D2048" s="8" t="s">
        <v>3530</v>
      </c>
      <c r="E2048" s="9">
        <v>264</v>
      </c>
      <c r="F2048" s="8" t="s">
        <v>547</v>
      </c>
    </row>
    <row r="2049" spans="1:6" ht="15" x14ac:dyDescent="0.25">
      <c r="A2049" s="8" t="s">
        <v>545</v>
      </c>
      <c r="B2049" s="8" t="s">
        <v>547</v>
      </c>
      <c r="C2049" s="8" t="s">
        <v>557</v>
      </c>
      <c r="D2049" s="8" t="s">
        <v>3513</v>
      </c>
      <c r="E2049" s="9">
        <v>56</v>
      </c>
      <c r="F2049" s="8" t="s">
        <v>547</v>
      </c>
    </row>
    <row r="2050" spans="1:6" ht="15" x14ac:dyDescent="0.25">
      <c r="A2050" s="8" t="s">
        <v>545</v>
      </c>
      <c r="B2050" s="8" t="s">
        <v>547</v>
      </c>
      <c r="C2050" s="8" t="s">
        <v>558</v>
      </c>
      <c r="D2050" s="8" t="s">
        <v>3525</v>
      </c>
      <c r="E2050" s="9">
        <v>119</v>
      </c>
      <c r="F2050" s="8" t="s">
        <v>547</v>
      </c>
    </row>
    <row r="2051" spans="1:6" ht="15" x14ac:dyDescent="0.25">
      <c r="A2051" s="8" t="s">
        <v>560</v>
      </c>
      <c r="B2051" s="8" t="s">
        <v>561</v>
      </c>
      <c r="C2051" s="8" t="s">
        <v>8020</v>
      </c>
      <c r="D2051" s="8" t="s">
        <v>3548</v>
      </c>
      <c r="E2051" s="9">
        <v>85</v>
      </c>
      <c r="F2051" s="8" t="s">
        <v>563</v>
      </c>
    </row>
    <row r="2052" spans="1:6" ht="15" x14ac:dyDescent="0.25">
      <c r="A2052" s="8" t="s">
        <v>560</v>
      </c>
      <c r="B2052" s="8" t="s">
        <v>561</v>
      </c>
      <c r="C2052" s="8" t="s">
        <v>8020</v>
      </c>
      <c r="D2052" s="8" t="s">
        <v>3549</v>
      </c>
      <c r="E2052" s="9">
        <v>40</v>
      </c>
      <c r="F2052" s="8" t="s">
        <v>563</v>
      </c>
    </row>
    <row r="2053" spans="1:6" ht="15" x14ac:dyDescent="0.25">
      <c r="A2053" s="8" t="s">
        <v>560</v>
      </c>
      <c r="B2053" s="8" t="s">
        <v>561</v>
      </c>
      <c r="C2053" s="8" t="s">
        <v>8020</v>
      </c>
      <c r="D2053" s="8" t="s">
        <v>3550</v>
      </c>
      <c r="E2053" s="9">
        <v>26</v>
      </c>
      <c r="F2053" s="8" t="s">
        <v>563</v>
      </c>
    </row>
    <row r="2054" spans="1:6" ht="15" x14ac:dyDescent="0.25">
      <c r="A2054" s="8" t="s">
        <v>560</v>
      </c>
      <c r="B2054" s="8" t="s">
        <v>561</v>
      </c>
      <c r="C2054" s="8" t="s">
        <v>8020</v>
      </c>
      <c r="D2054" s="8" t="s">
        <v>3551</v>
      </c>
      <c r="E2054" s="9">
        <v>34</v>
      </c>
      <c r="F2054" s="8" t="s">
        <v>563</v>
      </c>
    </row>
    <row r="2055" spans="1:6" ht="15" x14ac:dyDescent="0.25">
      <c r="A2055" s="8" t="s">
        <v>560</v>
      </c>
      <c r="B2055" s="8" t="s">
        <v>561</v>
      </c>
      <c r="C2055" s="8" t="s">
        <v>8020</v>
      </c>
      <c r="D2055" s="8" t="s">
        <v>3546</v>
      </c>
      <c r="E2055" s="9">
        <v>6</v>
      </c>
      <c r="F2055" s="8" t="s">
        <v>563</v>
      </c>
    </row>
    <row r="2056" spans="1:6" ht="15" x14ac:dyDescent="0.25">
      <c r="A2056" s="8" t="s">
        <v>560</v>
      </c>
      <c r="B2056" s="8" t="s">
        <v>561</v>
      </c>
      <c r="C2056" s="8" t="s">
        <v>562</v>
      </c>
      <c r="D2056" s="8" t="s">
        <v>3531</v>
      </c>
      <c r="E2056" s="9">
        <v>23</v>
      </c>
      <c r="F2056" s="8" t="s">
        <v>563</v>
      </c>
    </row>
    <row r="2057" spans="1:6" ht="15" x14ac:dyDescent="0.25">
      <c r="A2057" s="8" t="s">
        <v>560</v>
      </c>
      <c r="B2057" s="8" t="s">
        <v>561</v>
      </c>
      <c r="C2057" s="8" t="s">
        <v>562</v>
      </c>
      <c r="D2057" s="8" t="s">
        <v>3532</v>
      </c>
      <c r="E2057" s="9">
        <v>248</v>
      </c>
      <c r="F2057" s="8" t="s">
        <v>563</v>
      </c>
    </row>
    <row r="2058" spans="1:6" ht="15" x14ac:dyDescent="0.25">
      <c r="A2058" s="8" t="s">
        <v>560</v>
      </c>
      <c r="B2058" s="8" t="s">
        <v>561</v>
      </c>
      <c r="C2058" s="8" t="s">
        <v>564</v>
      </c>
      <c r="D2058" s="8" t="s">
        <v>3533</v>
      </c>
      <c r="E2058" s="9">
        <v>17</v>
      </c>
      <c r="F2058" s="8" t="s">
        <v>563</v>
      </c>
    </row>
    <row r="2059" spans="1:6" ht="15" x14ac:dyDescent="0.25">
      <c r="A2059" s="8" t="s">
        <v>560</v>
      </c>
      <c r="B2059" s="8" t="s">
        <v>561</v>
      </c>
      <c r="C2059" s="8" t="s">
        <v>564</v>
      </c>
      <c r="D2059" s="8" t="s">
        <v>3534</v>
      </c>
      <c r="E2059" s="9">
        <v>280</v>
      </c>
      <c r="F2059" s="8" t="s">
        <v>563</v>
      </c>
    </row>
    <row r="2060" spans="1:6" ht="15" x14ac:dyDescent="0.25">
      <c r="A2060" s="8" t="s">
        <v>560</v>
      </c>
      <c r="B2060" s="8" t="s">
        <v>561</v>
      </c>
      <c r="C2060" s="8" t="s">
        <v>564</v>
      </c>
      <c r="D2060" s="8" t="s">
        <v>3535</v>
      </c>
      <c r="E2060" s="9">
        <v>286</v>
      </c>
      <c r="F2060" s="8" t="s">
        <v>563</v>
      </c>
    </row>
    <row r="2061" spans="1:6" ht="15" x14ac:dyDescent="0.25">
      <c r="A2061" s="8" t="s">
        <v>560</v>
      </c>
      <c r="B2061" s="8" t="s">
        <v>561</v>
      </c>
      <c r="C2061" s="8" t="s">
        <v>564</v>
      </c>
      <c r="D2061" s="8" t="s">
        <v>3536</v>
      </c>
      <c r="E2061" s="9">
        <v>153</v>
      </c>
      <c r="F2061" s="8" t="s">
        <v>563</v>
      </c>
    </row>
    <row r="2062" spans="1:6" ht="15" x14ac:dyDescent="0.25">
      <c r="A2062" s="8" t="s">
        <v>560</v>
      </c>
      <c r="B2062" s="8" t="s">
        <v>561</v>
      </c>
      <c r="C2062" s="8" t="s">
        <v>564</v>
      </c>
      <c r="D2062" s="8" t="s">
        <v>3537</v>
      </c>
      <c r="E2062" s="9">
        <v>316</v>
      </c>
      <c r="F2062" s="8" t="s">
        <v>563</v>
      </c>
    </row>
    <row r="2063" spans="1:6" ht="15" x14ac:dyDescent="0.25">
      <c r="A2063" s="8" t="s">
        <v>560</v>
      </c>
      <c r="B2063" s="8" t="s">
        <v>561</v>
      </c>
      <c r="C2063" s="8" t="s">
        <v>564</v>
      </c>
      <c r="D2063" s="8" t="s">
        <v>3538</v>
      </c>
      <c r="E2063" s="9">
        <v>312</v>
      </c>
      <c r="F2063" s="8" t="s">
        <v>563</v>
      </c>
    </row>
    <row r="2064" spans="1:6" ht="15" x14ac:dyDescent="0.25">
      <c r="A2064" s="8" t="s">
        <v>560</v>
      </c>
      <c r="B2064" s="8" t="s">
        <v>561</v>
      </c>
      <c r="C2064" s="8" t="s">
        <v>564</v>
      </c>
      <c r="D2064" s="8" t="s">
        <v>3539</v>
      </c>
      <c r="E2064" s="9">
        <v>68</v>
      </c>
      <c r="F2064" s="8" t="s">
        <v>563</v>
      </c>
    </row>
    <row r="2065" spans="1:6" ht="15" x14ac:dyDescent="0.25">
      <c r="A2065" s="8" t="s">
        <v>560</v>
      </c>
      <c r="B2065" s="8" t="s">
        <v>561</v>
      </c>
      <c r="C2065" s="8" t="s">
        <v>564</v>
      </c>
      <c r="D2065" s="8" t="s">
        <v>3540</v>
      </c>
      <c r="E2065" s="9">
        <v>120</v>
      </c>
      <c r="F2065" s="8" t="s">
        <v>563</v>
      </c>
    </row>
    <row r="2066" spans="1:6" ht="15" x14ac:dyDescent="0.25">
      <c r="A2066" s="8" t="s">
        <v>560</v>
      </c>
      <c r="B2066" s="8" t="s">
        <v>561</v>
      </c>
      <c r="C2066" s="8" t="s">
        <v>564</v>
      </c>
      <c r="D2066" s="8" t="s">
        <v>3541</v>
      </c>
      <c r="E2066" s="9">
        <v>202</v>
      </c>
      <c r="F2066" s="8" t="s">
        <v>563</v>
      </c>
    </row>
    <row r="2067" spans="1:6" ht="15" x14ac:dyDescent="0.25">
      <c r="A2067" s="8" t="s">
        <v>560</v>
      </c>
      <c r="B2067" s="8" t="s">
        <v>561</v>
      </c>
      <c r="C2067" s="8" t="s">
        <v>565</v>
      </c>
      <c r="D2067" s="8" t="s">
        <v>3542</v>
      </c>
      <c r="E2067" s="9">
        <v>21</v>
      </c>
      <c r="F2067" s="8" t="s">
        <v>563</v>
      </c>
    </row>
    <row r="2068" spans="1:6" ht="15" x14ac:dyDescent="0.25">
      <c r="A2068" s="8" t="s">
        <v>560</v>
      </c>
      <c r="B2068" s="8" t="s">
        <v>561</v>
      </c>
      <c r="C2068" s="8" t="s">
        <v>565</v>
      </c>
      <c r="D2068" s="8" t="s">
        <v>3543</v>
      </c>
      <c r="E2068" s="9">
        <v>198</v>
      </c>
      <c r="F2068" s="8" t="s">
        <v>563</v>
      </c>
    </row>
    <row r="2069" spans="1:6" ht="15" x14ac:dyDescent="0.25">
      <c r="A2069" s="8" t="s">
        <v>560</v>
      </c>
      <c r="B2069" s="8" t="s">
        <v>561</v>
      </c>
      <c r="C2069" s="8" t="s">
        <v>565</v>
      </c>
      <c r="D2069" s="8" t="s">
        <v>3544</v>
      </c>
      <c r="E2069" s="9">
        <v>165</v>
      </c>
      <c r="F2069" s="8" t="s">
        <v>563</v>
      </c>
    </row>
    <row r="2070" spans="1:6" ht="15" x14ac:dyDescent="0.25">
      <c r="A2070" s="8" t="s">
        <v>560</v>
      </c>
      <c r="B2070" s="8" t="s">
        <v>561</v>
      </c>
      <c r="C2070" s="8" t="s">
        <v>565</v>
      </c>
      <c r="D2070" s="8" t="s">
        <v>3545</v>
      </c>
      <c r="E2070" s="9">
        <v>54</v>
      </c>
      <c r="F2070" s="8" t="s">
        <v>563</v>
      </c>
    </row>
    <row r="2071" spans="1:6" ht="15" x14ac:dyDescent="0.25">
      <c r="A2071" s="8" t="s">
        <v>560</v>
      </c>
      <c r="B2071" s="8" t="s">
        <v>561</v>
      </c>
      <c r="C2071" s="8" t="s">
        <v>566</v>
      </c>
      <c r="D2071" s="8" t="s">
        <v>3531</v>
      </c>
      <c r="E2071" s="9">
        <v>10</v>
      </c>
      <c r="F2071" s="8" t="s">
        <v>563</v>
      </c>
    </row>
    <row r="2072" spans="1:6" ht="15" x14ac:dyDescent="0.25">
      <c r="A2072" s="8" t="s">
        <v>560</v>
      </c>
      <c r="B2072" s="8" t="s">
        <v>561</v>
      </c>
      <c r="C2072" s="8" t="s">
        <v>1789</v>
      </c>
      <c r="D2072" s="8" t="s">
        <v>3547</v>
      </c>
      <c r="E2072" s="9">
        <v>38</v>
      </c>
      <c r="F2072" s="8" t="s">
        <v>563</v>
      </c>
    </row>
    <row r="2073" spans="1:6" ht="15" x14ac:dyDescent="0.25">
      <c r="A2073" s="8" t="s">
        <v>560</v>
      </c>
      <c r="B2073" s="8" t="s">
        <v>561</v>
      </c>
      <c r="C2073" s="8" t="s">
        <v>567</v>
      </c>
      <c r="D2073" s="8" t="s">
        <v>3533</v>
      </c>
      <c r="E2073" s="9">
        <v>2</v>
      </c>
      <c r="F2073" s="8" t="s">
        <v>563</v>
      </c>
    </row>
    <row r="2074" spans="1:6" ht="15" x14ac:dyDescent="0.25">
      <c r="A2074" s="8" t="s">
        <v>560</v>
      </c>
      <c r="B2074" s="8" t="s">
        <v>561</v>
      </c>
      <c r="C2074" s="8" t="s">
        <v>568</v>
      </c>
      <c r="D2074" s="8" t="s">
        <v>3533</v>
      </c>
      <c r="E2074" s="9">
        <v>9</v>
      </c>
      <c r="F2074" s="8" t="s">
        <v>563</v>
      </c>
    </row>
    <row r="2075" spans="1:6" ht="15" x14ac:dyDescent="0.25">
      <c r="A2075" s="8" t="s">
        <v>560</v>
      </c>
      <c r="B2075" s="8" t="s">
        <v>561</v>
      </c>
      <c r="C2075" s="8" t="s">
        <v>569</v>
      </c>
      <c r="D2075" s="8" t="s">
        <v>3531</v>
      </c>
      <c r="E2075" s="9">
        <v>21</v>
      </c>
      <c r="F2075" s="8" t="s">
        <v>563</v>
      </c>
    </row>
    <row r="2076" spans="1:6" ht="15" x14ac:dyDescent="0.25">
      <c r="A2076" s="8" t="s">
        <v>560</v>
      </c>
      <c r="B2076" s="8" t="s">
        <v>561</v>
      </c>
      <c r="C2076" s="8" t="s">
        <v>569</v>
      </c>
      <c r="D2076" s="8" t="s">
        <v>3552</v>
      </c>
      <c r="E2076" s="9">
        <v>186</v>
      </c>
      <c r="F2076" s="8" t="s">
        <v>563</v>
      </c>
    </row>
    <row r="2077" spans="1:6" ht="15" x14ac:dyDescent="0.25">
      <c r="A2077" s="8" t="s">
        <v>560</v>
      </c>
      <c r="B2077" s="8" t="s">
        <v>561</v>
      </c>
      <c r="C2077" s="8" t="s">
        <v>569</v>
      </c>
      <c r="D2077" s="8" t="s">
        <v>3553</v>
      </c>
      <c r="E2077" s="9">
        <v>20</v>
      </c>
      <c r="F2077" s="8" t="s">
        <v>563</v>
      </c>
    </row>
    <row r="2078" spans="1:6" ht="15" x14ac:dyDescent="0.25">
      <c r="A2078" s="8" t="s">
        <v>560</v>
      </c>
      <c r="B2078" s="8" t="s">
        <v>561</v>
      </c>
      <c r="C2078" s="8" t="s">
        <v>569</v>
      </c>
      <c r="D2078" s="8" t="s">
        <v>3545</v>
      </c>
      <c r="E2078" s="9">
        <v>38</v>
      </c>
      <c r="F2078" s="8" t="s">
        <v>563</v>
      </c>
    </row>
    <row r="2079" spans="1:6" ht="15" x14ac:dyDescent="0.25">
      <c r="A2079" s="8" t="s">
        <v>560</v>
      </c>
      <c r="B2079" s="8" t="s">
        <v>561</v>
      </c>
      <c r="C2079" s="8" t="s">
        <v>570</v>
      </c>
      <c r="D2079" s="8" t="s">
        <v>3554</v>
      </c>
      <c r="E2079" s="9">
        <v>31</v>
      </c>
      <c r="F2079" s="8" t="s">
        <v>563</v>
      </c>
    </row>
    <row r="2080" spans="1:6" ht="15" x14ac:dyDescent="0.25">
      <c r="A2080" s="8" t="s">
        <v>560</v>
      </c>
      <c r="B2080" s="8" t="s">
        <v>561</v>
      </c>
      <c r="C2080" s="8" t="s">
        <v>570</v>
      </c>
      <c r="D2080" s="8" t="s">
        <v>3546</v>
      </c>
      <c r="E2080" s="9">
        <v>4</v>
      </c>
      <c r="F2080" s="8" t="s">
        <v>563</v>
      </c>
    </row>
    <row r="2081" spans="1:6" ht="15" x14ac:dyDescent="0.25">
      <c r="A2081" s="8" t="s">
        <v>560</v>
      </c>
      <c r="B2081" s="8" t="s">
        <v>561</v>
      </c>
      <c r="C2081" s="8" t="s">
        <v>219</v>
      </c>
      <c r="D2081" s="8" t="s">
        <v>2553</v>
      </c>
      <c r="E2081" s="9">
        <v>3</v>
      </c>
      <c r="F2081" s="8" t="s">
        <v>563</v>
      </c>
    </row>
    <row r="2082" spans="1:6" ht="15" x14ac:dyDescent="0.25">
      <c r="A2082" s="8" t="s">
        <v>560</v>
      </c>
      <c r="B2082" s="8" t="s">
        <v>561</v>
      </c>
      <c r="C2082" s="8" t="s">
        <v>571</v>
      </c>
      <c r="D2082" s="8" t="s">
        <v>3555</v>
      </c>
      <c r="E2082" s="9">
        <v>167</v>
      </c>
      <c r="F2082" s="8" t="s">
        <v>563</v>
      </c>
    </row>
    <row r="2083" spans="1:6" ht="15" x14ac:dyDescent="0.25">
      <c r="A2083" s="8" t="s">
        <v>560</v>
      </c>
      <c r="B2083" s="8" t="s">
        <v>561</v>
      </c>
      <c r="C2083" s="8" t="s">
        <v>571</v>
      </c>
      <c r="D2083" s="8" t="s">
        <v>3556</v>
      </c>
      <c r="E2083" s="9">
        <v>146</v>
      </c>
      <c r="F2083" s="8" t="s">
        <v>563</v>
      </c>
    </row>
    <row r="2084" spans="1:6" ht="15" x14ac:dyDescent="0.25">
      <c r="A2084" s="8" t="s">
        <v>560</v>
      </c>
      <c r="B2084" s="8" t="s">
        <v>561</v>
      </c>
      <c r="C2084" s="8" t="s">
        <v>571</v>
      </c>
      <c r="D2084" s="8" t="s">
        <v>3557</v>
      </c>
      <c r="E2084" s="9">
        <v>22</v>
      </c>
      <c r="F2084" s="8" t="s">
        <v>563</v>
      </c>
    </row>
    <row r="2085" spans="1:6" ht="15" x14ac:dyDescent="0.25">
      <c r="A2085" s="8" t="s">
        <v>560</v>
      </c>
      <c r="B2085" s="8" t="s">
        <v>561</v>
      </c>
      <c r="C2085" s="8" t="s">
        <v>571</v>
      </c>
      <c r="D2085" s="8" t="s">
        <v>3558</v>
      </c>
      <c r="E2085" s="9">
        <v>29</v>
      </c>
      <c r="F2085" s="8" t="s">
        <v>563</v>
      </c>
    </row>
    <row r="2086" spans="1:6" ht="15" x14ac:dyDescent="0.25">
      <c r="A2086" s="8" t="s">
        <v>560</v>
      </c>
      <c r="B2086" s="8" t="s">
        <v>561</v>
      </c>
      <c r="C2086" s="8" t="s">
        <v>571</v>
      </c>
      <c r="D2086" s="8" t="s">
        <v>3559</v>
      </c>
      <c r="E2086" s="9">
        <v>15</v>
      </c>
      <c r="F2086" s="8" t="s">
        <v>563</v>
      </c>
    </row>
    <row r="2087" spans="1:6" ht="15" x14ac:dyDescent="0.25">
      <c r="A2087" s="8" t="s">
        <v>560</v>
      </c>
      <c r="B2087" s="8" t="s">
        <v>561</v>
      </c>
      <c r="C2087" s="8" t="s">
        <v>571</v>
      </c>
      <c r="D2087" s="8" t="s">
        <v>3560</v>
      </c>
      <c r="E2087" s="9">
        <v>79</v>
      </c>
      <c r="F2087" s="8" t="s">
        <v>563</v>
      </c>
    </row>
    <row r="2088" spans="1:6" ht="15" x14ac:dyDescent="0.25">
      <c r="A2088" s="8" t="s">
        <v>560</v>
      </c>
      <c r="B2088" s="8" t="s">
        <v>561</v>
      </c>
      <c r="C2088" s="8" t="s">
        <v>571</v>
      </c>
      <c r="D2088" s="8" t="s">
        <v>3554</v>
      </c>
      <c r="E2088" s="9">
        <v>82</v>
      </c>
      <c r="F2088" s="8" t="s">
        <v>563</v>
      </c>
    </row>
    <row r="2089" spans="1:6" ht="15" x14ac:dyDescent="0.25">
      <c r="A2089" s="8" t="s">
        <v>560</v>
      </c>
      <c r="B2089" s="8" t="s">
        <v>561</v>
      </c>
      <c r="C2089" s="8" t="s">
        <v>571</v>
      </c>
      <c r="D2089" s="8" t="s">
        <v>3543</v>
      </c>
      <c r="E2089" s="9">
        <v>3</v>
      </c>
      <c r="F2089" s="8" t="s">
        <v>563</v>
      </c>
    </row>
    <row r="2090" spans="1:6" ht="15" x14ac:dyDescent="0.25">
      <c r="A2090" s="8" t="s">
        <v>560</v>
      </c>
      <c r="B2090" s="8" t="s">
        <v>561</v>
      </c>
      <c r="C2090" s="8" t="s">
        <v>572</v>
      </c>
      <c r="D2090" s="8" t="s">
        <v>3533</v>
      </c>
      <c r="E2090" s="9">
        <v>10</v>
      </c>
      <c r="F2090" s="8" t="s">
        <v>563</v>
      </c>
    </row>
    <row r="2091" spans="1:6" ht="15" x14ac:dyDescent="0.25">
      <c r="A2091" s="8" t="s">
        <v>560</v>
      </c>
      <c r="B2091" s="8" t="s">
        <v>561</v>
      </c>
      <c r="C2091" s="8" t="s">
        <v>572</v>
      </c>
      <c r="D2091" s="8" t="s">
        <v>3561</v>
      </c>
      <c r="E2091" s="9">
        <v>81</v>
      </c>
      <c r="F2091" s="8" t="s">
        <v>563</v>
      </c>
    </row>
    <row r="2092" spans="1:6" ht="15" x14ac:dyDescent="0.25">
      <c r="A2092" s="8" t="s">
        <v>573</v>
      </c>
      <c r="B2092" s="8" t="s">
        <v>574</v>
      </c>
      <c r="C2092" s="8" t="s">
        <v>575</v>
      </c>
      <c r="D2092" s="8" t="s">
        <v>3562</v>
      </c>
      <c r="E2092" s="9">
        <v>424</v>
      </c>
      <c r="F2092" s="8" t="s">
        <v>576</v>
      </c>
    </row>
    <row r="2093" spans="1:6" ht="15" x14ac:dyDescent="0.25">
      <c r="A2093" s="8" t="s">
        <v>573</v>
      </c>
      <c r="B2093" s="8" t="s">
        <v>574</v>
      </c>
      <c r="C2093" s="8" t="s">
        <v>577</v>
      </c>
      <c r="D2093" s="8" t="s">
        <v>3563</v>
      </c>
      <c r="E2093" s="9">
        <v>231</v>
      </c>
      <c r="F2093" s="8" t="s">
        <v>576</v>
      </c>
    </row>
    <row r="2094" spans="1:6" ht="15" x14ac:dyDescent="0.25">
      <c r="A2094" s="8" t="s">
        <v>573</v>
      </c>
      <c r="B2094" s="8" t="s">
        <v>574</v>
      </c>
      <c r="C2094" s="8" t="s">
        <v>577</v>
      </c>
      <c r="D2094" s="8" t="s">
        <v>3564</v>
      </c>
      <c r="E2094" s="9">
        <v>235</v>
      </c>
      <c r="F2094" s="8" t="s">
        <v>576</v>
      </c>
    </row>
    <row r="2095" spans="1:6" ht="15" x14ac:dyDescent="0.25">
      <c r="A2095" s="8" t="s">
        <v>573</v>
      </c>
      <c r="B2095" s="8" t="s">
        <v>574</v>
      </c>
      <c r="C2095" s="8" t="s">
        <v>577</v>
      </c>
      <c r="D2095" s="8" t="s">
        <v>2493</v>
      </c>
      <c r="E2095" s="9">
        <v>9</v>
      </c>
      <c r="F2095" s="8" t="s">
        <v>576</v>
      </c>
    </row>
    <row r="2096" spans="1:6" ht="15" x14ac:dyDescent="0.25">
      <c r="A2096" s="8" t="s">
        <v>573</v>
      </c>
      <c r="B2096" s="8" t="s">
        <v>574</v>
      </c>
      <c r="C2096" s="8" t="s">
        <v>578</v>
      </c>
      <c r="D2096" s="8" t="s">
        <v>3565</v>
      </c>
      <c r="E2096" s="9">
        <v>98</v>
      </c>
      <c r="F2096" s="8" t="s">
        <v>576</v>
      </c>
    </row>
    <row r="2097" spans="1:6" ht="15" x14ac:dyDescent="0.25">
      <c r="A2097" s="8" t="s">
        <v>573</v>
      </c>
      <c r="B2097" s="8" t="s">
        <v>574</v>
      </c>
      <c r="C2097" s="8" t="s">
        <v>579</v>
      </c>
      <c r="D2097" s="8" t="s">
        <v>3566</v>
      </c>
      <c r="E2097" s="9">
        <v>45</v>
      </c>
      <c r="F2097" s="8" t="s">
        <v>576</v>
      </c>
    </row>
    <row r="2098" spans="1:6" ht="15" x14ac:dyDescent="0.25">
      <c r="A2098" s="8" t="s">
        <v>573</v>
      </c>
      <c r="B2098" s="8" t="s">
        <v>574</v>
      </c>
      <c r="C2098" s="8" t="s">
        <v>580</v>
      </c>
      <c r="D2098" s="8" t="s">
        <v>3567</v>
      </c>
      <c r="E2098" s="9">
        <v>226</v>
      </c>
      <c r="F2098" s="8" t="s">
        <v>576</v>
      </c>
    </row>
    <row r="2099" spans="1:6" ht="15" x14ac:dyDescent="0.25">
      <c r="A2099" s="8" t="s">
        <v>573</v>
      </c>
      <c r="B2099" s="8" t="s">
        <v>574</v>
      </c>
      <c r="C2099" s="8" t="s">
        <v>581</v>
      </c>
      <c r="D2099" s="8" t="s">
        <v>3568</v>
      </c>
      <c r="E2099" s="9">
        <v>48</v>
      </c>
      <c r="F2099" s="8" t="s">
        <v>576</v>
      </c>
    </row>
    <row r="2100" spans="1:6" ht="15" x14ac:dyDescent="0.25">
      <c r="A2100" s="8" t="s">
        <v>573</v>
      </c>
      <c r="B2100" s="8" t="s">
        <v>574</v>
      </c>
      <c r="C2100" s="8" t="s">
        <v>582</v>
      </c>
      <c r="D2100" s="8" t="s">
        <v>3564</v>
      </c>
      <c r="E2100" s="9">
        <v>6</v>
      </c>
      <c r="F2100" s="8" t="s">
        <v>576</v>
      </c>
    </row>
    <row r="2101" spans="1:6" ht="15" x14ac:dyDescent="0.25">
      <c r="A2101" s="8" t="s">
        <v>573</v>
      </c>
      <c r="B2101" s="8" t="s">
        <v>574</v>
      </c>
      <c r="C2101" s="8" t="s">
        <v>583</v>
      </c>
      <c r="D2101" s="8" t="s">
        <v>3569</v>
      </c>
      <c r="E2101" s="9">
        <v>223</v>
      </c>
      <c r="F2101" s="8" t="s">
        <v>576</v>
      </c>
    </row>
    <row r="2102" spans="1:6" ht="15" x14ac:dyDescent="0.25">
      <c r="A2102" s="8" t="s">
        <v>573</v>
      </c>
      <c r="B2102" s="8" t="s">
        <v>574</v>
      </c>
      <c r="C2102" s="8" t="s">
        <v>583</v>
      </c>
      <c r="D2102" s="8" t="s">
        <v>3570</v>
      </c>
      <c r="E2102" s="9">
        <v>210</v>
      </c>
      <c r="F2102" s="8" t="s">
        <v>576</v>
      </c>
    </row>
    <row r="2103" spans="1:6" ht="15" x14ac:dyDescent="0.25">
      <c r="A2103" s="8" t="s">
        <v>573</v>
      </c>
      <c r="B2103" s="8" t="s">
        <v>574</v>
      </c>
      <c r="C2103" s="8" t="s">
        <v>583</v>
      </c>
      <c r="D2103" s="8" t="s">
        <v>3571</v>
      </c>
      <c r="E2103" s="9">
        <v>189</v>
      </c>
      <c r="F2103" s="8" t="s">
        <v>576</v>
      </c>
    </row>
    <row r="2104" spans="1:6" ht="15" x14ac:dyDescent="0.25">
      <c r="A2104" s="8" t="s">
        <v>573</v>
      </c>
      <c r="B2104" s="8" t="s">
        <v>574</v>
      </c>
      <c r="C2104" s="8" t="s">
        <v>583</v>
      </c>
      <c r="D2104" s="8" t="s">
        <v>3572</v>
      </c>
      <c r="E2104" s="9">
        <v>398</v>
      </c>
      <c r="F2104" s="8" t="s">
        <v>576</v>
      </c>
    </row>
    <row r="2105" spans="1:6" ht="15" x14ac:dyDescent="0.25">
      <c r="A2105" s="8" t="s">
        <v>573</v>
      </c>
      <c r="B2105" s="8" t="s">
        <v>574</v>
      </c>
      <c r="C2105" s="8" t="s">
        <v>583</v>
      </c>
      <c r="D2105" s="8" t="s">
        <v>3566</v>
      </c>
      <c r="E2105" s="9">
        <v>2</v>
      </c>
      <c r="F2105" s="8" t="s">
        <v>576</v>
      </c>
    </row>
    <row r="2106" spans="1:6" ht="15" x14ac:dyDescent="0.25">
      <c r="A2106" s="8" t="s">
        <v>573</v>
      </c>
      <c r="B2106" s="8" t="s">
        <v>574</v>
      </c>
      <c r="C2106" s="8" t="s">
        <v>583</v>
      </c>
      <c r="D2106" s="8" t="s">
        <v>3573</v>
      </c>
      <c r="E2106" s="9">
        <v>427</v>
      </c>
      <c r="F2106" s="8" t="s">
        <v>576</v>
      </c>
    </row>
    <row r="2107" spans="1:6" ht="15" x14ac:dyDescent="0.25">
      <c r="A2107" s="8" t="s">
        <v>573</v>
      </c>
      <c r="B2107" s="8" t="s">
        <v>574</v>
      </c>
      <c r="C2107" s="8" t="s">
        <v>583</v>
      </c>
      <c r="D2107" s="8" t="s">
        <v>3574</v>
      </c>
      <c r="E2107" s="9">
        <v>254</v>
      </c>
      <c r="F2107" s="8" t="s">
        <v>576</v>
      </c>
    </row>
    <row r="2108" spans="1:6" ht="15" x14ac:dyDescent="0.25">
      <c r="A2108" s="8" t="s">
        <v>573</v>
      </c>
      <c r="B2108" s="8" t="s">
        <v>574</v>
      </c>
      <c r="C2108" s="8" t="s">
        <v>583</v>
      </c>
      <c r="D2108" s="8" t="s">
        <v>3575</v>
      </c>
      <c r="E2108" s="9">
        <v>361</v>
      </c>
      <c r="F2108" s="8" t="s">
        <v>576</v>
      </c>
    </row>
    <row r="2109" spans="1:6" ht="15" x14ac:dyDescent="0.25">
      <c r="A2109" s="8" t="s">
        <v>573</v>
      </c>
      <c r="B2109" s="8" t="s">
        <v>574</v>
      </c>
      <c r="C2109" s="8" t="s">
        <v>583</v>
      </c>
      <c r="D2109" s="8" t="s">
        <v>3576</v>
      </c>
      <c r="E2109" s="9">
        <v>84</v>
      </c>
      <c r="F2109" s="8" t="s">
        <v>576</v>
      </c>
    </row>
    <row r="2110" spans="1:6" ht="15" x14ac:dyDescent="0.25">
      <c r="A2110" s="8" t="s">
        <v>573</v>
      </c>
      <c r="B2110" s="8" t="s">
        <v>574</v>
      </c>
      <c r="C2110" s="8" t="s">
        <v>583</v>
      </c>
      <c r="D2110" s="8" t="s">
        <v>3565</v>
      </c>
      <c r="E2110" s="9">
        <v>257</v>
      </c>
      <c r="F2110" s="8" t="s">
        <v>576</v>
      </c>
    </row>
    <row r="2111" spans="1:6" ht="15" x14ac:dyDescent="0.25">
      <c r="A2111" s="8" t="s">
        <v>573</v>
      </c>
      <c r="B2111" s="8" t="s">
        <v>574</v>
      </c>
      <c r="C2111" s="8" t="s">
        <v>584</v>
      </c>
      <c r="D2111" s="8" t="s">
        <v>3577</v>
      </c>
      <c r="E2111" s="9">
        <v>45</v>
      </c>
      <c r="F2111" s="8" t="s">
        <v>576</v>
      </c>
    </row>
    <row r="2112" spans="1:6" ht="15" x14ac:dyDescent="0.25">
      <c r="A2112" s="8" t="s">
        <v>573</v>
      </c>
      <c r="B2112" s="8" t="s">
        <v>574</v>
      </c>
      <c r="C2112" s="8" t="s">
        <v>585</v>
      </c>
      <c r="D2112" s="8" t="s">
        <v>2493</v>
      </c>
      <c r="E2112" s="9">
        <v>172</v>
      </c>
      <c r="F2112" s="8" t="s">
        <v>576</v>
      </c>
    </row>
    <row r="2113" spans="1:6" ht="15" x14ac:dyDescent="0.25">
      <c r="A2113" s="8" t="s">
        <v>573</v>
      </c>
      <c r="B2113" s="8" t="s">
        <v>574</v>
      </c>
      <c r="C2113" s="8" t="s">
        <v>586</v>
      </c>
      <c r="D2113" s="8" t="s">
        <v>3568</v>
      </c>
      <c r="E2113" s="9">
        <v>136</v>
      </c>
      <c r="F2113" s="8" t="s">
        <v>576</v>
      </c>
    </row>
    <row r="2114" spans="1:6" ht="15" x14ac:dyDescent="0.25">
      <c r="A2114" s="8" t="s">
        <v>573</v>
      </c>
      <c r="B2114" s="8" t="s">
        <v>574</v>
      </c>
      <c r="C2114" s="8" t="s">
        <v>184</v>
      </c>
      <c r="D2114" s="8" t="s">
        <v>2489</v>
      </c>
      <c r="E2114" s="9">
        <v>1</v>
      </c>
      <c r="F2114" s="8" t="s">
        <v>576</v>
      </c>
    </row>
    <row r="2115" spans="1:6" ht="15" x14ac:dyDescent="0.25">
      <c r="A2115" s="8" t="s">
        <v>573</v>
      </c>
      <c r="B2115" s="8" t="s">
        <v>574</v>
      </c>
      <c r="C2115" s="8" t="s">
        <v>587</v>
      </c>
      <c r="D2115" s="8" t="s">
        <v>2493</v>
      </c>
      <c r="E2115" s="9">
        <v>96</v>
      </c>
      <c r="F2115" s="8" t="s">
        <v>576</v>
      </c>
    </row>
    <row r="2116" spans="1:6" ht="15" x14ac:dyDescent="0.25">
      <c r="A2116" s="8" t="s">
        <v>573</v>
      </c>
      <c r="B2116" s="8" t="s">
        <v>574</v>
      </c>
      <c r="C2116" s="8" t="s">
        <v>588</v>
      </c>
      <c r="D2116" s="8" t="s">
        <v>3577</v>
      </c>
      <c r="E2116" s="9">
        <v>91</v>
      </c>
      <c r="F2116" s="8" t="s">
        <v>576</v>
      </c>
    </row>
    <row r="2117" spans="1:6" ht="15" x14ac:dyDescent="0.25">
      <c r="A2117" s="8" t="s">
        <v>573</v>
      </c>
      <c r="B2117" s="8" t="s">
        <v>574</v>
      </c>
      <c r="C2117" s="8" t="s">
        <v>589</v>
      </c>
      <c r="D2117" s="8" t="s">
        <v>2493</v>
      </c>
      <c r="E2117" s="9">
        <v>67</v>
      </c>
      <c r="F2117" s="8" t="s">
        <v>576</v>
      </c>
    </row>
    <row r="2118" spans="1:6" ht="15" x14ac:dyDescent="0.25">
      <c r="A2118" s="8" t="s">
        <v>573</v>
      </c>
      <c r="B2118" s="8" t="s">
        <v>574</v>
      </c>
      <c r="C2118" s="8" t="s">
        <v>590</v>
      </c>
      <c r="D2118" s="8" t="s">
        <v>3577</v>
      </c>
      <c r="E2118" s="9">
        <v>67</v>
      </c>
      <c r="F2118" s="8" t="s">
        <v>576</v>
      </c>
    </row>
    <row r="2119" spans="1:6" ht="15" x14ac:dyDescent="0.25">
      <c r="A2119" s="8" t="s">
        <v>573</v>
      </c>
      <c r="B2119" s="8" t="s">
        <v>574</v>
      </c>
      <c r="C2119" s="8" t="s">
        <v>591</v>
      </c>
      <c r="D2119" s="8" t="s">
        <v>3566</v>
      </c>
      <c r="E2119" s="9">
        <v>46</v>
      </c>
      <c r="F2119" s="8" t="s">
        <v>576</v>
      </c>
    </row>
    <row r="2120" spans="1:6" ht="15" x14ac:dyDescent="0.25">
      <c r="A2120" s="8" t="s">
        <v>573</v>
      </c>
      <c r="B2120" s="8" t="s">
        <v>574</v>
      </c>
      <c r="C2120" s="8" t="s">
        <v>592</v>
      </c>
      <c r="D2120" s="8" t="s">
        <v>3568</v>
      </c>
      <c r="E2120" s="9">
        <v>58</v>
      </c>
      <c r="F2120" s="8" t="s">
        <v>576</v>
      </c>
    </row>
    <row r="2121" spans="1:6" ht="15" x14ac:dyDescent="0.25">
      <c r="A2121" s="8" t="s">
        <v>573</v>
      </c>
      <c r="B2121" s="8" t="s">
        <v>574</v>
      </c>
      <c r="C2121" s="8" t="s">
        <v>593</v>
      </c>
      <c r="D2121" s="8" t="s">
        <v>3564</v>
      </c>
      <c r="E2121" s="9">
        <v>72</v>
      </c>
      <c r="F2121" s="8" t="s">
        <v>576</v>
      </c>
    </row>
    <row r="2122" spans="1:6" ht="15" x14ac:dyDescent="0.25">
      <c r="A2122" s="8" t="s">
        <v>573</v>
      </c>
      <c r="B2122" s="8" t="s">
        <v>574</v>
      </c>
      <c r="C2122" s="8" t="s">
        <v>594</v>
      </c>
      <c r="D2122" s="8" t="s">
        <v>3567</v>
      </c>
      <c r="E2122" s="9">
        <v>99</v>
      </c>
      <c r="F2122" s="8" t="s">
        <v>576</v>
      </c>
    </row>
    <row r="2123" spans="1:6" ht="15" x14ac:dyDescent="0.25">
      <c r="A2123" s="8" t="s">
        <v>573</v>
      </c>
      <c r="B2123" s="8" t="s">
        <v>574</v>
      </c>
      <c r="C2123" s="8" t="s">
        <v>595</v>
      </c>
      <c r="D2123" s="8" t="s">
        <v>3566</v>
      </c>
      <c r="E2123" s="9">
        <v>157</v>
      </c>
      <c r="F2123" s="8" t="s">
        <v>576</v>
      </c>
    </row>
    <row r="2124" spans="1:6" ht="15" x14ac:dyDescent="0.25">
      <c r="A2124" s="8" t="s">
        <v>573</v>
      </c>
      <c r="B2124" s="8" t="s">
        <v>574</v>
      </c>
      <c r="C2124" s="8" t="s">
        <v>596</v>
      </c>
      <c r="D2124" s="8" t="s">
        <v>2493</v>
      </c>
      <c r="E2124" s="9">
        <v>7</v>
      </c>
      <c r="F2124" s="8" t="s">
        <v>576</v>
      </c>
    </row>
    <row r="2125" spans="1:6" ht="15" x14ac:dyDescent="0.25">
      <c r="A2125" s="8" t="s">
        <v>573</v>
      </c>
      <c r="B2125" s="8" t="s">
        <v>574</v>
      </c>
      <c r="C2125" s="8" t="s">
        <v>597</v>
      </c>
      <c r="D2125" s="8" t="s">
        <v>3577</v>
      </c>
      <c r="E2125" s="9">
        <v>131</v>
      </c>
      <c r="F2125" s="8" t="s">
        <v>576</v>
      </c>
    </row>
    <row r="2126" spans="1:6" ht="15" x14ac:dyDescent="0.25">
      <c r="A2126" s="8" t="s">
        <v>573</v>
      </c>
      <c r="B2126" s="8" t="s">
        <v>574</v>
      </c>
      <c r="C2126" s="8" t="s">
        <v>597</v>
      </c>
      <c r="D2126" s="8" t="s">
        <v>3568</v>
      </c>
      <c r="E2126" s="9">
        <v>7</v>
      </c>
      <c r="F2126" s="8" t="s">
        <v>576</v>
      </c>
    </row>
    <row r="2127" spans="1:6" ht="15" x14ac:dyDescent="0.25">
      <c r="A2127" s="8" t="s">
        <v>598</v>
      </c>
      <c r="B2127" s="8" t="s">
        <v>599</v>
      </c>
      <c r="C2127" s="8" t="s">
        <v>599</v>
      </c>
      <c r="D2127" s="8" t="s">
        <v>3578</v>
      </c>
      <c r="E2127" s="9">
        <v>251</v>
      </c>
      <c r="F2127" s="8" t="s">
        <v>599</v>
      </c>
    </row>
    <row r="2128" spans="1:6" ht="15" x14ac:dyDescent="0.25">
      <c r="A2128" s="8" t="s">
        <v>598</v>
      </c>
      <c r="B2128" s="8" t="s">
        <v>599</v>
      </c>
      <c r="C2128" s="8" t="s">
        <v>599</v>
      </c>
      <c r="D2128" s="8" t="s">
        <v>3579</v>
      </c>
      <c r="E2128" s="9">
        <v>57</v>
      </c>
      <c r="F2128" s="8" t="s">
        <v>599</v>
      </c>
    </row>
    <row r="2129" spans="1:6" ht="15" x14ac:dyDescent="0.25">
      <c r="A2129" s="8" t="s">
        <v>598</v>
      </c>
      <c r="B2129" s="8" t="s">
        <v>599</v>
      </c>
      <c r="C2129" s="8" t="s">
        <v>600</v>
      </c>
      <c r="D2129" s="8" t="s">
        <v>3579</v>
      </c>
      <c r="E2129" s="9">
        <v>33</v>
      </c>
      <c r="F2129" s="8" t="s">
        <v>599</v>
      </c>
    </row>
    <row r="2130" spans="1:6" ht="15" x14ac:dyDescent="0.25">
      <c r="A2130" s="8" t="s">
        <v>598</v>
      </c>
      <c r="B2130" s="8" t="s">
        <v>599</v>
      </c>
      <c r="C2130" s="8" t="s">
        <v>601</v>
      </c>
      <c r="D2130" s="8" t="s">
        <v>3579</v>
      </c>
      <c r="E2130" s="9">
        <v>41</v>
      </c>
      <c r="F2130" s="8" t="s">
        <v>599</v>
      </c>
    </row>
    <row r="2131" spans="1:6" ht="15" x14ac:dyDescent="0.25">
      <c r="A2131" s="8" t="s">
        <v>598</v>
      </c>
      <c r="B2131" s="8" t="s">
        <v>599</v>
      </c>
      <c r="C2131" s="8" t="s">
        <v>602</v>
      </c>
      <c r="D2131" s="8" t="s">
        <v>3579</v>
      </c>
      <c r="E2131" s="9">
        <v>35</v>
      </c>
      <c r="F2131" s="8" t="s">
        <v>599</v>
      </c>
    </row>
    <row r="2132" spans="1:6" ht="15" x14ac:dyDescent="0.25">
      <c r="A2132" s="8" t="s">
        <v>598</v>
      </c>
      <c r="B2132" s="8" t="s">
        <v>599</v>
      </c>
      <c r="C2132" s="8" t="s">
        <v>603</v>
      </c>
      <c r="D2132" s="8" t="s">
        <v>3579</v>
      </c>
      <c r="E2132" s="9">
        <v>29</v>
      </c>
      <c r="F2132" s="8" t="s">
        <v>599</v>
      </c>
    </row>
    <row r="2133" spans="1:6" ht="15" x14ac:dyDescent="0.25">
      <c r="A2133" s="8" t="s">
        <v>598</v>
      </c>
      <c r="B2133" s="8" t="s">
        <v>599</v>
      </c>
      <c r="C2133" s="8" t="s">
        <v>604</v>
      </c>
      <c r="D2133" s="8" t="s">
        <v>3579</v>
      </c>
      <c r="E2133" s="9">
        <v>53</v>
      </c>
      <c r="F2133" s="8" t="s">
        <v>599</v>
      </c>
    </row>
    <row r="2134" spans="1:6" ht="15" x14ac:dyDescent="0.25">
      <c r="A2134" s="8" t="s">
        <v>605</v>
      </c>
      <c r="B2134" s="8" t="s">
        <v>606</v>
      </c>
      <c r="C2134" s="8" t="s">
        <v>607</v>
      </c>
      <c r="D2134" s="8" t="s">
        <v>3580</v>
      </c>
      <c r="E2134" s="9">
        <v>12</v>
      </c>
      <c r="F2134" s="8" t="s">
        <v>606</v>
      </c>
    </row>
    <row r="2135" spans="1:6" ht="15" x14ac:dyDescent="0.25">
      <c r="A2135" s="8" t="s">
        <v>605</v>
      </c>
      <c r="B2135" s="8" t="s">
        <v>606</v>
      </c>
      <c r="C2135" s="8" t="s">
        <v>616</v>
      </c>
      <c r="D2135" s="8" t="s">
        <v>3580</v>
      </c>
      <c r="E2135" s="9">
        <v>18</v>
      </c>
      <c r="F2135" s="8" t="s">
        <v>606</v>
      </c>
    </row>
    <row r="2136" spans="1:6" ht="15" x14ac:dyDescent="0.25">
      <c r="A2136" s="8" t="s">
        <v>605</v>
      </c>
      <c r="B2136" s="8" t="s">
        <v>606</v>
      </c>
      <c r="C2136" s="8" t="s">
        <v>612</v>
      </c>
      <c r="D2136" s="8" t="s">
        <v>3580</v>
      </c>
      <c r="E2136" s="9">
        <v>35</v>
      </c>
      <c r="F2136" s="8" t="s">
        <v>606</v>
      </c>
    </row>
    <row r="2137" spans="1:6" ht="15" x14ac:dyDescent="0.25">
      <c r="A2137" s="8" t="s">
        <v>605</v>
      </c>
      <c r="B2137" s="8" t="s">
        <v>606</v>
      </c>
      <c r="C2137" s="8" t="s">
        <v>606</v>
      </c>
      <c r="D2137" s="8" t="s">
        <v>3581</v>
      </c>
      <c r="E2137" s="9">
        <v>172</v>
      </c>
      <c r="F2137" s="8" t="s">
        <v>606</v>
      </c>
    </row>
    <row r="2138" spans="1:6" ht="15" x14ac:dyDescent="0.25">
      <c r="A2138" s="8" t="s">
        <v>605</v>
      </c>
      <c r="B2138" s="8" t="s">
        <v>606</v>
      </c>
      <c r="C2138" s="8" t="s">
        <v>606</v>
      </c>
      <c r="D2138" s="8" t="s">
        <v>3580</v>
      </c>
      <c r="E2138" s="9">
        <v>34</v>
      </c>
      <c r="F2138" s="8" t="s">
        <v>606</v>
      </c>
    </row>
    <row r="2139" spans="1:6" ht="15" x14ac:dyDescent="0.25">
      <c r="A2139" s="8" t="s">
        <v>605</v>
      </c>
      <c r="B2139" s="8" t="s">
        <v>606</v>
      </c>
      <c r="C2139" s="8" t="s">
        <v>609</v>
      </c>
      <c r="D2139" s="8" t="s">
        <v>3580</v>
      </c>
      <c r="E2139" s="9">
        <v>37</v>
      </c>
      <c r="F2139" s="8" t="s">
        <v>606</v>
      </c>
    </row>
    <row r="2140" spans="1:6" ht="15" x14ac:dyDescent="0.25">
      <c r="A2140" s="8" t="s">
        <v>605</v>
      </c>
      <c r="B2140" s="8" t="s">
        <v>606</v>
      </c>
      <c r="C2140" s="8" t="s">
        <v>617</v>
      </c>
      <c r="D2140" s="8" t="s">
        <v>3580</v>
      </c>
      <c r="E2140" s="9">
        <v>16</v>
      </c>
      <c r="F2140" s="8" t="s">
        <v>606</v>
      </c>
    </row>
    <row r="2141" spans="1:6" ht="15" x14ac:dyDescent="0.25">
      <c r="A2141" s="8" t="s">
        <v>605</v>
      </c>
      <c r="B2141" s="8" t="s">
        <v>606</v>
      </c>
      <c r="C2141" s="8" t="s">
        <v>613</v>
      </c>
      <c r="D2141" s="8" t="s">
        <v>3580</v>
      </c>
      <c r="E2141" s="9">
        <v>28</v>
      </c>
      <c r="F2141" s="8" t="s">
        <v>606</v>
      </c>
    </row>
    <row r="2142" spans="1:6" ht="15" x14ac:dyDescent="0.25">
      <c r="A2142" s="8" t="s">
        <v>605</v>
      </c>
      <c r="B2142" s="8" t="s">
        <v>606</v>
      </c>
      <c r="C2142" s="8" t="s">
        <v>618</v>
      </c>
      <c r="D2142" s="8" t="s">
        <v>3580</v>
      </c>
      <c r="E2142" s="9">
        <v>9</v>
      </c>
      <c r="F2142" s="8" t="s">
        <v>606</v>
      </c>
    </row>
    <row r="2143" spans="1:6" ht="15" x14ac:dyDescent="0.25">
      <c r="A2143" s="8" t="s">
        <v>605</v>
      </c>
      <c r="B2143" s="8" t="s">
        <v>606</v>
      </c>
      <c r="C2143" s="8" t="s">
        <v>608</v>
      </c>
      <c r="D2143" s="8" t="s">
        <v>3580</v>
      </c>
      <c r="E2143" s="9">
        <v>21</v>
      </c>
      <c r="F2143" s="8" t="s">
        <v>606</v>
      </c>
    </row>
    <row r="2144" spans="1:6" ht="15" x14ac:dyDescent="0.25">
      <c r="A2144" s="8" t="s">
        <v>605</v>
      </c>
      <c r="B2144" s="8" t="s">
        <v>606</v>
      </c>
      <c r="C2144" s="8" t="s">
        <v>610</v>
      </c>
      <c r="D2144" s="8" t="s">
        <v>3580</v>
      </c>
      <c r="E2144" s="9">
        <v>37</v>
      </c>
      <c r="F2144" s="8" t="s">
        <v>606</v>
      </c>
    </row>
    <row r="2145" spans="1:6" ht="15" x14ac:dyDescent="0.25">
      <c r="A2145" s="8" t="s">
        <v>605</v>
      </c>
      <c r="B2145" s="8" t="s">
        <v>606</v>
      </c>
      <c r="C2145" s="8" t="s">
        <v>614</v>
      </c>
      <c r="D2145" s="8" t="s">
        <v>3580</v>
      </c>
      <c r="E2145" s="9">
        <v>21</v>
      </c>
      <c r="F2145" s="8" t="s">
        <v>606</v>
      </c>
    </row>
    <row r="2146" spans="1:6" ht="15" x14ac:dyDescent="0.25">
      <c r="A2146" s="8" t="s">
        <v>605</v>
      </c>
      <c r="B2146" s="8" t="s">
        <v>606</v>
      </c>
      <c r="C2146" s="8" t="s">
        <v>611</v>
      </c>
      <c r="D2146" s="8" t="s">
        <v>3580</v>
      </c>
      <c r="E2146" s="9">
        <v>16</v>
      </c>
      <c r="F2146" s="8" t="s">
        <v>606</v>
      </c>
    </row>
    <row r="2147" spans="1:6" ht="15" x14ac:dyDescent="0.25">
      <c r="A2147" s="8" t="s">
        <v>605</v>
      </c>
      <c r="B2147" s="8" t="s">
        <v>606</v>
      </c>
      <c r="C2147" s="8" t="s">
        <v>615</v>
      </c>
      <c r="D2147" s="8" t="s">
        <v>3580</v>
      </c>
      <c r="E2147" s="9">
        <v>30</v>
      </c>
      <c r="F2147" s="8" t="s">
        <v>606</v>
      </c>
    </row>
    <row r="2148" spans="1:6" ht="15" x14ac:dyDescent="0.25">
      <c r="A2148" s="8" t="s">
        <v>619</v>
      </c>
      <c r="B2148" s="8" t="s">
        <v>620</v>
      </c>
      <c r="C2148" s="8" t="s">
        <v>1801</v>
      </c>
      <c r="D2148" s="8" t="s">
        <v>3582</v>
      </c>
      <c r="E2148" s="9">
        <v>2</v>
      </c>
      <c r="F2148" s="8" t="s">
        <v>620</v>
      </c>
    </row>
    <row r="2149" spans="1:6" ht="15" x14ac:dyDescent="0.25">
      <c r="A2149" s="8" t="s">
        <v>619</v>
      </c>
      <c r="B2149" s="8" t="s">
        <v>620</v>
      </c>
      <c r="C2149" s="8" t="s">
        <v>621</v>
      </c>
      <c r="D2149" s="8" t="s">
        <v>3582</v>
      </c>
      <c r="E2149" s="9">
        <v>19</v>
      </c>
      <c r="F2149" s="8" t="s">
        <v>620</v>
      </c>
    </row>
    <row r="2150" spans="1:6" ht="15" x14ac:dyDescent="0.25">
      <c r="A2150" s="8" t="s">
        <v>619</v>
      </c>
      <c r="B2150" s="8" t="s">
        <v>620</v>
      </c>
      <c r="C2150" s="8" t="s">
        <v>1822</v>
      </c>
      <c r="D2150" s="8" t="s">
        <v>3582</v>
      </c>
      <c r="E2150" s="9">
        <v>3</v>
      </c>
      <c r="F2150" s="8" t="s">
        <v>620</v>
      </c>
    </row>
    <row r="2151" spans="1:6" ht="15" x14ac:dyDescent="0.25">
      <c r="A2151" s="8" t="s">
        <v>619</v>
      </c>
      <c r="B2151" s="8" t="s">
        <v>620</v>
      </c>
      <c r="C2151" s="8" t="s">
        <v>622</v>
      </c>
      <c r="D2151" s="8" t="s">
        <v>3582</v>
      </c>
      <c r="E2151" s="9">
        <v>1</v>
      </c>
      <c r="F2151" s="8" t="s">
        <v>620</v>
      </c>
    </row>
    <row r="2152" spans="1:6" ht="15" x14ac:dyDescent="0.25">
      <c r="A2152" s="8" t="s">
        <v>619</v>
      </c>
      <c r="B2152" s="8" t="s">
        <v>620</v>
      </c>
      <c r="C2152" s="8" t="s">
        <v>623</v>
      </c>
      <c r="D2152" s="8" t="s">
        <v>3582</v>
      </c>
      <c r="E2152" s="9">
        <v>4</v>
      </c>
      <c r="F2152" s="8" t="s">
        <v>620</v>
      </c>
    </row>
    <row r="2153" spans="1:6" ht="15" x14ac:dyDescent="0.25">
      <c r="A2153" s="8" t="s">
        <v>619</v>
      </c>
      <c r="B2153" s="8" t="s">
        <v>620</v>
      </c>
      <c r="C2153" s="8" t="s">
        <v>624</v>
      </c>
      <c r="D2153" s="8" t="s">
        <v>3583</v>
      </c>
      <c r="E2153" s="9">
        <v>203</v>
      </c>
      <c r="F2153" s="8" t="s">
        <v>620</v>
      </c>
    </row>
    <row r="2154" spans="1:6" ht="15" x14ac:dyDescent="0.25">
      <c r="A2154" s="8" t="s">
        <v>619</v>
      </c>
      <c r="B2154" s="8" t="s">
        <v>620</v>
      </c>
      <c r="C2154" s="8" t="s">
        <v>624</v>
      </c>
      <c r="D2154" s="8" t="s">
        <v>3584</v>
      </c>
      <c r="E2154" s="9">
        <v>153</v>
      </c>
      <c r="F2154" s="8" t="s">
        <v>620</v>
      </c>
    </row>
    <row r="2155" spans="1:6" ht="15" x14ac:dyDescent="0.25">
      <c r="A2155" s="8" t="s">
        <v>619</v>
      </c>
      <c r="B2155" s="8" t="s">
        <v>620</v>
      </c>
      <c r="C2155" s="8" t="s">
        <v>624</v>
      </c>
      <c r="D2155" s="8" t="s">
        <v>3582</v>
      </c>
      <c r="E2155" s="9">
        <v>1</v>
      </c>
      <c r="F2155" s="8" t="s">
        <v>620</v>
      </c>
    </row>
    <row r="2156" spans="1:6" ht="15" x14ac:dyDescent="0.25">
      <c r="A2156" s="8" t="s">
        <v>625</v>
      </c>
      <c r="B2156" s="8" t="s">
        <v>626</v>
      </c>
      <c r="C2156" s="8" t="s">
        <v>626</v>
      </c>
      <c r="D2156" s="8" t="s">
        <v>3585</v>
      </c>
      <c r="E2156" s="9">
        <v>308</v>
      </c>
      <c r="F2156" s="8" t="s">
        <v>626</v>
      </c>
    </row>
    <row r="2157" spans="1:6" ht="15" x14ac:dyDescent="0.25">
      <c r="A2157" s="8" t="s">
        <v>625</v>
      </c>
      <c r="B2157" s="8" t="s">
        <v>626</v>
      </c>
      <c r="C2157" s="8" t="s">
        <v>626</v>
      </c>
      <c r="D2157" s="8" t="s">
        <v>3586</v>
      </c>
      <c r="E2157" s="9">
        <v>241</v>
      </c>
      <c r="F2157" s="8" t="s">
        <v>626</v>
      </c>
    </row>
    <row r="2158" spans="1:6" ht="15" x14ac:dyDescent="0.25">
      <c r="A2158" s="8" t="s">
        <v>625</v>
      </c>
      <c r="B2158" s="8" t="s">
        <v>626</v>
      </c>
      <c r="C2158" s="8" t="s">
        <v>626</v>
      </c>
      <c r="D2158" s="8" t="s">
        <v>3587</v>
      </c>
      <c r="E2158" s="9">
        <v>227</v>
      </c>
      <c r="F2158" s="8" t="s">
        <v>626</v>
      </c>
    </row>
    <row r="2159" spans="1:6" ht="15" x14ac:dyDescent="0.25">
      <c r="A2159" s="8" t="s">
        <v>625</v>
      </c>
      <c r="B2159" s="8" t="s">
        <v>626</v>
      </c>
      <c r="C2159" s="8" t="s">
        <v>626</v>
      </c>
      <c r="D2159" s="8" t="s">
        <v>3588</v>
      </c>
      <c r="E2159" s="9">
        <v>289</v>
      </c>
      <c r="F2159" s="8" t="s">
        <v>626</v>
      </c>
    </row>
    <row r="2160" spans="1:6" ht="15" x14ac:dyDescent="0.25">
      <c r="A2160" s="8" t="s">
        <v>625</v>
      </c>
      <c r="B2160" s="8" t="s">
        <v>626</v>
      </c>
      <c r="C2160" s="8" t="s">
        <v>626</v>
      </c>
      <c r="D2160" s="8" t="s">
        <v>3589</v>
      </c>
      <c r="E2160" s="9">
        <v>298</v>
      </c>
      <c r="F2160" s="8" t="s">
        <v>626</v>
      </c>
    </row>
    <row r="2161" spans="1:6" ht="15" x14ac:dyDescent="0.25">
      <c r="A2161" s="8" t="s">
        <v>625</v>
      </c>
      <c r="B2161" s="8" t="s">
        <v>626</v>
      </c>
      <c r="C2161" s="8" t="s">
        <v>626</v>
      </c>
      <c r="D2161" s="8" t="s">
        <v>3590</v>
      </c>
      <c r="E2161" s="9">
        <v>310</v>
      </c>
      <c r="F2161" s="8" t="s">
        <v>626</v>
      </c>
    </row>
    <row r="2162" spans="1:6" ht="15" x14ac:dyDescent="0.25">
      <c r="A2162" s="8" t="s">
        <v>625</v>
      </c>
      <c r="B2162" s="8" t="s">
        <v>626</v>
      </c>
      <c r="C2162" s="8" t="s">
        <v>626</v>
      </c>
      <c r="D2162" s="8" t="s">
        <v>3591</v>
      </c>
      <c r="E2162" s="9">
        <v>378</v>
      </c>
      <c r="F2162" s="8" t="s">
        <v>626</v>
      </c>
    </row>
    <row r="2163" spans="1:6" ht="15" x14ac:dyDescent="0.25">
      <c r="A2163" s="8" t="s">
        <v>625</v>
      </c>
      <c r="B2163" s="8" t="s">
        <v>626</v>
      </c>
      <c r="C2163" s="8" t="s">
        <v>626</v>
      </c>
      <c r="D2163" s="8" t="s">
        <v>3592</v>
      </c>
      <c r="E2163" s="9">
        <v>395</v>
      </c>
      <c r="F2163" s="8" t="s">
        <v>626</v>
      </c>
    </row>
    <row r="2164" spans="1:6" ht="15" x14ac:dyDescent="0.25">
      <c r="A2164" s="8" t="s">
        <v>625</v>
      </c>
      <c r="B2164" s="8" t="s">
        <v>626</v>
      </c>
      <c r="C2164" s="8" t="s">
        <v>626</v>
      </c>
      <c r="D2164" s="8" t="s">
        <v>3593</v>
      </c>
      <c r="E2164" s="9">
        <v>510</v>
      </c>
      <c r="F2164" s="8" t="s">
        <v>626</v>
      </c>
    </row>
    <row r="2165" spans="1:6" ht="15" x14ac:dyDescent="0.25">
      <c r="A2165" s="8" t="s">
        <v>625</v>
      </c>
      <c r="B2165" s="8" t="s">
        <v>626</v>
      </c>
      <c r="C2165" s="8" t="s">
        <v>626</v>
      </c>
      <c r="D2165" s="8" t="s">
        <v>3594</v>
      </c>
      <c r="E2165" s="9">
        <v>518</v>
      </c>
      <c r="F2165" s="8" t="s">
        <v>626</v>
      </c>
    </row>
    <row r="2166" spans="1:6" ht="15" x14ac:dyDescent="0.25">
      <c r="A2166" s="8" t="s">
        <v>625</v>
      </c>
      <c r="B2166" s="8" t="s">
        <v>626</v>
      </c>
      <c r="C2166" s="8" t="s">
        <v>626</v>
      </c>
      <c r="D2166" s="8" t="s">
        <v>3595</v>
      </c>
      <c r="E2166" s="9">
        <v>298</v>
      </c>
      <c r="F2166" s="8" t="s">
        <v>626</v>
      </c>
    </row>
    <row r="2167" spans="1:6" ht="15" x14ac:dyDescent="0.25">
      <c r="A2167" s="8" t="s">
        <v>625</v>
      </c>
      <c r="B2167" s="8" t="s">
        <v>626</v>
      </c>
      <c r="C2167" s="8" t="s">
        <v>626</v>
      </c>
      <c r="D2167" s="8" t="s">
        <v>3596</v>
      </c>
      <c r="E2167" s="9">
        <v>446</v>
      </c>
      <c r="F2167" s="8" t="s">
        <v>626</v>
      </c>
    </row>
    <row r="2168" spans="1:6" ht="15" x14ac:dyDescent="0.25">
      <c r="A2168" s="8" t="s">
        <v>625</v>
      </c>
      <c r="B2168" s="8" t="s">
        <v>626</v>
      </c>
      <c r="C2168" s="8" t="s">
        <v>626</v>
      </c>
      <c r="D2168" s="8" t="s">
        <v>3597</v>
      </c>
      <c r="E2168" s="9">
        <v>313</v>
      </c>
      <c r="F2168" s="8" t="s">
        <v>626</v>
      </c>
    </row>
    <row r="2169" spans="1:6" ht="15" x14ac:dyDescent="0.25">
      <c r="A2169" s="8" t="s">
        <v>625</v>
      </c>
      <c r="B2169" s="8" t="s">
        <v>626</v>
      </c>
      <c r="C2169" s="8" t="s">
        <v>626</v>
      </c>
      <c r="D2169" s="8" t="s">
        <v>3598</v>
      </c>
      <c r="E2169" s="9">
        <v>324</v>
      </c>
      <c r="F2169" s="8" t="s">
        <v>626</v>
      </c>
    </row>
    <row r="2170" spans="1:6" ht="15" x14ac:dyDescent="0.25">
      <c r="A2170" s="8" t="s">
        <v>625</v>
      </c>
      <c r="B2170" s="8" t="s">
        <v>626</v>
      </c>
      <c r="C2170" s="8" t="s">
        <v>626</v>
      </c>
      <c r="D2170" s="8" t="s">
        <v>3599</v>
      </c>
      <c r="E2170" s="9">
        <v>369</v>
      </c>
      <c r="F2170" s="8" t="s">
        <v>626</v>
      </c>
    </row>
    <row r="2171" spans="1:6" ht="15" x14ac:dyDescent="0.25">
      <c r="A2171" s="8" t="s">
        <v>625</v>
      </c>
      <c r="B2171" s="8" t="s">
        <v>626</v>
      </c>
      <c r="C2171" s="8" t="s">
        <v>626</v>
      </c>
      <c r="D2171" s="8" t="s">
        <v>3600</v>
      </c>
      <c r="E2171" s="9">
        <v>491</v>
      </c>
      <c r="F2171" s="8" t="s">
        <v>626</v>
      </c>
    </row>
    <row r="2172" spans="1:6" ht="15" x14ac:dyDescent="0.25">
      <c r="A2172" s="8" t="s">
        <v>625</v>
      </c>
      <c r="B2172" s="8" t="s">
        <v>626</v>
      </c>
      <c r="C2172" s="8" t="s">
        <v>626</v>
      </c>
      <c r="D2172" s="8" t="s">
        <v>3601</v>
      </c>
      <c r="E2172" s="9">
        <v>300</v>
      </c>
      <c r="F2172" s="8" t="s">
        <v>626</v>
      </c>
    </row>
    <row r="2173" spans="1:6" ht="15" x14ac:dyDescent="0.25">
      <c r="A2173" s="8" t="s">
        <v>627</v>
      </c>
      <c r="B2173" s="8" t="s">
        <v>156</v>
      </c>
      <c r="C2173" s="8" t="s">
        <v>631</v>
      </c>
      <c r="D2173" s="8" t="s">
        <v>3602</v>
      </c>
      <c r="E2173" s="9">
        <v>141</v>
      </c>
      <c r="F2173" s="8" t="s">
        <v>629</v>
      </c>
    </row>
    <row r="2174" spans="1:6" ht="15" x14ac:dyDescent="0.25">
      <c r="A2174" s="8" t="s">
        <v>627</v>
      </c>
      <c r="B2174" s="8" t="s">
        <v>156</v>
      </c>
      <c r="C2174" s="8" t="s">
        <v>631</v>
      </c>
      <c r="D2174" s="8" t="s">
        <v>3603</v>
      </c>
      <c r="E2174" s="9">
        <v>46</v>
      </c>
      <c r="F2174" s="8" t="s">
        <v>629</v>
      </c>
    </row>
    <row r="2175" spans="1:6" ht="15" x14ac:dyDescent="0.25">
      <c r="A2175" s="8" t="s">
        <v>627</v>
      </c>
      <c r="B2175" s="8" t="s">
        <v>156</v>
      </c>
      <c r="C2175" s="8" t="s">
        <v>632</v>
      </c>
      <c r="D2175" s="8" t="s">
        <v>3604</v>
      </c>
      <c r="E2175" s="9">
        <v>56</v>
      </c>
      <c r="F2175" s="8" t="s">
        <v>629</v>
      </c>
    </row>
    <row r="2176" spans="1:6" ht="15" x14ac:dyDescent="0.25">
      <c r="A2176" s="8" t="s">
        <v>627</v>
      </c>
      <c r="B2176" s="8" t="s">
        <v>156</v>
      </c>
      <c r="C2176" s="8" t="s">
        <v>632</v>
      </c>
      <c r="D2176" s="8" t="s">
        <v>3605</v>
      </c>
      <c r="E2176" s="9">
        <v>41</v>
      </c>
      <c r="F2176" s="8" t="s">
        <v>629</v>
      </c>
    </row>
    <row r="2177" spans="1:6" ht="15" x14ac:dyDescent="0.25">
      <c r="A2177" s="8" t="s">
        <v>627</v>
      </c>
      <c r="B2177" s="8" t="s">
        <v>149</v>
      </c>
      <c r="C2177" s="8" t="s">
        <v>628</v>
      </c>
      <c r="D2177" s="8" t="s">
        <v>3606</v>
      </c>
      <c r="E2177" s="9">
        <v>74</v>
      </c>
      <c r="F2177" s="8" t="s">
        <v>629</v>
      </c>
    </row>
    <row r="2178" spans="1:6" ht="15" x14ac:dyDescent="0.25">
      <c r="A2178" s="8" t="s">
        <v>627</v>
      </c>
      <c r="B2178" s="8" t="s">
        <v>149</v>
      </c>
      <c r="C2178" s="8" t="s">
        <v>628</v>
      </c>
      <c r="D2178" s="8" t="s">
        <v>3607</v>
      </c>
      <c r="E2178" s="9">
        <v>27</v>
      </c>
      <c r="F2178" s="8" t="s">
        <v>629</v>
      </c>
    </row>
    <row r="2179" spans="1:6" ht="15" x14ac:dyDescent="0.25">
      <c r="A2179" s="8" t="s">
        <v>627</v>
      </c>
      <c r="B2179" s="8" t="s">
        <v>149</v>
      </c>
      <c r="C2179" s="8" t="s">
        <v>628</v>
      </c>
      <c r="D2179" s="8" t="s">
        <v>3608</v>
      </c>
      <c r="E2179" s="9">
        <v>17</v>
      </c>
      <c r="F2179" s="8" t="s">
        <v>629</v>
      </c>
    </row>
    <row r="2180" spans="1:6" ht="15" x14ac:dyDescent="0.25">
      <c r="A2180" s="8" t="s">
        <v>627</v>
      </c>
      <c r="B2180" s="8" t="s">
        <v>149</v>
      </c>
      <c r="C2180" s="8" t="s">
        <v>628</v>
      </c>
      <c r="D2180" s="8" t="s">
        <v>3609</v>
      </c>
      <c r="E2180" s="9">
        <v>40</v>
      </c>
      <c r="F2180" s="8" t="s">
        <v>629</v>
      </c>
    </row>
    <row r="2181" spans="1:6" ht="15" x14ac:dyDescent="0.25">
      <c r="A2181" s="8" t="s">
        <v>627</v>
      </c>
      <c r="B2181" s="8" t="s">
        <v>149</v>
      </c>
      <c r="C2181" s="8" t="s">
        <v>633</v>
      </c>
      <c r="D2181" s="8" t="s">
        <v>3610</v>
      </c>
      <c r="E2181" s="9">
        <v>4</v>
      </c>
      <c r="F2181" s="8" t="s">
        <v>629</v>
      </c>
    </row>
    <row r="2182" spans="1:6" ht="15" x14ac:dyDescent="0.25">
      <c r="A2182" s="8" t="s">
        <v>627</v>
      </c>
      <c r="B2182" s="8" t="s">
        <v>149</v>
      </c>
      <c r="C2182" s="8" t="s">
        <v>630</v>
      </c>
      <c r="D2182" s="8" t="s">
        <v>3611</v>
      </c>
      <c r="E2182" s="9">
        <v>74</v>
      </c>
      <c r="F2182" s="8" t="s">
        <v>629</v>
      </c>
    </row>
    <row r="2183" spans="1:6" ht="15" x14ac:dyDescent="0.25">
      <c r="A2183" s="8" t="s">
        <v>627</v>
      </c>
      <c r="B2183" s="8" t="s">
        <v>149</v>
      </c>
      <c r="C2183" s="8" t="s">
        <v>630</v>
      </c>
      <c r="D2183" s="8" t="s">
        <v>3607</v>
      </c>
      <c r="E2183" s="9">
        <v>15</v>
      </c>
      <c r="F2183" s="8" t="s">
        <v>629</v>
      </c>
    </row>
    <row r="2184" spans="1:6" ht="15" x14ac:dyDescent="0.25">
      <c r="A2184" s="8" t="s">
        <v>627</v>
      </c>
      <c r="B2184" s="8" t="s">
        <v>149</v>
      </c>
      <c r="C2184" s="8" t="s">
        <v>635</v>
      </c>
      <c r="D2184" s="8" t="s">
        <v>3607</v>
      </c>
      <c r="E2184" s="9">
        <v>6</v>
      </c>
      <c r="F2184" s="8" t="s">
        <v>629</v>
      </c>
    </row>
    <row r="2185" spans="1:6" ht="15" x14ac:dyDescent="0.25">
      <c r="A2185" s="8" t="s">
        <v>627</v>
      </c>
      <c r="B2185" s="8" t="s">
        <v>151</v>
      </c>
      <c r="C2185" s="8" t="s">
        <v>1790</v>
      </c>
      <c r="D2185" s="8" t="s">
        <v>3612</v>
      </c>
      <c r="E2185" s="9">
        <v>150</v>
      </c>
      <c r="F2185" s="8" t="s">
        <v>629</v>
      </c>
    </row>
    <row r="2186" spans="1:6" ht="15" x14ac:dyDescent="0.25">
      <c r="A2186" s="8" t="s">
        <v>627</v>
      </c>
      <c r="B2186" s="8" t="s">
        <v>151</v>
      </c>
      <c r="C2186" s="8" t="s">
        <v>633</v>
      </c>
      <c r="D2186" s="8" t="s">
        <v>3613</v>
      </c>
      <c r="E2186" s="9">
        <v>35</v>
      </c>
      <c r="F2186" s="8" t="s">
        <v>629</v>
      </c>
    </row>
    <row r="2187" spans="1:6" ht="15" x14ac:dyDescent="0.25">
      <c r="A2187" s="8" t="s">
        <v>627</v>
      </c>
      <c r="B2187" s="8" t="s">
        <v>151</v>
      </c>
      <c r="C2187" s="8" t="s">
        <v>633</v>
      </c>
      <c r="D2187" s="8" t="s">
        <v>3614</v>
      </c>
      <c r="E2187" s="9">
        <v>138</v>
      </c>
      <c r="F2187" s="8" t="s">
        <v>629</v>
      </c>
    </row>
    <row r="2188" spans="1:6" ht="15" x14ac:dyDescent="0.25">
      <c r="A2188" s="8" t="s">
        <v>627</v>
      </c>
      <c r="B2188" s="8" t="s">
        <v>151</v>
      </c>
      <c r="C2188" s="8" t="s">
        <v>633</v>
      </c>
      <c r="D2188" s="8" t="s">
        <v>3615</v>
      </c>
      <c r="E2188" s="9">
        <v>182</v>
      </c>
      <c r="F2188" s="8" t="s">
        <v>629</v>
      </c>
    </row>
    <row r="2189" spans="1:6" ht="15" x14ac:dyDescent="0.25">
      <c r="A2189" s="8" t="s">
        <v>627</v>
      </c>
      <c r="B2189" s="8" t="s">
        <v>151</v>
      </c>
      <c r="C2189" s="8" t="s">
        <v>633</v>
      </c>
      <c r="D2189" s="8" t="s">
        <v>3616</v>
      </c>
      <c r="E2189" s="9">
        <v>123</v>
      </c>
      <c r="F2189" s="8" t="s">
        <v>629</v>
      </c>
    </row>
    <row r="2190" spans="1:6" ht="15" x14ac:dyDescent="0.25">
      <c r="A2190" s="8" t="s">
        <v>627</v>
      </c>
      <c r="B2190" s="8" t="s">
        <v>151</v>
      </c>
      <c r="C2190" s="8" t="s">
        <v>633</v>
      </c>
      <c r="D2190" s="8" t="s">
        <v>3617</v>
      </c>
      <c r="E2190" s="9">
        <v>184</v>
      </c>
      <c r="F2190" s="8" t="s">
        <v>629</v>
      </c>
    </row>
    <row r="2191" spans="1:6" ht="15" x14ac:dyDescent="0.25">
      <c r="A2191" s="8" t="s">
        <v>627</v>
      </c>
      <c r="B2191" s="8" t="s">
        <v>151</v>
      </c>
      <c r="C2191" s="8" t="s">
        <v>633</v>
      </c>
      <c r="D2191" s="8" t="s">
        <v>3618</v>
      </c>
      <c r="E2191" s="9">
        <v>119</v>
      </c>
      <c r="F2191" s="8" t="s">
        <v>629</v>
      </c>
    </row>
    <row r="2192" spans="1:6" ht="15" x14ac:dyDescent="0.25">
      <c r="A2192" s="8" t="s">
        <v>627</v>
      </c>
      <c r="B2192" s="8" t="s">
        <v>151</v>
      </c>
      <c r="C2192" s="8" t="s">
        <v>633</v>
      </c>
      <c r="D2192" s="8" t="s">
        <v>3619</v>
      </c>
      <c r="E2192" s="9">
        <v>180</v>
      </c>
      <c r="F2192" s="8" t="s">
        <v>629</v>
      </c>
    </row>
    <row r="2193" spans="1:6" ht="15" x14ac:dyDescent="0.25">
      <c r="A2193" s="8" t="s">
        <v>627</v>
      </c>
      <c r="B2193" s="8" t="s">
        <v>151</v>
      </c>
      <c r="C2193" s="8" t="s">
        <v>633</v>
      </c>
      <c r="D2193" s="8" t="s">
        <v>3620</v>
      </c>
      <c r="E2193" s="9">
        <v>127</v>
      </c>
      <c r="F2193" s="8" t="s">
        <v>629</v>
      </c>
    </row>
    <row r="2194" spans="1:6" ht="15" x14ac:dyDescent="0.25">
      <c r="A2194" s="8" t="s">
        <v>627</v>
      </c>
      <c r="B2194" s="8" t="s">
        <v>151</v>
      </c>
      <c r="C2194" s="8" t="s">
        <v>633</v>
      </c>
      <c r="D2194" s="8" t="s">
        <v>3621</v>
      </c>
      <c r="E2194" s="9">
        <v>208</v>
      </c>
      <c r="F2194" s="8" t="s">
        <v>629</v>
      </c>
    </row>
    <row r="2195" spans="1:6" ht="15" x14ac:dyDescent="0.25">
      <c r="A2195" s="8" t="s">
        <v>627</v>
      </c>
      <c r="B2195" s="8" t="s">
        <v>151</v>
      </c>
      <c r="C2195" s="8" t="s">
        <v>633</v>
      </c>
      <c r="D2195" s="8" t="s">
        <v>3622</v>
      </c>
      <c r="E2195" s="9">
        <v>167</v>
      </c>
      <c r="F2195" s="8" t="s">
        <v>629</v>
      </c>
    </row>
    <row r="2196" spans="1:6" ht="15" x14ac:dyDescent="0.25">
      <c r="A2196" s="8" t="s">
        <v>627</v>
      </c>
      <c r="B2196" s="8" t="s">
        <v>151</v>
      </c>
      <c r="C2196" s="8" t="s">
        <v>633</v>
      </c>
      <c r="D2196" s="8" t="s">
        <v>3623</v>
      </c>
      <c r="E2196" s="9">
        <v>172</v>
      </c>
      <c r="F2196" s="8" t="s">
        <v>629</v>
      </c>
    </row>
    <row r="2197" spans="1:6" ht="15" x14ac:dyDescent="0.25">
      <c r="A2197" s="8" t="s">
        <v>627</v>
      </c>
      <c r="B2197" s="8" t="s">
        <v>151</v>
      </c>
      <c r="C2197" s="8" t="s">
        <v>633</v>
      </c>
      <c r="D2197" s="8" t="s">
        <v>3624</v>
      </c>
      <c r="E2197" s="9">
        <v>183</v>
      </c>
      <c r="F2197" s="8" t="s">
        <v>629</v>
      </c>
    </row>
    <row r="2198" spans="1:6" ht="15" x14ac:dyDescent="0.25">
      <c r="A2198" s="8" t="s">
        <v>627</v>
      </c>
      <c r="B2198" s="8" t="s">
        <v>151</v>
      </c>
      <c r="C2198" s="8" t="s">
        <v>633</v>
      </c>
      <c r="D2198" s="8" t="s">
        <v>3625</v>
      </c>
      <c r="E2198" s="9">
        <v>161</v>
      </c>
      <c r="F2198" s="8" t="s">
        <v>629</v>
      </c>
    </row>
    <row r="2199" spans="1:6" ht="15" x14ac:dyDescent="0.25">
      <c r="A2199" s="8" t="s">
        <v>627</v>
      </c>
      <c r="B2199" s="8" t="s">
        <v>151</v>
      </c>
      <c r="C2199" s="8" t="s">
        <v>633</v>
      </c>
      <c r="D2199" s="8" t="s">
        <v>3626</v>
      </c>
      <c r="E2199" s="9">
        <v>381</v>
      </c>
      <c r="F2199" s="8" t="s">
        <v>629</v>
      </c>
    </row>
    <row r="2200" spans="1:6" ht="15" x14ac:dyDescent="0.25">
      <c r="A2200" s="8" t="s">
        <v>636</v>
      </c>
      <c r="B2200" s="8" t="s">
        <v>637</v>
      </c>
      <c r="C2200" s="8" t="s">
        <v>638</v>
      </c>
      <c r="D2200" s="8" t="s">
        <v>3627</v>
      </c>
      <c r="E2200" s="9">
        <v>6</v>
      </c>
      <c r="F2200" s="8" t="s">
        <v>639</v>
      </c>
    </row>
    <row r="2201" spans="1:6" ht="15" x14ac:dyDescent="0.25">
      <c r="A2201" s="8" t="s">
        <v>636</v>
      </c>
      <c r="B2201" s="8" t="s">
        <v>637</v>
      </c>
      <c r="C2201" s="8" t="s">
        <v>638</v>
      </c>
      <c r="D2201" s="8" t="s">
        <v>3640</v>
      </c>
      <c r="E2201" s="9">
        <v>2</v>
      </c>
      <c r="F2201" s="8" t="s">
        <v>639</v>
      </c>
    </row>
    <row r="2202" spans="1:6" ht="15" x14ac:dyDescent="0.25">
      <c r="A2202" s="8" t="s">
        <v>636</v>
      </c>
      <c r="B2202" s="8" t="s">
        <v>637</v>
      </c>
      <c r="C2202" s="8" t="s">
        <v>640</v>
      </c>
      <c r="D2202" s="8" t="s">
        <v>3628</v>
      </c>
      <c r="E2202" s="9">
        <v>49</v>
      </c>
      <c r="F2202" s="8" t="s">
        <v>639</v>
      </c>
    </row>
    <row r="2203" spans="1:6" ht="15" x14ac:dyDescent="0.25">
      <c r="A2203" s="8" t="s">
        <v>636</v>
      </c>
      <c r="B2203" s="8" t="s">
        <v>637</v>
      </c>
      <c r="C2203" s="8" t="s">
        <v>641</v>
      </c>
      <c r="D2203" s="8" t="s">
        <v>3628</v>
      </c>
      <c r="E2203" s="9">
        <v>20</v>
      </c>
      <c r="F2203" s="8" t="s">
        <v>639</v>
      </c>
    </row>
    <row r="2204" spans="1:6" ht="15" x14ac:dyDescent="0.25">
      <c r="A2204" s="8" t="s">
        <v>636</v>
      </c>
      <c r="B2204" s="8" t="s">
        <v>637</v>
      </c>
      <c r="C2204" s="8" t="s">
        <v>1800</v>
      </c>
      <c r="D2204" s="8" t="s">
        <v>3628</v>
      </c>
      <c r="E2204" s="9">
        <v>1</v>
      </c>
      <c r="F2204" s="8" t="s">
        <v>639</v>
      </c>
    </row>
    <row r="2205" spans="1:6" ht="15" x14ac:dyDescent="0.25">
      <c r="A2205" s="8" t="s">
        <v>636</v>
      </c>
      <c r="B2205" s="8" t="s">
        <v>637</v>
      </c>
      <c r="C2205" s="8" t="s">
        <v>1829</v>
      </c>
      <c r="D2205" s="8" t="s">
        <v>3629</v>
      </c>
      <c r="E2205" s="9">
        <v>2</v>
      </c>
      <c r="F2205" s="8" t="s">
        <v>639</v>
      </c>
    </row>
    <row r="2206" spans="1:6" ht="15" x14ac:dyDescent="0.25">
      <c r="A2206" s="8" t="s">
        <v>636</v>
      </c>
      <c r="B2206" s="8" t="s">
        <v>637</v>
      </c>
      <c r="C2206" s="8" t="s">
        <v>642</v>
      </c>
      <c r="D2206" s="8" t="s">
        <v>3630</v>
      </c>
      <c r="E2206" s="9">
        <v>47</v>
      </c>
      <c r="F2206" s="8" t="s">
        <v>639</v>
      </c>
    </row>
    <row r="2207" spans="1:6" ht="15" x14ac:dyDescent="0.25">
      <c r="A2207" s="8" t="s">
        <v>636</v>
      </c>
      <c r="B2207" s="8" t="s">
        <v>637</v>
      </c>
      <c r="C2207" s="8" t="s">
        <v>644</v>
      </c>
      <c r="D2207" s="8" t="s">
        <v>3631</v>
      </c>
      <c r="E2207" s="9">
        <v>61</v>
      </c>
      <c r="F2207" s="8" t="s">
        <v>639</v>
      </c>
    </row>
    <row r="2208" spans="1:6" ht="15" x14ac:dyDescent="0.25">
      <c r="A2208" s="8" t="s">
        <v>636</v>
      </c>
      <c r="B2208" s="8" t="s">
        <v>637</v>
      </c>
      <c r="C2208" s="8" t="s">
        <v>645</v>
      </c>
      <c r="D2208" s="8" t="s">
        <v>3629</v>
      </c>
      <c r="E2208" s="9">
        <v>167</v>
      </c>
      <c r="F2208" s="8" t="s">
        <v>639</v>
      </c>
    </row>
    <row r="2209" spans="1:6" ht="15" x14ac:dyDescent="0.25">
      <c r="A2209" s="8" t="s">
        <v>636</v>
      </c>
      <c r="B2209" s="8" t="s">
        <v>637</v>
      </c>
      <c r="C2209" s="8" t="s">
        <v>646</v>
      </c>
      <c r="D2209" s="8" t="s">
        <v>3630</v>
      </c>
      <c r="E2209" s="9">
        <v>64</v>
      </c>
      <c r="F2209" s="8" t="s">
        <v>639</v>
      </c>
    </row>
    <row r="2210" spans="1:6" ht="15" x14ac:dyDescent="0.25">
      <c r="A2210" s="8" t="s">
        <v>636</v>
      </c>
      <c r="B2210" s="8" t="s">
        <v>637</v>
      </c>
      <c r="C2210" s="8" t="s">
        <v>646</v>
      </c>
      <c r="D2210" s="8" t="s">
        <v>3632</v>
      </c>
      <c r="E2210" s="9">
        <v>2</v>
      </c>
      <c r="F2210" s="8" t="s">
        <v>639</v>
      </c>
    </row>
    <row r="2211" spans="1:6" ht="15" x14ac:dyDescent="0.25">
      <c r="A2211" s="8" t="s">
        <v>636</v>
      </c>
      <c r="B2211" s="8" t="s">
        <v>637</v>
      </c>
      <c r="C2211" s="8" t="s">
        <v>647</v>
      </c>
      <c r="D2211" s="8" t="s">
        <v>3632</v>
      </c>
      <c r="E2211" s="9">
        <v>87</v>
      </c>
      <c r="F2211" s="8" t="s">
        <v>639</v>
      </c>
    </row>
    <row r="2212" spans="1:6" ht="15" x14ac:dyDescent="0.25">
      <c r="A2212" s="8" t="s">
        <v>636</v>
      </c>
      <c r="B2212" s="8" t="s">
        <v>637</v>
      </c>
      <c r="C2212" s="8" t="s">
        <v>648</v>
      </c>
      <c r="D2212" s="8" t="s">
        <v>3630</v>
      </c>
      <c r="E2212" s="9">
        <v>31</v>
      </c>
      <c r="F2212" s="8" t="s">
        <v>639</v>
      </c>
    </row>
    <row r="2213" spans="1:6" ht="15" x14ac:dyDescent="0.25">
      <c r="A2213" s="8" t="s">
        <v>636</v>
      </c>
      <c r="B2213" s="8" t="s">
        <v>637</v>
      </c>
      <c r="C2213" s="8" t="s">
        <v>649</v>
      </c>
      <c r="D2213" s="8" t="s">
        <v>3633</v>
      </c>
      <c r="E2213" s="9">
        <v>224</v>
      </c>
      <c r="F2213" s="8" t="s">
        <v>639</v>
      </c>
    </row>
    <row r="2214" spans="1:6" ht="15" x14ac:dyDescent="0.25">
      <c r="A2214" s="8" t="s">
        <v>636</v>
      </c>
      <c r="B2214" s="8" t="s">
        <v>637</v>
      </c>
      <c r="C2214" s="8" t="s">
        <v>650</v>
      </c>
      <c r="D2214" s="8" t="s">
        <v>3632</v>
      </c>
      <c r="E2214" s="9">
        <v>87</v>
      </c>
      <c r="F2214" s="8" t="s">
        <v>639</v>
      </c>
    </row>
    <row r="2215" spans="1:6" ht="15" x14ac:dyDescent="0.25">
      <c r="A2215" s="8" t="s">
        <v>636</v>
      </c>
      <c r="B2215" s="8" t="s">
        <v>637</v>
      </c>
      <c r="C2215" s="8" t="s">
        <v>651</v>
      </c>
      <c r="D2215" s="8" t="s">
        <v>3628</v>
      </c>
      <c r="E2215" s="9">
        <v>32</v>
      </c>
      <c r="F2215" s="8" t="s">
        <v>639</v>
      </c>
    </row>
    <row r="2216" spans="1:6" ht="15" x14ac:dyDescent="0.25">
      <c r="A2216" s="8" t="s">
        <v>636</v>
      </c>
      <c r="B2216" s="8" t="s">
        <v>637</v>
      </c>
      <c r="C2216" s="8" t="s">
        <v>652</v>
      </c>
      <c r="D2216" s="8" t="s">
        <v>3632</v>
      </c>
      <c r="E2216" s="9">
        <v>46</v>
      </c>
      <c r="F2216" s="8" t="s">
        <v>639</v>
      </c>
    </row>
    <row r="2217" spans="1:6" ht="15" x14ac:dyDescent="0.25">
      <c r="A2217" s="8" t="s">
        <v>636</v>
      </c>
      <c r="B2217" s="8" t="s">
        <v>637</v>
      </c>
      <c r="C2217" s="8" t="s">
        <v>653</v>
      </c>
      <c r="D2217" s="8" t="s">
        <v>3629</v>
      </c>
      <c r="E2217" s="9">
        <v>63</v>
      </c>
      <c r="F2217" s="8" t="s">
        <v>639</v>
      </c>
    </row>
    <row r="2218" spans="1:6" ht="15" x14ac:dyDescent="0.25">
      <c r="A2218" s="8" t="s">
        <v>636</v>
      </c>
      <c r="B2218" s="8" t="s">
        <v>637</v>
      </c>
      <c r="C2218" s="8" t="s">
        <v>654</v>
      </c>
      <c r="D2218" s="8" t="s">
        <v>3634</v>
      </c>
      <c r="E2218" s="9">
        <v>212</v>
      </c>
      <c r="F2218" s="8" t="s">
        <v>639</v>
      </c>
    </row>
    <row r="2219" spans="1:6" ht="15" x14ac:dyDescent="0.25">
      <c r="A2219" s="8" t="s">
        <v>636</v>
      </c>
      <c r="B2219" s="8" t="s">
        <v>637</v>
      </c>
      <c r="C2219" s="8" t="s">
        <v>654</v>
      </c>
      <c r="D2219" s="8" t="s">
        <v>3632</v>
      </c>
      <c r="E2219" s="9">
        <v>1</v>
      </c>
      <c r="F2219" s="8" t="s">
        <v>639</v>
      </c>
    </row>
    <row r="2220" spans="1:6" ht="15" x14ac:dyDescent="0.25">
      <c r="A2220" s="8" t="s">
        <v>636</v>
      </c>
      <c r="B2220" s="8" t="s">
        <v>637</v>
      </c>
      <c r="C2220" s="8" t="s">
        <v>655</v>
      </c>
      <c r="D2220" s="8" t="s">
        <v>3628</v>
      </c>
      <c r="E2220" s="9">
        <v>7</v>
      </c>
      <c r="F2220" s="8" t="s">
        <v>639</v>
      </c>
    </row>
    <row r="2221" spans="1:6" ht="15" x14ac:dyDescent="0.25">
      <c r="A2221" s="8" t="s">
        <v>636</v>
      </c>
      <c r="B2221" s="8" t="s">
        <v>637</v>
      </c>
      <c r="C2221" s="8" t="s">
        <v>656</v>
      </c>
      <c r="D2221" s="8" t="s">
        <v>3627</v>
      </c>
      <c r="E2221" s="9">
        <v>193</v>
      </c>
      <c r="F2221" s="8" t="s">
        <v>639</v>
      </c>
    </row>
    <row r="2222" spans="1:6" ht="15" x14ac:dyDescent="0.25">
      <c r="A2222" s="8" t="s">
        <v>636</v>
      </c>
      <c r="B2222" s="8" t="s">
        <v>637</v>
      </c>
      <c r="C2222" s="8" t="s">
        <v>656</v>
      </c>
      <c r="D2222" s="8" t="s">
        <v>3635</v>
      </c>
      <c r="E2222" s="9">
        <v>129</v>
      </c>
      <c r="F2222" s="8" t="s">
        <v>639</v>
      </c>
    </row>
    <row r="2223" spans="1:6" ht="15" x14ac:dyDescent="0.25">
      <c r="A2223" s="8" t="s">
        <v>636</v>
      </c>
      <c r="B2223" s="8" t="s">
        <v>637</v>
      </c>
      <c r="C2223" s="8" t="s">
        <v>657</v>
      </c>
      <c r="D2223" s="8" t="s">
        <v>3628</v>
      </c>
      <c r="E2223" s="9">
        <v>49</v>
      </c>
      <c r="F2223" s="8" t="s">
        <v>639</v>
      </c>
    </row>
    <row r="2224" spans="1:6" ht="15" x14ac:dyDescent="0.25">
      <c r="A2224" s="8" t="s">
        <v>636</v>
      </c>
      <c r="B2224" s="8" t="s">
        <v>637</v>
      </c>
      <c r="C2224" s="8" t="s">
        <v>657</v>
      </c>
      <c r="D2224" s="8" t="s">
        <v>3629</v>
      </c>
      <c r="E2224" s="9">
        <v>1</v>
      </c>
      <c r="F2224" s="8" t="s">
        <v>639</v>
      </c>
    </row>
    <row r="2225" spans="1:6" ht="15" x14ac:dyDescent="0.25">
      <c r="A2225" s="8" t="s">
        <v>636</v>
      </c>
      <c r="B2225" s="8" t="s">
        <v>637</v>
      </c>
      <c r="C2225" s="8" t="s">
        <v>658</v>
      </c>
      <c r="D2225" s="8" t="s">
        <v>3636</v>
      </c>
      <c r="E2225" s="9">
        <v>5</v>
      </c>
      <c r="F2225" s="8" t="s">
        <v>639</v>
      </c>
    </row>
    <row r="2226" spans="1:6" ht="15" x14ac:dyDescent="0.25">
      <c r="A2226" s="8" t="s">
        <v>636</v>
      </c>
      <c r="B2226" s="8" t="s">
        <v>637</v>
      </c>
      <c r="C2226" s="8" t="s">
        <v>659</v>
      </c>
      <c r="D2226" s="8" t="s">
        <v>3637</v>
      </c>
      <c r="E2226" s="9">
        <v>376</v>
      </c>
      <c r="F2226" s="8" t="s">
        <v>639</v>
      </c>
    </row>
    <row r="2227" spans="1:6" ht="15" x14ac:dyDescent="0.25">
      <c r="A2227" s="8" t="s">
        <v>636</v>
      </c>
      <c r="B2227" s="8" t="s">
        <v>637</v>
      </c>
      <c r="C2227" s="8" t="s">
        <v>659</v>
      </c>
      <c r="D2227" s="8" t="s">
        <v>3634</v>
      </c>
      <c r="E2227" s="9">
        <v>19</v>
      </c>
      <c r="F2227" s="8" t="s">
        <v>639</v>
      </c>
    </row>
    <row r="2228" spans="1:6" ht="15" x14ac:dyDescent="0.25">
      <c r="A2228" s="8" t="s">
        <v>636</v>
      </c>
      <c r="B2228" s="8" t="s">
        <v>637</v>
      </c>
      <c r="C2228" s="8" t="s">
        <v>659</v>
      </c>
      <c r="D2228" s="8" t="s">
        <v>3638</v>
      </c>
      <c r="E2228" s="9">
        <v>176</v>
      </c>
      <c r="F2228" s="8" t="s">
        <v>639</v>
      </c>
    </row>
    <row r="2229" spans="1:6" ht="15" x14ac:dyDescent="0.25">
      <c r="A2229" s="8" t="s">
        <v>636</v>
      </c>
      <c r="B2229" s="8" t="s">
        <v>637</v>
      </c>
      <c r="C2229" s="8" t="s">
        <v>660</v>
      </c>
      <c r="D2229" s="8" t="s">
        <v>3628</v>
      </c>
      <c r="E2229" s="9">
        <v>2</v>
      </c>
      <c r="F2229" s="8" t="s">
        <v>639</v>
      </c>
    </row>
    <row r="2230" spans="1:6" ht="15" x14ac:dyDescent="0.25">
      <c r="A2230" s="8" t="s">
        <v>636</v>
      </c>
      <c r="B2230" s="8" t="s">
        <v>637</v>
      </c>
      <c r="C2230" s="8" t="s">
        <v>660</v>
      </c>
      <c r="D2230" s="8" t="s">
        <v>3636</v>
      </c>
      <c r="E2230" s="9">
        <v>101</v>
      </c>
      <c r="F2230" s="8" t="s">
        <v>639</v>
      </c>
    </row>
    <row r="2231" spans="1:6" ht="15" x14ac:dyDescent="0.25">
      <c r="A2231" s="8" t="s">
        <v>636</v>
      </c>
      <c r="B2231" s="8" t="s">
        <v>637</v>
      </c>
      <c r="C2231" s="8" t="s">
        <v>661</v>
      </c>
      <c r="D2231" s="8" t="s">
        <v>3632</v>
      </c>
      <c r="E2231" s="9">
        <v>77</v>
      </c>
      <c r="F2231" s="8" t="s">
        <v>639</v>
      </c>
    </row>
    <row r="2232" spans="1:6" ht="15" x14ac:dyDescent="0.25">
      <c r="A2232" s="8" t="s">
        <v>636</v>
      </c>
      <c r="B2232" s="8" t="s">
        <v>637</v>
      </c>
      <c r="C2232" s="8" t="s">
        <v>664</v>
      </c>
      <c r="D2232" s="8" t="s">
        <v>3639</v>
      </c>
      <c r="E2232" s="9">
        <v>2</v>
      </c>
      <c r="F2232" s="8" t="s">
        <v>639</v>
      </c>
    </row>
    <row r="2233" spans="1:6" ht="15" x14ac:dyDescent="0.25">
      <c r="A2233" s="8" t="s">
        <v>636</v>
      </c>
      <c r="B2233" s="8" t="s">
        <v>637</v>
      </c>
      <c r="C2233" s="8" t="s">
        <v>664</v>
      </c>
      <c r="D2233" s="8" t="s">
        <v>3640</v>
      </c>
      <c r="E2233" s="9">
        <v>79</v>
      </c>
      <c r="F2233" s="8" t="s">
        <v>639</v>
      </c>
    </row>
    <row r="2234" spans="1:6" ht="15" x14ac:dyDescent="0.25">
      <c r="A2234" s="8" t="s">
        <v>636</v>
      </c>
      <c r="B2234" s="8" t="s">
        <v>637</v>
      </c>
      <c r="C2234" s="8" t="s">
        <v>665</v>
      </c>
      <c r="D2234" s="8" t="s">
        <v>3628</v>
      </c>
      <c r="E2234" s="9">
        <v>21</v>
      </c>
      <c r="F2234" s="8" t="s">
        <v>639</v>
      </c>
    </row>
    <row r="2235" spans="1:6" ht="15" x14ac:dyDescent="0.25">
      <c r="A2235" s="8" t="s">
        <v>636</v>
      </c>
      <c r="B2235" s="8" t="s">
        <v>365</v>
      </c>
      <c r="C2235" s="8" t="s">
        <v>638</v>
      </c>
      <c r="D2235" s="8" t="s">
        <v>3641</v>
      </c>
      <c r="E2235" s="9">
        <v>202</v>
      </c>
      <c r="F2235" s="8" t="s">
        <v>639</v>
      </c>
    </row>
    <row r="2236" spans="1:6" ht="15" x14ac:dyDescent="0.25">
      <c r="A2236" s="8" t="s">
        <v>636</v>
      </c>
      <c r="B2236" s="8" t="s">
        <v>365</v>
      </c>
      <c r="C2236" s="8" t="s">
        <v>638</v>
      </c>
      <c r="D2236" s="8" t="s">
        <v>3640</v>
      </c>
      <c r="E2236" s="9">
        <v>85</v>
      </c>
      <c r="F2236" s="8" t="s">
        <v>639</v>
      </c>
    </row>
    <row r="2237" spans="1:6" ht="15" x14ac:dyDescent="0.25">
      <c r="A2237" s="8" t="s">
        <v>636</v>
      </c>
      <c r="B2237" s="8" t="s">
        <v>365</v>
      </c>
      <c r="C2237" s="8" t="s">
        <v>643</v>
      </c>
      <c r="D2237" s="8" t="s">
        <v>3642</v>
      </c>
      <c r="E2237" s="9">
        <v>370</v>
      </c>
      <c r="F2237" s="8" t="s">
        <v>639</v>
      </c>
    </row>
    <row r="2238" spans="1:6" ht="15" x14ac:dyDescent="0.25">
      <c r="A2238" s="8" t="s">
        <v>636</v>
      </c>
      <c r="B2238" s="8" t="s">
        <v>365</v>
      </c>
      <c r="C2238" s="8" t="s">
        <v>643</v>
      </c>
      <c r="D2238" s="8" t="s">
        <v>3643</v>
      </c>
      <c r="E2238" s="9">
        <v>210</v>
      </c>
      <c r="F2238" s="8" t="s">
        <v>639</v>
      </c>
    </row>
    <row r="2239" spans="1:6" ht="15" x14ac:dyDescent="0.25">
      <c r="A2239" s="8" t="s">
        <v>636</v>
      </c>
      <c r="B2239" s="8" t="s">
        <v>365</v>
      </c>
      <c r="C2239" s="8" t="s">
        <v>643</v>
      </c>
      <c r="D2239" s="8" t="s">
        <v>3644</v>
      </c>
      <c r="E2239" s="9">
        <v>330</v>
      </c>
      <c r="F2239" s="8" t="s">
        <v>639</v>
      </c>
    </row>
    <row r="2240" spans="1:6" ht="15" x14ac:dyDescent="0.25">
      <c r="A2240" s="8" t="s">
        <v>636</v>
      </c>
      <c r="B2240" s="8" t="s">
        <v>365</v>
      </c>
      <c r="C2240" s="8" t="s">
        <v>643</v>
      </c>
      <c r="D2240" s="8" t="s">
        <v>3645</v>
      </c>
      <c r="E2240" s="9">
        <v>524</v>
      </c>
      <c r="F2240" s="8" t="s">
        <v>639</v>
      </c>
    </row>
    <row r="2241" spans="1:6" ht="15" x14ac:dyDescent="0.25">
      <c r="A2241" s="8" t="s">
        <v>636</v>
      </c>
      <c r="B2241" s="8" t="s">
        <v>365</v>
      </c>
      <c r="C2241" s="8" t="s">
        <v>643</v>
      </c>
      <c r="D2241" s="8" t="s">
        <v>3646</v>
      </c>
      <c r="E2241" s="9">
        <v>328</v>
      </c>
      <c r="F2241" s="8" t="s">
        <v>639</v>
      </c>
    </row>
    <row r="2242" spans="1:6" ht="15" x14ac:dyDescent="0.25">
      <c r="A2242" s="8" t="s">
        <v>636</v>
      </c>
      <c r="B2242" s="8" t="s">
        <v>365</v>
      </c>
      <c r="C2242" s="8" t="s">
        <v>643</v>
      </c>
      <c r="D2242" s="8" t="s">
        <v>3647</v>
      </c>
      <c r="E2242" s="9">
        <v>327</v>
      </c>
      <c r="F2242" s="8" t="s">
        <v>639</v>
      </c>
    </row>
    <row r="2243" spans="1:6" ht="15" x14ac:dyDescent="0.25">
      <c r="A2243" s="8" t="s">
        <v>636</v>
      </c>
      <c r="B2243" s="8" t="s">
        <v>365</v>
      </c>
      <c r="C2243" s="8" t="s">
        <v>643</v>
      </c>
      <c r="D2243" s="8" t="s">
        <v>3648</v>
      </c>
      <c r="E2243" s="9">
        <v>240</v>
      </c>
      <c r="F2243" s="8" t="s">
        <v>639</v>
      </c>
    </row>
    <row r="2244" spans="1:6" ht="15" x14ac:dyDescent="0.25">
      <c r="A2244" s="8" t="s">
        <v>636</v>
      </c>
      <c r="B2244" s="8" t="s">
        <v>365</v>
      </c>
      <c r="C2244" s="8" t="s">
        <v>643</v>
      </c>
      <c r="D2244" s="8" t="s">
        <v>3649</v>
      </c>
      <c r="E2244" s="9">
        <v>252</v>
      </c>
      <c r="F2244" s="8" t="s">
        <v>639</v>
      </c>
    </row>
    <row r="2245" spans="1:6" ht="15" x14ac:dyDescent="0.25">
      <c r="A2245" s="8" t="s">
        <v>636</v>
      </c>
      <c r="B2245" s="8" t="s">
        <v>365</v>
      </c>
      <c r="C2245" s="8" t="s">
        <v>643</v>
      </c>
      <c r="D2245" s="8" t="s">
        <v>3650</v>
      </c>
      <c r="E2245" s="9">
        <v>272</v>
      </c>
      <c r="F2245" s="8" t="s">
        <v>639</v>
      </c>
    </row>
    <row r="2246" spans="1:6" ht="15" x14ac:dyDescent="0.25">
      <c r="A2246" s="8" t="s">
        <v>636</v>
      </c>
      <c r="B2246" s="8" t="s">
        <v>365</v>
      </c>
      <c r="C2246" s="8" t="s">
        <v>643</v>
      </c>
      <c r="D2246" s="8" t="s">
        <v>3640</v>
      </c>
      <c r="E2246" s="9">
        <v>12</v>
      </c>
      <c r="F2246" s="8" t="s">
        <v>639</v>
      </c>
    </row>
    <row r="2247" spans="1:6" ht="15" x14ac:dyDescent="0.25">
      <c r="A2247" s="8" t="s">
        <v>636</v>
      </c>
      <c r="B2247" s="8" t="s">
        <v>365</v>
      </c>
      <c r="C2247" s="8" t="s">
        <v>644</v>
      </c>
      <c r="D2247" s="8" t="s">
        <v>3631</v>
      </c>
      <c r="E2247" s="9">
        <v>71</v>
      </c>
      <c r="F2247" s="8" t="s">
        <v>639</v>
      </c>
    </row>
    <row r="2248" spans="1:6" ht="15" x14ac:dyDescent="0.25">
      <c r="A2248" s="8" t="s">
        <v>636</v>
      </c>
      <c r="B2248" s="8" t="s">
        <v>365</v>
      </c>
      <c r="C2248" s="8" t="s">
        <v>639</v>
      </c>
      <c r="D2248" s="8" t="s">
        <v>3651</v>
      </c>
      <c r="E2248" s="9">
        <v>276</v>
      </c>
      <c r="F2248" s="8" t="s">
        <v>639</v>
      </c>
    </row>
    <row r="2249" spans="1:6" ht="15" x14ac:dyDescent="0.25">
      <c r="A2249" s="8" t="s">
        <v>636</v>
      </c>
      <c r="B2249" s="8" t="s">
        <v>365</v>
      </c>
      <c r="C2249" s="8" t="s">
        <v>639</v>
      </c>
      <c r="D2249" s="8" t="s">
        <v>3652</v>
      </c>
      <c r="E2249" s="9">
        <v>215</v>
      </c>
      <c r="F2249" s="8" t="s">
        <v>639</v>
      </c>
    </row>
    <row r="2250" spans="1:6" ht="15" x14ac:dyDescent="0.25">
      <c r="A2250" s="8" t="s">
        <v>636</v>
      </c>
      <c r="B2250" s="8" t="s">
        <v>365</v>
      </c>
      <c r="C2250" s="8" t="s">
        <v>639</v>
      </c>
      <c r="D2250" s="8" t="s">
        <v>3653</v>
      </c>
      <c r="E2250" s="9">
        <v>296</v>
      </c>
      <c r="F2250" s="8" t="s">
        <v>639</v>
      </c>
    </row>
    <row r="2251" spans="1:6" ht="15" x14ac:dyDescent="0.25">
      <c r="A2251" s="8" t="s">
        <v>636</v>
      </c>
      <c r="B2251" s="8" t="s">
        <v>365</v>
      </c>
      <c r="C2251" s="8" t="s">
        <v>639</v>
      </c>
      <c r="D2251" s="8" t="s">
        <v>3654</v>
      </c>
      <c r="E2251" s="9">
        <v>273</v>
      </c>
      <c r="F2251" s="8" t="s">
        <v>639</v>
      </c>
    </row>
    <row r="2252" spans="1:6" ht="15" x14ac:dyDescent="0.25">
      <c r="A2252" s="8" t="s">
        <v>636</v>
      </c>
      <c r="B2252" s="8" t="s">
        <v>365</v>
      </c>
      <c r="C2252" s="8" t="s">
        <v>639</v>
      </c>
      <c r="D2252" s="8" t="s">
        <v>3655</v>
      </c>
      <c r="E2252" s="9">
        <v>220</v>
      </c>
      <c r="F2252" s="8" t="s">
        <v>639</v>
      </c>
    </row>
    <row r="2253" spans="1:6" ht="15" x14ac:dyDescent="0.25">
      <c r="A2253" s="8" t="s">
        <v>636</v>
      </c>
      <c r="B2253" s="8" t="s">
        <v>365</v>
      </c>
      <c r="C2253" s="8" t="s">
        <v>639</v>
      </c>
      <c r="D2253" s="8" t="s">
        <v>3656</v>
      </c>
      <c r="E2253" s="9">
        <v>215</v>
      </c>
      <c r="F2253" s="8" t="s">
        <v>639</v>
      </c>
    </row>
    <row r="2254" spans="1:6" ht="15" x14ac:dyDescent="0.25">
      <c r="A2254" s="8" t="s">
        <v>636</v>
      </c>
      <c r="B2254" s="8" t="s">
        <v>365</v>
      </c>
      <c r="C2254" s="8" t="s">
        <v>666</v>
      </c>
      <c r="D2254" s="8" t="s">
        <v>3657</v>
      </c>
      <c r="E2254" s="9">
        <v>294</v>
      </c>
      <c r="F2254" s="8" t="s">
        <v>639</v>
      </c>
    </row>
    <row r="2255" spans="1:6" ht="15" x14ac:dyDescent="0.25">
      <c r="A2255" s="8" t="s">
        <v>636</v>
      </c>
      <c r="B2255" s="8" t="s">
        <v>365</v>
      </c>
      <c r="C2255" s="8" t="s">
        <v>666</v>
      </c>
      <c r="D2255" s="8" t="s">
        <v>3631</v>
      </c>
      <c r="E2255" s="9">
        <v>4</v>
      </c>
      <c r="F2255" s="8" t="s">
        <v>639</v>
      </c>
    </row>
    <row r="2256" spans="1:6" ht="15" x14ac:dyDescent="0.25">
      <c r="A2256" s="8" t="s">
        <v>636</v>
      </c>
      <c r="B2256" s="8" t="s">
        <v>365</v>
      </c>
      <c r="C2256" s="8" t="s">
        <v>666</v>
      </c>
      <c r="D2256" s="8" t="s">
        <v>3658</v>
      </c>
      <c r="E2256" s="9">
        <v>193</v>
      </c>
      <c r="F2256" s="8" t="s">
        <v>639</v>
      </c>
    </row>
    <row r="2257" spans="1:6" ht="15" x14ac:dyDescent="0.25">
      <c r="A2257" s="8" t="s">
        <v>636</v>
      </c>
      <c r="B2257" s="8" t="s">
        <v>365</v>
      </c>
      <c r="C2257" s="8" t="s">
        <v>666</v>
      </c>
      <c r="D2257" s="8" t="s">
        <v>3659</v>
      </c>
      <c r="E2257" s="9">
        <v>201</v>
      </c>
      <c r="F2257" s="8" t="s">
        <v>639</v>
      </c>
    </row>
    <row r="2258" spans="1:6" ht="15" x14ac:dyDescent="0.25">
      <c r="A2258" s="8" t="s">
        <v>636</v>
      </c>
      <c r="B2258" s="8" t="s">
        <v>365</v>
      </c>
      <c r="C2258" s="8" t="s">
        <v>666</v>
      </c>
      <c r="D2258" s="8" t="s">
        <v>3660</v>
      </c>
      <c r="E2258" s="9">
        <v>131</v>
      </c>
      <c r="F2258" s="8" t="s">
        <v>639</v>
      </c>
    </row>
    <row r="2259" spans="1:6" ht="15" x14ac:dyDescent="0.25">
      <c r="A2259" s="8" t="s">
        <v>636</v>
      </c>
      <c r="B2259" s="8" t="s">
        <v>365</v>
      </c>
      <c r="C2259" s="8" t="s">
        <v>659</v>
      </c>
      <c r="D2259" s="8" t="s">
        <v>3658</v>
      </c>
      <c r="E2259" s="9">
        <v>120</v>
      </c>
      <c r="F2259" s="8" t="s">
        <v>639</v>
      </c>
    </row>
    <row r="2260" spans="1:6" ht="15" x14ac:dyDescent="0.25">
      <c r="A2260" s="8" t="s">
        <v>636</v>
      </c>
      <c r="B2260" s="8" t="s">
        <v>365</v>
      </c>
      <c r="C2260" s="8" t="s">
        <v>662</v>
      </c>
      <c r="D2260" s="8" t="s">
        <v>3661</v>
      </c>
      <c r="E2260" s="9">
        <v>265</v>
      </c>
      <c r="F2260" s="8" t="s">
        <v>639</v>
      </c>
    </row>
    <row r="2261" spans="1:6" ht="15" x14ac:dyDescent="0.25">
      <c r="A2261" s="8" t="s">
        <v>636</v>
      </c>
      <c r="B2261" s="8" t="s">
        <v>365</v>
      </c>
      <c r="C2261" s="8" t="s">
        <v>662</v>
      </c>
      <c r="D2261" s="8" t="s">
        <v>3658</v>
      </c>
      <c r="E2261" s="9">
        <v>19</v>
      </c>
      <c r="F2261" s="8" t="s">
        <v>639</v>
      </c>
    </row>
    <row r="2262" spans="1:6" ht="15" x14ac:dyDescent="0.25">
      <c r="A2262" s="8" t="s">
        <v>636</v>
      </c>
      <c r="B2262" s="8" t="s">
        <v>365</v>
      </c>
      <c r="C2262" s="8" t="s">
        <v>662</v>
      </c>
      <c r="D2262" s="8" t="s">
        <v>3662</v>
      </c>
      <c r="E2262" s="9">
        <v>45</v>
      </c>
      <c r="F2262" s="8" t="s">
        <v>639</v>
      </c>
    </row>
    <row r="2263" spans="1:6" ht="15" x14ac:dyDescent="0.25">
      <c r="A2263" s="8" t="s">
        <v>636</v>
      </c>
      <c r="B2263" s="8" t="s">
        <v>365</v>
      </c>
      <c r="C2263" s="8" t="s">
        <v>662</v>
      </c>
      <c r="D2263" s="8" t="s">
        <v>3663</v>
      </c>
      <c r="E2263" s="9">
        <v>217</v>
      </c>
      <c r="F2263" s="8" t="s">
        <v>639</v>
      </c>
    </row>
    <row r="2264" spans="1:6" ht="15" x14ac:dyDescent="0.25">
      <c r="A2264" s="8" t="s">
        <v>636</v>
      </c>
      <c r="B2264" s="8" t="s">
        <v>365</v>
      </c>
      <c r="C2264" s="8" t="s">
        <v>663</v>
      </c>
      <c r="D2264" s="8" t="s">
        <v>3664</v>
      </c>
      <c r="E2264" s="9">
        <v>192</v>
      </c>
      <c r="F2264" s="8" t="s">
        <v>639</v>
      </c>
    </row>
    <row r="2265" spans="1:6" ht="15" x14ac:dyDescent="0.25">
      <c r="A2265" s="8" t="s">
        <v>636</v>
      </c>
      <c r="B2265" s="8" t="s">
        <v>365</v>
      </c>
      <c r="C2265" s="8" t="s">
        <v>663</v>
      </c>
      <c r="D2265" s="8" t="s">
        <v>3665</v>
      </c>
      <c r="E2265" s="9">
        <v>141</v>
      </c>
      <c r="F2265" s="8" t="s">
        <v>639</v>
      </c>
    </row>
    <row r="2266" spans="1:6" ht="15" x14ac:dyDescent="0.25">
      <c r="A2266" s="8" t="s">
        <v>636</v>
      </c>
      <c r="B2266" s="8" t="s">
        <v>365</v>
      </c>
      <c r="C2266" s="8" t="s">
        <v>663</v>
      </c>
      <c r="D2266" s="8" t="s">
        <v>3666</v>
      </c>
      <c r="E2266" s="9">
        <v>340</v>
      </c>
      <c r="F2266" s="8" t="s">
        <v>639</v>
      </c>
    </row>
    <row r="2267" spans="1:6" ht="15" x14ac:dyDescent="0.25">
      <c r="A2267" s="8" t="s">
        <v>636</v>
      </c>
      <c r="B2267" s="8" t="s">
        <v>365</v>
      </c>
      <c r="C2267" s="8" t="s">
        <v>663</v>
      </c>
      <c r="D2267" s="8" t="s">
        <v>3661</v>
      </c>
      <c r="E2267" s="9">
        <v>16</v>
      </c>
      <c r="F2267" s="8" t="s">
        <v>639</v>
      </c>
    </row>
    <row r="2268" spans="1:6" ht="15" x14ac:dyDescent="0.25">
      <c r="A2268" s="8" t="s">
        <v>636</v>
      </c>
      <c r="B2268" s="8" t="s">
        <v>365</v>
      </c>
      <c r="C2268" s="8" t="s">
        <v>663</v>
      </c>
      <c r="D2268" s="8" t="s">
        <v>3667</v>
      </c>
      <c r="E2268" s="9">
        <v>149</v>
      </c>
      <c r="F2268" s="8" t="s">
        <v>639</v>
      </c>
    </row>
    <row r="2269" spans="1:6" ht="15" x14ac:dyDescent="0.25">
      <c r="A2269" s="8" t="s">
        <v>636</v>
      </c>
      <c r="B2269" s="8" t="s">
        <v>365</v>
      </c>
      <c r="C2269" s="8" t="s">
        <v>663</v>
      </c>
      <c r="D2269" s="8" t="s">
        <v>3662</v>
      </c>
      <c r="E2269" s="9">
        <v>243</v>
      </c>
      <c r="F2269" s="8" t="s">
        <v>639</v>
      </c>
    </row>
    <row r="2270" spans="1:6" ht="15" x14ac:dyDescent="0.25">
      <c r="A2270" s="8" t="s">
        <v>667</v>
      </c>
      <c r="B2270" s="8" t="s">
        <v>668</v>
      </c>
      <c r="C2270" s="8" t="s">
        <v>669</v>
      </c>
      <c r="D2270" s="8" t="s">
        <v>3668</v>
      </c>
      <c r="E2270" s="9">
        <v>3</v>
      </c>
      <c r="F2270" s="8" t="s">
        <v>668</v>
      </c>
    </row>
    <row r="2271" spans="1:6" ht="15" x14ac:dyDescent="0.25">
      <c r="A2271" s="8" t="s">
        <v>667</v>
      </c>
      <c r="B2271" s="8" t="s">
        <v>668</v>
      </c>
      <c r="C2271" s="8" t="s">
        <v>668</v>
      </c>
      <c r="D2271" s="8" t="s">
        <v>3669</v>
      </c>
      <c r="E2271" s="9">
        <v>232</v>
      </c>
      <c r="F2271" s="8" t="s">
        <v>668</v>
      </c>
    </row>
    <row r="2272" spans="1:6" ht="15" x14ac:dyDescent="0.25">
      <c r="A2272" s="8" t="s">
        <v>667</v>
      </c>
      <c r="B2272" s="8" t="s">
        <v>668</v>
      </c>
      <c r="C2272" s="8" t="s">
        <v>668</v>
      </c>
      <c r="D2272" s="8" t="s">
        <v>3670</v>
      </c>
      <c r="E2272" s="9">
        <v>421</v>
      </c>
      <c r="F2272" s="8" t="s">
        <v>668</v>
      </c>
    </row>
    <row r="2273" spans="1:6" ht="15" x14ac:dyDescent="0.25">
      <c r="A2273" s="8" t="s">
        <v>667</v>
      </c>
      <c r="B2273" s="8" t="s">
        <v>668</v>
      </c>
      <c r="C2273" s="8" t="s">
        <v>668</v>
      </c>
      <c r="D2273" s="8" t="s">
        <v>3671</v>
      </c>
      <c r="E2273" s="9">
        <v>318</v>
      </c>
      <c r="F2273" s="8" t="s">
        <v>668</v>
      </c>
    </row>
    <row r="2274" spans="1:6" ht="15" x14ac:dyDescent="0.25">
      <c r="A2274" s="8" t="s">
        <v>667</v>
      </c>
      <c r="B2274" s="8" t="s">
        <v>668</v>
      </c>
      <c r="C2274" s="8" t="s">
        <v>668</v>
      </c>
      <c r="D2274" s="8" t="s">
        <v>3672</v>
      </c>
      <c r="E2274" s="9">
        <v>212</v>
      </c>
      <c r="F2274" s="8" t="s">
        <v>668</v>
      </c>
    </row>
    <row r="2275" spans="1:6" ht="15" x14ac:dyDescent="0.25">
      <c r="A2275" s="8" t="s">
        <v>667</v>
      </c>
      <c r="B2275" s="8" t="s">
        <v>668</v>
      </c>
      <c r="C2275" s="8" t="s">
        <v>668</v>
      </c>
      <c r="D2275" s="8" t="s">
        <v>3673</v>
      </c>
      <c r="E2275" s="9">
        <v>331</v>
      </c>
      <c r="F2275" s="8" t="s">
        <v>668</v>
      </c>
    </row>
    <row r="2276" spans="1:6" ht="15" x14ac:dyDescent="0.25">
      <c r="A2276" s="8" t="s">
        <v>667</v>
      </c>
      <c r="B2276" s="8" t="s">
        <v>668</v>
      </c>
      <c r="C2276" s="8" t="s">
        <v>668</v>
      </c>
      <c r="D2276" s="8" t="s">
        <v>3674</v>
      </c>
      <c r="E2276" s="9">
        <v>271</v>
      </c>
      <c r="F2276" s="8" t="s">
        <v>668</v>
      </c>
    </row>
    <row r="2277" spans="1:6" ht="15" x14ac:dyDescent="0.25">
      <c r="A2277" s="8" t="s">
        <v>667</v>
      </c>
      <c r="B2277" s="8" t="s">
        <v>668</v>
      </c>
      <c r="C2277" s="8" t="s">
        <v>670</v>
      </c>
      <c r="D2277" s="8" t="s">
        <v>3668</v>
      </c>
      <c r="E2277" s="9">
        <v>13</v>
      </c>
      <c r="F2277" s="8" t="s">
        <v>668</v>
      </c>
    </row>
    <row r="2278" spans="1:6" ht="15" x14ac:dyDescent="0.25">
      <c r="A2278" s="8" t="s">
        <v>667</v>
      </c>
      <c r="B2278" s="8" t="s">
        <v>668</v>
      </c>
      <c r="C2278" s="8" t="s">
        <v>671</v>
      </c>
      <c r="D2278" s="8" t="s">
        <v>3668</v>
      </c>
      <c r="E2278" s="9">
        <v>16</v>
      </c>
      <c r="F2278" s="8" t="s">
        <v>668</v>
      </c>
    </row>
    <row r="2279" spans="1:6" ht="15" x14ac:dyDescent="0.25">
      <c r="A2279" s="8" t="s">
        <v>667</v>
      </c>
      <c r="B2279" s="8" t="s">
        <v>668</v>
      </c>
      <c r="C2279" s="8" t="s">
        <v>672</v>
      </c>
      <c r="D2279" s="8" t="s">
        <v>3668</v>
      </c>
      <c r="E2279" s="9">
        <v>71</v>
      </c>
      <c r="F2279" s="8" t="s">
        <v>668</v>
      </c>
    </row>
    <row r="2280" spans="1:6" ht="15" x14ac:dyDescent="0.25">
      <c r="A2280" s="8" t="s">
        <v>673</v>
      </c>
      <c r="B2280" s="8" t="s">
        <v>144</v>
      </c>
      <c r="C2280" s="8" t="s">
        <v>674</v>
      </c>
      <c r="D2280" s="8" t="s">
        <v>3675</v>
      </c>
      <c r="E2280" s="9">
        <v>115</v>
      </c>
      <c r="F2280" s="8" t="s">
        <v>675</v>
      </c>
    </row>
    <row r="2281" spans="1:6" ht="15" x14ac:dyDescent="0.25">
      <c r="A2281" s="8" t="s">
        <v>673</v>
      </c>
      <c r="B2281" s="8" t="s">
        <v>144</v>
      </c>
      <c r="C2281" s="8" t="s">
        <v>674</v>
      </c>
      <c r="D2281" s="8" t="s">
        <v>3676</v>
      </c>
      <c r="E2281" s="9">
        <v>539</v>
      </c>
      <c r="F2281" s="8" t="s">
        <v>675</v>
      </c>
    </row>
    <row r="2282" spans="1:6" ht="15" x14ac:dyDescent="0.25">
      <c r="A2282" s="8" t="s">
        <v>673</v>
      </c>
      <c r="B2282" s="8" t="s">
        <v>144</v>
      </c>
      <c r="C2282" s="8" t="s">
        <v>674</v>
      </c>
      <c r="D2282" s="8" t="s">
        <v>3677</v>
      </c>
      <c r="E2282" s="9">
        <v>243</v>
      </c>
      <c r="F2282" s="8" t="s">
        <v>675</v>
      </c>
    </row>
    <row r="2283" spans="1:6" ht="15" x14ac:dyDescent="0.25">
      <c r="A2283" s="8" t="s">
        <v>673</v>
      </c>
      <c r="B2283" s="8" t="s">
        <v>144</v>
      </c>
      <c r="C2283" s="8" t="s">
        <v>674</v>
      </c>
      <c r="D2283" s="8" t="s">
        <v>3678</v>
      </c>
      <c r="E2283" s="9">
        <v>333</v>
      </c>
      <c r="F2283" s="8" t="s">
        <v>675</v>
      </c>
    </row>
    <row r="2284" spans="1:6" ht="15" x14ac:dyDescent="0.25">
      <c r="A2284" s="8" t="s">
        <v>673</v>
      </c>
      <c r="B2284" s="8" t="s">
        <v>144</v>
      </c>
      <c r="C2284" s="8" t="s">
        <v>674</v>
      </c>
      <c r="D2284" s="8" t="s">
        <v>3679</v>
      </c>
      <c r="E2284" s="9">
        <v>417</v>
      </c>
      <c r="F2284" s="8" t="s">
        <v>675</v>
      </c>
    </row>
    <row r="2285" spans="1:6" ht="15" x14ac:dyDescent="0.25">
      <c r="A2285" s="8" t="s">
        <v>673</v>
      </c>
      <c r="B2285" s="8" t="s">
        <v>144</v>
      </c>
      <c r="C2285" s="8" t="s">
        <v>674</v>
      </c>
      <c r="D2285" s="8" t="s">
        <v>3680</v>
      </c>
      <c r="E2285" s="9">
        <v>692</v>
      </c>
      <c r="F2285" s="8" t="s">
        <v>675</v>
      </c>
    </row>
    <row r="2286" spans="1:6" ht="15" x14ac:dyDescent="0.25">
      <c r="A2286" s="8" t="s">
        <v>673</v>
      </c>
      <c r="B2286" s="8" t="s">
        <v>144</v>
      </c>
      <c r="C2286" s="8" t="s">
        <v>674</v>
      </c>
      <c r="D2286" s="8" t="s">
        <v>3681</v>
      </c>
      <c r="E2286" s="9">
        <v>562</v>
      </c>
      <c r="F2286" s="8" t="s">
        <v>675</v>
      </c>
    </row>
    <row r="2287" spans="1:6" ht="15" x14ac:dyDescent="0.25">
      <c r="A2287" s="8" t="s">
        <v>673</v>
      </c>
      <c r="B2287" s="8" t="s">
        <v>144</v>
      </c>
      <c r="C2287" s="8" t="s">
        <v>675</v>
      </c>
      <c r="D2287" s="8" t="s">
        <v>3682</v>
      </c>
      <c r="E2287" s="9">
        <v>481</v>
      </c>
      <c r="F2287" s="8" t="s">
        <v>675</v>
      </c>
    </row>
    <row r="2288" spans="1:6" ht="15" x14ac:dyDescent="0.25">
      <c r="A2288" s="8" t="s">
        <v>673</v>
      </c>
      <c r="B2288" s="8" t="s">
        <v>144</v>
      </c>
      <c r="C2288" s="8" t="s">
        <v>675</v>
      </c>
      <c r="D2288" s="8" t="s">
        <v>3683</v>
      </c>
      <c r="E2288" s="9">
        <v>298</v>
      </c>
      <c r="F2288" s="8" t="s">
        <v>675</v>
      </c>
    </row>
    <row r="2289" spans="1:6" ht="15" x14ac:dyDescent="0.25">
      <c r="A2289" s="8" t="s">
        <v>673</v>
      </c>
      <c r="B2289" s="8" t="s">
        <v>144</v>
      </c>
      <c r="C2289" s="8" t="s">
        <v>675</v>
      </c>
      <c r="D2289" s="8" t="s">
        <v>3684</v>
      </c>
      <c r="E2289" s="9">
        <v>59</v>
      </c>
      <c r="F2289" s="8" t="s">
        <v>675</v>
      </c>
    </row>
    <row r="2290" spans="1:6" ht="15" x14ac:dyDescent="0.25">
      <c r="A2290" s="8" t="s">
        <v>673</v>
      </c>
      <c r="B2290" s="8" t="s">
        <v>144</v>
      </c>
      <c r="C2290" s="8" t="s">
        <v>677</v>
      </c>
      <c r="D2290" s="8" t="s">
        <v>3685</v>
      </c>
      <c r="E2290" s="9">
        <v>520</v>
      </c>
      <c r="F2290" s="8" t="s">
        <v>675</v>
      </c>
    </row>
    <row r="2291" spans="1:6" ht="15" x14ac:dyDescent="0.25">
      <c r="A2291" s="8" t="s">
        <v>673</v>
      </c>
      <c r="B2291" s="8" t="s">
        <v>144</v>
      </c>
      <c r="C2291" s="8" t="s">
        <v>677</v>
      </c>
      <c r="D2291" s="8" t="s">
        <v>3686</v>
      </c>
      <c r="E2291" s="9">
        <v>443</v>
      </c>
      <c r="F2291" s="8" t="s">
        <v>675</v>
      </c>
    </row>
    <row r="2292" spans="1:6" ht="15" x14ac:dyDescent="0.25">
      <c r="A2292" s="8" t="s">
        <v>673</v>
      </c>
      <c r="B2292" s="8" t="s">
        <v>144</v>
      </c>
      <c r="C2292" s="8" t="s">
        <v>677</v>
      </c>
      <c r="D2292" s="8" t="s">
        <v>3687</v>
      </c>
      <c r="E2292" s="9">
        <v>410</v>
      </c>
      <c r="F2292" s="8" t="s">
        <v>675</v>
      </c>
    </row>
    <row r="2293" spans="1:6" ht="15" x14ac:dyDescent="0.25">
      <c r="A2293" s="8" t="s">
        <v>673</v>
      </c>
      <c r="B2293" s="8" t="s">
        <v>144</v>
      </c>
      <c r="C2293" s="8" t="s">
        <v>677</v>
      </c>
      <c r="D2293" s="8" t="s">
        <v>3688</v>
      </c>
      <c r="E2293" s="9">
        <v>483</v>
      </c>
      <c r="F2293" s="8" t="s">
        <v>675</v>
      </c>
    </row>
    <row r="2294" spans="1:6" ht="15" x14ac:dyDescent="0.25">
      <c r="A2294" s="8" t="s">
        <v>673</v>
      </c>
      <c r="B2294" s="8" t="s">
        <v>144</v>
      </c>
      <c r="C2294" s="8" t="s">
        <v>677</v>
      </c>
      <c r="D2294" s="8" t="s">
        <v>3689</v>
      </c>
      <c r="E2294" s="9">
        <v>351</v>
      </c>
      <c r="F2294" s="8" t="s">
        <v>675</v>
      </c>
    </row>
    <row r="2295" spans="1:6" ht="15" x14ac:dyDescent="0.25">
      <c r="A2295" s="8" t="s">
        <v>673</v>
      </c>
      <c r="B2295" s="8" t="s">
        <v>144</v>
      </c>
      <c r="C2295" s="8" t="s">
        <v>677</v>
      </c>
      <c r="D2295" s="8" t="s">
        <v>3690</v>
      </c>
      <c r="E2295" s="9">
        <v>363</v>
      </c>
      <c r="F2295" s="8" t="s">
        <v>675</v>
      </c>
    </row>
    <row r="2296" spans="1:6" ht="15" x14ac:dyDescent="0.25">
      <c r="A2296" s="8" t="s">
        <v>673</v>
      </c>
      <c r="B2296" s="8" t="s">
        <v>1051</v>
      </c>
      <c r="C2296" s="8" t="s">
        <v>674</v>
      </c>
      <c r="D2296" s="8" t="s">
        <v>3678</v>
      </c>
      <c r="E2296" s="9">
        <v>80</v>
      </c>
      <c r="F2296" s="8" t="s">
        <v>675</v>
      </c>
    </row>
    <row r="2297" spans="1:6" ht="15" x14ac:dyDescent="0.25">
      <c r="A2297" s="8" t="s">
        <v>673</v>
      </c>
      <c r="B2297" s="8" t="s">
        <v>1051</v>
      </c>
      <c r="C2297" s="8" t="s">
        <v>675</v>
      </c>
      <c r="D2297" s="8" t="s">
        <v>3684</v>
      </c>
      <c r="E2297" s="9">
        <v>420</v>
      </c>
      <c r="F2297" s="8" t="s">
        <v>675</v>
      </c>
    </row>
    <row r="2298" spans="1:6" ht="15" x14ac:dyDescent="0.25">
      <c r="A2298" s="8" t="s">
        <v>673</v>
      </c>
      <c r="B2298" s="8" t="s">
        <v>1051</v>
      </c>
      <c r="C2298" s="8" t="s">
        <v>675</v>
      </c>
      <c r="D2298" s="8" t="s">
        <v>3691</v>
      </c>
      <c r="E2298" s="9">
        <v>347</v>
      </c>
      <c r="F2298" s="8" t="s">
        <v>675</v>
      </c>
    </row>
    <row r="2299" spans="1:6" ht="15" x14ac:dyDescent="0.25">
      <c r="A2299" s="8" t="s">
        <v>673</v>
      </c>
      <c r="B2299" s="8" t="s">
        <v>1051</v>
      </c>
      <c r="C2299" s="8" t="s">
        <v>675</v>
      </c>
      <c r="D2299" s="8" t="s">
        <v>3692</v>
      </c>
      <c r="E2299" s="9">
        <v>351</v>
      </c>
      <c r="F2299" s="8" t="s">
        <v>675</v>
      </c>
    </row>
    <row r="2300" spans="1:6" ht="15" x14ac:dyDescent="0.25">
      <c r="A2300" s="8" t="s">
        <v>673</v>
      </c>
      <c r="B2300" s="8" t="s">
        <v>1051</v>
      </c>
      <c r="C2300" s="8" t="s">
        <v>675</v>
      </c>
      <c r="D2300" s="8" t="s">
        <v>3693</v>
      </c>
      <c r="E2300" s="9">
        <v>269</v>
      </c>
      <c r="F2300" s="8" t="s">
        <v>675</v>
      </c>
    </row>
    <row r="2301" spans="1:6" ht="15" x14ac:dyDescent="0.25">
      <c r="A2301" s="8" t="s">
        <v>673</v>
      </c>
      <c r="B2301" s="8" t="s">
        <v>1051</v>
      </c>
      <c r="C2301" s="8" t="s">
        <v>675</v>
      </c>
      <c r="D2301" s="8" t="s">
        <v>3694</v>
      </c>
      <c r="E2301" s="9">
        <v>400</v>
      </c>
      <c r="F2301" s="8" t="s">
        <v>675</v>
      </c>
    </row>
    <row r="2302" spans="1:6" ht="15" x14ac:dyDescent="0.25">
      <c r="A2302" s="8" t="s">
        <v>673</v>
      </c>
      <c r="B2302" s="8" t="s">
        <v>1051</v>
      </c>
      <c r="C2302" s="8" t="s">
        <v>675</v>
      </c>
      <c r="D2302" s="8" t="s">
        <v>3695</v>
      </c>
      <c r="E2302" s="9">
        <v>311</v>
      </c>
      <c r="F2302" s="8" t="s">
        <v>675</v>
      </c>
    </row>
    <row r="2303" spans="1:6" ht="15" x14ac:dyDescent="0.25">
      <c r="A2303" s="8" t="s">
        <v>673</v>
      </c>
      <c r="B2303" s="8" t="s">
        <v>1051</v>
      </c>
      <c r="C2303" s="8" t="s">
        <v>675</v>
      </c>
      <c r="D2303" s="8" t="s">
        <v>3696</v>
      </c>
      <c r="E2303" s="9">
        <v>135</v>
      </c>
      <c r="F2303" s="8" t="s">
        <v>675</v>
      </c>
    </row>
    <row r="2304" spans="1:6" ht="15" x14ac:dyDescent="0.25">
      <c r="A2304" s="8" t="s">
        <v>673</v>
      </c>
      <c r="B2304" s="8" t="s">
        <v>1051</v>
      </c>
      <c r="C2304" s="8" t="s">
        <v>675</v>
      </c>
      <c r="D2304" s="8" t="s">
        <v>3697</v>
      </c>
      <c r="E2304" s="9">
        <v>356</v>
      </c>
      <c r="F2304" s="8" t="s">
        <v>675</v>
      </c>
    </row>
    <row r="2305" spans="1:6" ht="15" x14ac:dyDescent="0.25">
      <c r="A2305" s="8" t="s">
        <v>673</v>
      </c>
      <c r="B2305" s="8" t="s">
        <v>1051</v>
      </c>
      <c r="C2305" s="8" t="s">
        <v>675</v>
      </c>
      <c r="D2305" s="8" t="s">
        <v>3698</v>
      </c>
      <c r="E2305" s="9">
        <v>360</v>
      </c>
      <c r="F2305" s="8" t="s">
        <v>675</v>
      </c>
    </row>
    <row r="2306" spans="1:6" ht="15" x14ac:dyDescent="0.25">
      <c r="A2306" s="8" t="s">
        <v>673</v>
      </c>
      <c r="B2306" s="8" t="s">
        <v>1051</v>
      </c>
      <c r="C2306" s="8" t="s">
        <v>681</v>
      </c>
      <c r="D2306" s="8" t="s">
        <v>3699</v>
      </c>
      <c r="E2306" s="9">
        <v>28</v>
      </c>
      <c r="F2306" s="8" t="s">
        <v>675</v>
      </c>
    </row>
    <row r="2307" spans="1:6" ht="15" x14ac:dyDescent="0.25">
      <c r="A2307" s="8" t="s">
        <v>673</v>
      </c>
      <c r="B2307" s="8" t="s">
        <v>1051</v>
      </c>
      <c r="C2307" s="8" t="s">
        <v>681</v>
      </c>
      <c r="D2307" s="8" t="s">
        <v>3700</v>
      </c>
      <c r="E2307" s="9">
        <v>428</v>
      </c>
      <c r="F2307" s="8" t="s">
        <v>675</v>
      </c>
    </row>
    <row r="2308" spans="1:6" ht="15" x14ac:dyDescent="0.25">
      <c r="A2308" s="8" t="s">
        <v>673</v>
      </c>
      <c r="B2308" s="8" t="s">
        <v>1051</v>
      </c>
      <c r="C2308" s="8" t="s">
        <v>681</v>
      </c>
      <c r="D2308" s="8" t="s">
        <v>3701</v>
      </c>
      <c r="E2308" s="9">
        <v>505</v>
      </c>
      <c r="F2308" s="8" t="s">
        <v>675</v>
      </c>
    </row>
    <row r="2309" spans="1:6" ht="15" x14ac:dyDescent="0.25">
      <c r="A2309" s="8" t="s">
        <v>673</v>
      </c>
      <c r="B2309" s="8" t="s">
        <v>1051</v>
      </c>
      <c r="C2309" s="8" t="s">
        <v>681</v>
      </c>
      <c r="D2309" s="8" t="s">
        <v>3702</v>
      </c>
      <c r="E2309" s="9">
        <v>458</v>
      </c>
      <c r="F2309" s="8" t="s">
        <v>675</v>
      </c>
    </row>
    <row r="2310" spans="1:6" ht="15" x14ac:dyDescent="0.25">
      <c r="A2310" s="8" t="s">
        <v>673</v>
      </c>
      <c r="B2310" s="8" t="s">
        <v>1051</v>
      </c>
      <c r="C2310" s="8" t="s">
        <v>681</v>
      </c>
      <c r="D2310" s="8" t="s">
        <v>3703</v>
      </c>
      <c r="E2310" s="9">
        <v>589</v>
      </c>
      <c r="F2310" s="8" t="s">
        <v>675</v>
      </c>
    </row>
    <row r="2311" spans="1:6" ht="15" x14ac:dyDescent="0.25">
      <c r="A2311" s="8" t="s">
        <v>673</v>
      </c>
      <c r="B2311" s="8" t="s">
        <v>1051</v>
      </c>
      <c r="C2311" s="8" t="s">
        <v>681</v>
      </c>
      <c r="D2311" s="8" t="s">
        <v>3704</v>
      </c>
      <c r="E2311" s="9">
        <v>336</v>
      </c>
      <c r="F2311" s="8" t="s">
        <v>675</v>
      </c>
    </row>
    <row r="2312" spans="1:6" ht="15" x14ac:dyDescent="0.25">
      <c r="A2312" s="8" t="s">
        <v>673</v>
      </c>
      <c r="B2312" s="8" t="s">
        <v>1051</v>
      </c>
      <c r="C2312" s="8" t="s">
        <v>681</v>
      </c>
      <c r="D2312" s="8" t="s">
        <v>3705</v>
      </c>
      <c r="E2312" s="9">
        <v>335</v>
      </c>
      <c r="F2312" s="8" t="s">
        <v>675</v>
      </c>
    </row>
    <row r="2313" spans="1:6" ht="15" x14ac:dyDescent="0.25">
      <c r="A2313" s="8" t="s">
        <v>673</v>
      </c>
      <c r="B2313" s="8" t="s">
        <v>156</v>
      </c>
      <c r="C2313" s="8" t="s">
        <v>674</v>
      </c>
      <c r="D2313" s="8" t="s">
        <v>3706</v>
      </c>
      <c r="E2313" s="9">
        <v>398</v>
      </c>
      <c r="F2313" s="8" t="s">
        <v>675</v>
      </c>
    </row>
    <row r="2314" spans="1:6" ht="15" x14ac:dyDescent="0.25">
      <c r="A2314" s="8" t="s">
        <v>673</v>
      </c>
      <c r="B2314" s="8" t="s">
        <v>156</v>
      </c>
      <c r="C2314" s="8" t="s">
        <v>674</v>
      </c>
      <c r="D2314" s="8" t="s">
        <v>3707</v>
      </c>
      <c r="E2314" s="9">
        <v>220</v>
      </c>
      <c r="F2314" s="8" t="s">
        <v>675</v>
      </c>
    </row>
    <row r="2315" spans="1:6" ht="15" x14ac:dyDescent="0.25">
      <c r="A2315" s="8" t="s">
        <v>673</v>
      </c>
      <c r="B2315" s="8" t="s">
        <v>156</v>
      </c>
      <c r="C2315" s="8" t="s">
        <v>674</v>
      </c>
      <c r="D2315" s="8" t="s">
        <v>3708</v>
      </c>
      <c r="E2315" s="9">
        <v>288</v>
      </c>
      <c r="F2315" s="8" t="s">
        <v>675</v>
      </c>
    </row>
    <row r="2316" spans="1:6" ht="15" x14ac:dyDescent="0.25">
      <c r="A2316" s="8" t="s">
        <v>673</v>
      </c>
      <c r="B2316" s="8" t="s">
        <v>156</v>
      </c>
      <c r="C2316" s="8" t="s">
        <v>674</v>
      </c>
      <c r="D2316" s="8" t="s">
        <v>3709</v>
      </c>
      <c r="E2316" s="9">
        <v>273</v>
      </c>
      <c r="F2316" s="8" t="s">
        <v>675</v>
      </c>
    </row>
    <row r="2317" spans="1:6" ht="15" x14ac:dyDescent="0.25">
      <c r="A2317" s="8" t="s">
        <v>673</v>
      </c>
      <c r="B2317" s="8" t="s">
        <v>156</v>
      </c>
      <c r="C2317" s="8" t="s">
        <v>676</v>
      </c>
      <c r="D2317" s="8" t="s">
        <v>3710</v>
      </c>
      <c r="E2317" s="9">
        <v>291</v>
      </c>
      <c r="F2317" s="8" t="s">
        <v>675</v>
      </c>
    </row>
    <row r="2318" spans="1:6" ht="15" x14ac:dyDescent="0.25">
      <c r="A2318" s="8" t="s">
        <v>673</v>
      </c>
      <c r="B2318" s="8" t="s">
        <v>156</v>
      </c>
      <c r="C2318" s="8" t="s">
        <v>676</v>
      </c>
      <c r="D2318" s="8" t="s">
        <v>3711</v>
      </c>
      <c r="E2318" s="9">
        <v>327</v>
      </c>
      <c r="F2318" s="8" t="s">
        <v>675</v>
      </c>
    </row>
    <row r="2319" spans="1:6" ht="15" x14ac:dyDescent="0.25">
      <c r="A2319" s="8" t="s">
        <v>673</v>
      </c>
      <c r="B2319" s="8" t="s">
        <v>156</v>
      </c>
      <c r="C2319" s="8" t="s">
        <v>676</v>
      </c>
      <c r="D2319" s="8" t="s">
        <v>3712</v>
      </c>
      <c r="E2319" s="9">
        <v>261</v>
      </c>
      <c r="F2319" s="8" t="s">
        <v>675</v>
      </c>
    </row>
    <row r="2320" spans="1:6" ht="15" x14ac:dyDescent="0.25">
      <c r="A2320" s="8" t="s">
        <v>673</v>
      </c>
      <c r="B2320" s="8" t="s">
        <v>156</v>
      </c>
      <c r="C2320" s="8" t="s">
        <v>676</v>
      </c>
      <c r="D2320" s="8" t="s">
        <v>3713</v>
      </c>
      <c r="E2320" s="9">
        <v>319</v>
      </c>
      <c r="F2320" s="8" t="s">
        <v>675</v>
      </c>
    </row>
    <row r="2321" spans="1:6" ht="15" x14ac:dyDescent="0.25">
      <c r="A2321" s="8" t="s">
        <v>673</v>
      </c>
      <c r="B2321" s="8" t="s">
        <v>156</v>
      </c>
      <c r="C2321" s="8" t="s">
        <v>676</v>
      </c>
      <c r="D2321" s="8" t="s">
        <v>3714</v>
      </c>
      <c r="E2321" s="9">
        <v>304</v>
      </c>
      <c r="F2321" s="8" t="s">
        <v>675</v>
      </c>
    </row>
    <row r="2322" spans="1:6" ht="15" x14ac:dyDescent="0.25">
      <c r="A2322" s="8" t="s">
        <v>673</v>
      </c>
      <c r="B2322" s="8" t="s">
        <v>156</v>
      </c>
      <c r="C2322" s="8" t="s">
        <v>676</v>
      </c>
      <c r="D2322" s="8" t="s">
        <v>3715</v>
      </c>
      <c r="E2322" s="9">
        <v>338</v>
      </c>
      <c r="F2322" s="8" t="s">
        <v>675</v>
      </c>
    </row>
    <row r="2323" spans="1:6" ht="15" x14ac:dyDescent="0.25">
      <c r="A2323" s="8" t="s">
        <v>673</v>
      </c>
      <c r="B2323" s="8" t="s">
        <v>156</v>
      </c>
      <c r="C2323" s="8" t="s">
        <v>676</v>
      </c>
      <c r="D2323" s="8" t="s">
        <v>3716</v>
      </c>
      <c r="E2323" s="9">
        <v>454</v>
      </c>
      <c r="F2323" s="8" t="s">
        <v>675</v>
      </c>
    </row>
    <row r="2324" spans="1:6" ht="15" x14ac:dyDescent="0.25">
      <c r="A2324" s="8" t="s">
        <v>673</v>
      </c>
      <c r="B2324" s="8" t="s">
        <v>156</v>
      </c>
      <c r="C2324" s="8" t="s">
        <v>676</v>
      </c>
      <c r="D2324" s="8" t="s">
        <v>3717</v>
      </c>
      <c r="E2324" s="9">
        <v>379</v>
      </c>
      <c r="F2324" s="8" t="s">
        <v>675</v>
      </c>
    </row>
    <row r="2325" spans="1:6" ht="15" x14ac:dyDescent="0.25">
      <c r="A2325" s="8" t="s">
        <v>673</v>
      </c>
      <c r="B2325" s="8" t="s">
        <v>156</v>
      </c>
      <c r="C2325" s="8" t="s">
        <v>676</v>
      </c>
      <c r="D2325" s="8" t="s">
        <v>3718</v>
      </c>
      <c r="E2325" s="9">
        <v>637</v>
      </c>
      <c r="F2325" s="8" t="s">
        <v>675</v>
      </c>
    </row>
    <row r="2326" spans="1:6" ht="15" x14ac:dyDescent="0.25">
      <c r="A2326" s="8" t="s">
        <v>673</v>
      </c>
      <c r="B2326" s="8" t="s">
        <v>156</v>
      </c>
      <c r="C2326" s="8" t="s">
        <v>678</v>
      </c>
      <c r="D2326" s="8" t="s">
        <v>3719</v>
      </c>
      <c r="E2326" s="9">
        <v>210</v>
      </c>
      <c r="F2326" s="8" t="s">
        <v>675</v>
      </c>
    </row>
    <row r="2327" spans="1:6" ht="15" x14ac:dyDescent="0.25">
      <c r="A2327" s="8" t="s">
        <v>673</v>
      </c>
      <c r="B2327" s="8" t="s">
        <v>156</v>
      </c>
      <c r="C2327" s="8" t="s">
        <v>678</v>
      </c>
      <c r="D2327" s="8" t="s">
        <v>3720</v>
      </c>
      <c r="E2327" s="9">
        <v>116</v>
      </c>
      <c r="F2327" s="8" t="s">
        <v>675</v>
      </c>
    </row>
    <row r="2328" spans="1:6" ht="15" x14ac:dyDescent="0.25">
      <c r="A2328" s="8" t="s">
        <v>673</v>
      </c>
      <c r="B2328" s="8" t="s">
        <v>156</v>
      </c>
      <c r="C2328" s="8" t="s">
        <v>678</v>
      </c>
      <c r="D2328" s="8" t="s">
        <v>3721</v>
      </c>
      <c r="E2328" s="9">
        <v>4</v>
      </c>
      <c r="F2328" s="8" t="s">
        <v>675</v>
      </c>
    </row>
    <row r="2329" spans="1:6" ht="15" x14ac:dyDescent="0.25">
      <c r="A2329" s="8" t="s">
        <v>673</v>
      </c>
      <c r="B2329" s="8" t="s">
        <v>156</v>
      </c>
      <c r="C2329" s="8" t="s">
        <v>678</v>
      </c>
      <c r="D2329" s="8" t="s">
        <v>3722</v>
      </c>
      <c r="E2329" s="9">
        <v>4</v>
      </c>
      <c r="F2329" s="8" t="s">
        <v>675</v>
      </c>
    </row>
    <row r="2330" spans="1:6" ht="15" x14ac:dyDescent="0.25">
      <c r="A2330" s="8" t="s">
        <v>673</v>
      </c>
      <c r="B2330" s="8" t="s">
        <v>156</v>
      </c>
      <c r="C2330" s="8" t="s">
        <v>679</v>
      </c>
      <c r="D2330" s="8" t="s">
        <v>3723</v>
      </c>
      <c r="E2330" s="9">
        <v>313</v>
      </c>
      <c r="F2330" s="8" t="s">
        <v>675</v>
      </c>
    </row>
    <row r="2331" spans="1:6" ht="15" x14ac:dyDescent="0.25">
      <c r="A2331" s="8" t="s">
        <v>673</v>
      </c>
      <c r="B2331" s="8" t="s">
        <v>156</v>
      </c>
      <c r="C2331" s="8" t="s">
        <v>679</v>
      </c>
      <c r="D2331" s="8" t="s">
        <v>3724</v>
      </c>
      <c r="E2331" s="9">
        <v>237</v>
      </c>
      <c r="F2331" s="8" t="s">
        <v>675</v>
      </c>
    </row>
    <row r="2332" spans="1:6" ht="15" x14ac:dyDescent="0.25">
      <c r="A2332" s="8" t="s">
        <v>673</v>
      </c>
      <c r="B2332" s="8" t="s">
        <v>156</v>
      </c>
      <c r="C2332" s="8" t="s">
        <v>679</v>
      </c>
      <c r="D2332" s="8" t="s">
        <v>3725</v>
      </c>
      <c r="E2332" s="9">
        <v>203</v>
      </c>
      <c r="F2332" s="8" t="s">
        <v>675</v>
      </c>
    </row>
    <row r="2333" spans="1:6" ht="15" x14ac:dyDescent="0.25">
      <c r="A2333" s="8" t="s">
        <v>673</v>
      </c>
      <c r="B2333" s="8" t="s">
        <v>156</v>
      </c>
      <c r="C2333" s="8" t="s">
        <v>679</v>
      </c>
      <c r="D2333" s="8" t="s">
        <v>3726</v>
      </c>
      <c r="E2333" s="9">
        <v>308</v>
      </c>
      <c r="F2333" s="8" t="s">
        <v>675</v>
      </c>
    </row>
    <row r="2334" spans="1:6" ht="15" x14ac:dyDescent="0.25">
      <c r="A2334" s="8" t="s">
        <v>673</v>
      </c>
      <c r="B2334" s="8" t="s">
        <v>156</v>
      </c>
      <c r="C2334" s="8" t="s">
        <v>679</v>
      </c>
      <c r="D2334" s="8" t="s">
        <v>3727</v>
      </c>
      <c r="E2334" s="9">
        <v>275</v>
      </c>
      <c r="F2334" s="8" t="s">
        <v>675</v>
      </c>
    </row>
    <row r="2335" spans="1:6" ht="15" x14ac:dyDescent="0.25">
      <c r="A2335" s="8" t="s">
        <v>673</v>
      </c>
      <c r="B2335" s="8" t="s">
        <v>156</v>
      </c>
      <c r="C2335" s="8" t="s">
        <v>679</v>
      </c>
      <c r="D2335" s="8" t="s">
        <v>3728</v>
      </c>
      <c r="E2335" s="9">
        <v>156</v>
      </c>
      <c r="F2335" s="8" t="s">
        <v>675</v>
      </c>
    </row>
    <row r="2336" spans="1:6" ht="15" x14ac:dyDescent="0.25">
      <c r="A2336" s="8" t="s">
        <v>673</v>
      </c>
      <c r="B2336" s="8" t="s">
        <v>149</v>
      </c>
      <c r="C2336" s="8" t="s">
        <v>675</v>
      </c>
      <c r="D2336" s="8" t="s">
        <v>3729</v>
      </c>
      <c r="E2336" s="9">
        <v>562</v>
      </c>
      <c r="F2336" s="8" t="s">
        <v>675</v>
      </c>
    </row>
    <row r="2337" spans="1:6" ht="15" x14ac:dyDescent="0.25">
      <c r="A2337" s="8" t="s">
        <v>673</v>
      </c>
      <c r="B2337" s="8" t="s">
        <v>149</v>
      </c>
      <c r="C2337" s="8" t="s">
        <v>675</v>
      </c>
      <c r="D2337" s="8" t="s">
        <v>3730</v>
      </c>
      <c r="E2337" s="9">
        <v>698</v>
      </c>
      <c r="F2337" s="8" t="s">
        <v>675</v>
      </c>
    </row>
    <row r="2338" spans="1:6" ht="15" x14ac:dyDescent="0.25">
      <c r="A2338" s="8" t="s">
        <v>673</v>
      </c>
      <c r="B2338" s="8" t="s">
        <v>149</v>
      </c>
      <c r="C2338" s="8" t="s">
        <v>675</v>
      </c>
      <c r="D2338" s="8" t="s">
        <v>3731</v>
      </c>
      <c r="E2338" s="9">
        <v>544</v>
      </c>
      <c r="F2338" s="8" t="s">
        <v>675</v>
      </c>
    </row>
    <row r="2339" spans="1:6" ht="15" x14ac:dyDescent="0.25">
      <c r="A2339" s="8" t="s">
        <v>673</v>
      </c>
      <c r="B2339" s="8" t="s">
        <v>149</v>
      </c>
      <c r="C2339" s="8" t="s">
        <v>675</v>
      </c>
      <c r="D2339" s="8" t="s">
        <v>3732</v>
      </c>
      <c r="E2339" s="9">
        <v>421</v>
      </c>
      <c r="F2339" s="8" t="s">
        <v>675</v>
      </c>
    </row>
    <row r="2340" spans="1:6" ht="15" x14ac:dyDescent="0.25">
      <c r="A2340" s="8" t="s">
        <v>673</v>
      </c>
      <c r="B2340" s="8" t="s">
        <v>149</v>
      </c>
      <c r="C2340" s="8" t="s">
        <v>675</v>
      </c>
      <c r="D2340" s="8" t="s">
        <v>3733</v>
      </c>
      <c r="E2340" s="9">
        <v>393</v>
      </c>
      <c r="F2340" s="8" t="s">
        <v>675</v>
      </c>
    </row>
    <row r="2341" spans="1:6" ht="15" x14ac:dyDescent="0.25">
      <c r="A2341" s="8" t="s">
        <v>673</v>
      </c>
      <c r="B2341" s="8" t="s">
        <v>149</v>
      </c>
      <c r="C2341" s="8" t="s">
        <v>675</v>
      </c>
      <c r="D2341" s="8" t="s">
        <v>3734</v>
      </c>
      <c r="E2341" s="9">
        <v>305</v>
      </c>
      <c r="F2341" s="8" t="s">
        <v>675</v>
      </c>
    </row>
    <row r="2342" spans="1:6" ht="15" x14ac:dyDescent="0.25">
      <c r="A2342" s="8" t="s">
        <v>673</v>
      </c>
      <c r="B2342" s="8" t="s">
        <v>149</v>
      </c>
      <c r="C2342" s="8" t="s">
        <v>675</v>
      </c>
      <c r="D2342" s="8" t="s">
        <v>3696</v>
      </c>
      <c r="E2342" s="9">
        <v>174</v>
      </c>
      <c r="F2342" s="8" t="s">
        <v>675</v>
      </c>
    </row>
    <row r="2343" spans="1:6" ht="15" x14ac:dyDescent="0.25">
      <c r="A2343" s="8" t="s">
        <v>673</v>
      </c>
      <c r="B2343" s="8" t="s">
        <v>149</v>
      </c>
      <c r="C2343" s="8" t="s">
        <v>675</v>
      </c>
      <c r="D2343" s="8" t="s">
        <v>3735</v>
      </c>
      <c r="E2343" s="9">
        <v>440</v>
      </c>
      <c r="F2343" s="8" t="s">
        <v>675</v>
      </c>
    </row>
    <row r="2344" spans="1:6" ht="15" x14ac:dyDescent="0.25">
      <c r="A2344" s="8" t="s">
        <v>673</v>
      </c>
      <c r="B2344" s="8" t="s">
        <v>149</v>
      </c>
      <c r="C2344" s="8" t="s">
        <v>680</v>
      </c>
      <c r="D2344" s="8" t="s">
        <v>3736</v>
      </c>
      <c r="E2344" s="9">
        <v>679</v>
      </c>
      <c r="F2344" s="8" t="s">
        <v>675</v>
      </c>
    </row>
    <row r="2345" spans="1:6" ht="15" x14ac:dyDescent="0.25">
      <c r="A2345" s="8" t="s">
        <v>673</v>
      </c>
      <c r="B2345" s="8" t="s">
        <v>149</v>
      </c>
      <c r="C2345" s="8" t="s">
        <v>680</v>
      </c>
      <c r="D2345" s="8" t="s">
        <v>3737</v>
      </c>
      <c r="E2345" s="9">
        <v>519</v>
      </c>
      <c r="F2345" s="8" t="s">
        <v>675</v>
      </c>
    </row>
    <row r="2346" spans="1:6" ht="15" x14ac:dyDescent="0.25">
      <c r="A2346" s="8" t="s">
        <v>673</v>
      </c>
      <c r="B2346" s="8" t="s">
        <v>149</v>
      </c>
      <c r="C2346" s="8" t="s">
        <v>680</v>
      </c>
      <c r="D2346" s="8" t="s">
        <v>3738</v>
      </c>
      <c r="E2346" s="9">
        <v>381</v>
      </c>
      <c r="F2346" s="8" t="s">
        <v>675</v>
      </c>
    </row>
    <row r="2347" spans="1:6" ht="15" x14ac:dyDescent="0.25">
      <c r="A2347" s="8" t="s">
        <v>673</v>
      </c>
      <c r="B2347" s="8" t="s">
        <v>149</v>
      </c>
      <c r="C2347" s="8" t="s">
        <v>680</v>
      </c>
      <c r="D2347" s="8" t="s">
        <v>3739</v>
      </c>
      <c r="E2347" s="9">
        <v>237</v>
      </c>
      <c r="F2347" s="8" t="s">
        <v>675</v>
      </c>
    </row>
    <row r="2348" spans="1:6" ht="15" x14ac:dyDescent="0.25">
      <c r="A2348" s="8" t="s">
        <v>673</v>
      </c>
      <c r="B2348" s="8" t="s">
        <v>149</v>
      </c>
      <c r="C2348" s="8" t="s">
        <v>680</v>
      </c>
      <c r="D2348" s="8" t="s">
        <v>3740</v>
      </c>
      <c r="E2348" s="9">
        <v>572</v>
      </c>
      <c r="F2348" s="8" t="s">
        <v>675</v>
      </c>
    </row>
    <row r="2349" spans="1:6" ht="15" x14ac:dyDescent="0.25">
      <c r="A2349" s="8" t="s">
        <v>673</v>
      </c>
      <c r="B2349" s="8" t="s">
        <v>149</v>
      </c>
      <c r="C2349" s="8" t="s">
        <v>680</v>
      </c>
      <c r="D2349" s="8" t="s">
        <v>3741</v>
      </c>
      <c r="E2349" s="9">
        <v>574</v>
      </c>
      <c r="F2349" s="8" t="s">
        <v>675</v>
      </c>
    </row>
    <row r="2350" spans="1:6" ht="15" x14ac:dyDescent="0.25">
      <c r="A2350" s="8" t="s">
        <v>673</v>
      </c>
      <c r="B2350" s="8" t="s">
        <v>149</v>
      </c>
      <c r="C2350" s="8" t="s">
        <v>680</v>
      </c>
      <c r="D2350" s="8" t="s">
        <v>3742</v>
      </c>
      <c r="E2350" s="9">
        <v>288</v>
      </c>
      <c r="F2350" s="8" t="s">
        <v>675</v>
      </c>
    </row>
    <row r="2351" spans="1:6" ht="15" x14ac:dyDescent="0.25">
      <c r="A2351" s="8" t="s">
        <v>682</v>
      </c>
      <c r="B2351" s="8" t="s">
        <v>683</v>
      </c>
      <c r="C2351" s="8" t="s">
        <v>684</v>
      </c>
      <c r="D2351" s="8" t="s">
        <v>3743</v>
      </c>
      <c r="E2351" s="9">
        <v>50</v>
      </c>
      <c r="F2351" s="8" t="s">
        <v>683</v>
      </c>
    </row>
    <row r="2352" spans="1:6" ht="15" x14ac:dyDescent="0.25">
      <c r="A2352" s="8" t="s">
        <v>682</v>
      </c>
      <c r="B2352" s="8" t="s">
        <v>683</v>
      </c>
      <c r="C2352" s="8" t="s">
        <v>685</v>
      </c>
      <c r="D2352" s="8" t="s">
        <v>3744</v>
      </c>
      <c r="E2352" s="9">
        <v>72</v>
      </c>
      <c r="F2352" s="8" t="s">
        <v>683</v>
      </c>
    </row>
    <row r="2353" spans="1:6" ht="15" x14ac:dyDescent="0.25">
      <c r="A2353" s="8" t="s">
        <v>682</v>
      </c>
      <c r="B2353" s="8" t="s">
        <v>683</v>
      </c>
      <c r="C2353" s="8" t="s">
        <v>686</v>
      </c>
      <c r="D2353" s="8" t="s">
        <v>3745</v>
      </c>
      <c r="E2353" s="9">
        <v>10</v>
      </c>
      <c r="F2353" s="8" t="s">
        <v>683</v>
      </c>
    </row>
    <row r="2354" spans="1:6" ht="15" x14ac:dyDescent="0.25">
      <c r="A2354" s="8" t="s">
        <v>682</v>
      </c>
      <c r="B2354" s="8" t="s">
        <v>683</v>
      </c>
      <c r="C2354" s="8" t="s">
        <v>687</v>
      </c>
      <c r="D2354" s="8" t="s">
        <v>3743</v>
      </c>
      <c r="E2354" s="9">
        <v>21</v>
      </c>
      <c r="F2354" s="8" t="s">
        <v>683</v>
      </c>
    </row>
    <row r="2355" spans="1:6" ht="15" x14ac:dyDescent="0.25">
      <c r="A2355" s="8" t="s">
        <v>682</v>
      </c>
      <c r="B2355" s="8" t="s">
        <v>683</v>
      </c>
      <c r="C2355" s="8" t="s">
        <v>1819</v>
      </c>
      <c r="D2355" s="8" t="s">
        <v>3744</v>
      </c>
      <c r="E2355" s="9">
        <v>1</v>
      </c>
      <c r="F2355" s="8" t="s">
        <v>683</v>
      </c>
    </row>
    <row r="2356" spans="1:6" ht="15" x14ac:dyDescent="0.25">
      <c r="A2356" s="8" t="s">
        <v>682</v>
      </c>
      <c r="B2356" s="8" t="s">
        <v>683</v>
      </c>
      <c r="C2356" s="8" t="s">
        <v>688</v>
      </c>
      <c r="D2356" s="8" t="s">
        <v>3746</v>
      </c>
      <c r="E2356" s="9">
        <v>20</v>
      </c>
      <c r="F2356" s="8" t="s">
        <v>683</v>
      </c>
    </row>
    <row r="2357" spans="1:6" ht="15" x14ac:dyDescent="0.25">
      <c r="A2357" s="8" t="s">
        <v>682</v>
      </c>
      <c r="B2357" s="8" t="s">
        <v>683</v>
      </c>
      <c r="C2357" s="8" t="s">
        <v>689</v>
      </c>
      <c r="D2357" s="8" t="s">
        <v>3743</v>
      </c>
      <c r="E2357" s="9">
        <v>106</v>
      </c>
      <c r="F2357" s="8" t="s">
        <v>683</v>
      </c>
    </row>
    <row r="2358" spans="1:6" ht="15" x14ac:dyDescent="0.25">
      <c r="A2358" s="8" t="s">
        <v>682</v>
      </c>
      <c r="B2358" s="8" t="s">
        <v>683</v>
      </c>
      <c r="C2358" s="8" t="s">
        <v>690</v>
      </c>
      <c r="D2358" s="8" t="s">
        <v>3744</v>
      </c>
      <c r="E2358" s="9">
        <v>65</v>
      </c>
      <c r="F2358" s="8" t="s">
        <v>683</v>
      </c>
    </row>
    <row r="2359" spans="1:6" ht="15" x14ac:dyDescent="0.25">
      <c r="A2359" s="8" t="s">
        <v>682</v>
      </c>
      <c r="B2359" s="8" t="s">
        <v>683</v>
      </c>
      <c r="C2359" s="8" t="s">
        <v>691</v>
      </c>
      <c r="D2359" s="8" t="s">
        <v>3745</v>
      </c>
      <c r="E2359" s="9">
        <v>18</v>
      </c>
      <c r="F2359" s="8" t="s">
        <v>683</v>
      </c>
    </row>
    <row r="2360" spans="1:6" ht="15" x14ac:dyDescent="0.25">
      <c r="A2360" s="8" t="s">
        <v>682</v>
      </c>
      <c r="B2360" s="8" t="s">
        <v>683</v>
      </c>
      <c r="C2360" s="8" t="s">
        <v>692</v>
      </c>
      <c r="D2360" s="8" t="s">
        <v>3747</v>
      </c>
      <c r="E2360" s="9">
        <v>629</v>
      </c>
      <c r="F2360" s="8" t="s">
        <v>683</v>
      </c>
    </row>
    <row r="2361" spans="1:6" ht="15" x14ac:dyDescent="0.25">
      <c r="A2361" s="8" t="s">
        <v>682</v>
      </c>
      <c r="B2361" s="8" t="s">
        <v>683</v>
      </c>
      <c r="C2361" s="8" t="s">
        <v>683</v>
      </c>
      <c r="D2361" s="8" t="s">
        <v>3748</v>
      </c>
      <c r="E2361" s="9">
        <v>218</v>
      </c>
      <c r="F2361" s="8" t="s">
        <v>683</v>
      </c>
    </row>
    <row r="2362" spans="1:6" ht="15" x14ac:dyDescent="0.25">
      <c r="A2362" s="8" t="s">
        <v>682</v>
      </c>
      <c r="B2362" s="8" t="s">
        <v>683</v>
      </c>
      <c r="C2362" s="8" t="s">
        <v>683</v>
      </c>
      <c r="D2362" s="8" t="s">
        <v>3749</v>
      </c>
      <c r="E2362" s="9">
        <v>506</v>
      </c>
      <c r="F2362" s="8" t="s">
        <v>683</v>
      </c>
    </row>
    <row r="2363" spans="1:6" ht="15" x14ac:dyDescent="0.25">
      <c r="A2363" s="8" t="s">
        <v>682</v>
      </c>
      <c r="B2363" s="8" t="s">
        <v>683</v>
      </c>
      <c r="C2363" s="8" t="s">
        <v>693</v>
      </c>
      <c r="D2363" s="8" t="s">
        <v>3745</v>
      </c>
      <c r="E2363" s="9">
        <v>74</v>
      </c>
      <c r="F2363" s="8" t="s">
        <v>683</v>
      </c>
    </row>
    <row r="2364" spans="1:6" ht="15" x14ac:dyDescent="0.25">
      <c r="A2364" s="8" t="s">
        <v>682</v>
      </c>
      <c r="B2364" s="8" t="s">
        <v>683</v>
      </c>
      <c r="C2364" s="8" t="s">
        <v>694</v>
      </c>
      <c r="D2364" s="8" t="s">
        <v>3745</v>
      </c>
      <c r="E2364" s="9">
        <v>24</v>
      </c>
      <c r="F2364" s="8" t="s">
        <v>683</v>
      </c>
    </row>
    <row r="2365" spans="1:6" ht="15" x14ac:dyDescent="0.25">
      <c r="A2365" s="8" t="s">
        <v>682</v>
      </c>
      <c r="B2365" s="8" t="s">
        <v>683</v>
      </c>
      <c r="C2365" s="8" t="s">
        <v>695</v>
      </c>
      <c r="D2365" s="8" t="s">
        <v>3750</v>
      </c>
      <c r="E2365" s="9">
        <v>126</v>
      </c>
      <c r="F2365" s="8" t="s">
        <v>683</v>
      </c>
    </row>
    <row r="2366" spans="1:6" ht="15" x14ac:dyDescent="0.25">
      <c r="A2366" s="8" t="s">
        <v>682</v>
      </c>
      <c r="B2366" s="8" t="s">
        <v>683</v>
      </c>
      <c r="C2366" s="8" t="s">
        <v>696</v>
      </c>
      <c r="D2366" s="8" t="s">
        <v>3751</v>
      </c>
      <c r="E2366" s="9">
        <v>209</v>
      </c>
      <c r="F2366" s="8" t="s">
        <v>683</v>
      </c>
    </row>
    <row r="2367" spans="1:6" ht="15" x14ac:dyDescent="0.25">
      <c r="A2367" s="8" t="s">
        <v>682</v>
      </c>
      <c r="B2367" s="8" t="s">
        <v>683</v>
      </c>
      <c r="C2367" s="8" t="s">
        <v>697</v>
      </c>
      <c r="D2367" s="8" t="s">
        <v>3751</v>
      </c>
      <c r="E2367" s="9">
        <v>36</v>
      </c>
      <c r="F2367" s="8" t="s">
        <v>683</v>
      </c>
    </row>
    <row r="2368" spans="1:6" ht="15" x14ac:dyDescent="0.25">
      <c r="A2368" s="8" t="s">
        <v>682</v>
      </c>
      <c r="B2368" s="8" t="s">
        <v>683</v>
      </c>
      <c r="C2368" s="8" t="s">
        <v>697</v>
      </c>
      <c r="D2368" s="8" t="s">
        <v>3752</v>
      </c>
      <c r="E2368" s="9">
        <v>213</v>
      </c>
      <c r="F2368" s="8" t="s">
        <v>683</v>
      </c>
    </row>
    <row r="2369" spans="1:6" ht="15" x14ac:dyDescent="0.25">
      <c r="A2369" s="8" t="s">
        <v>682</v>
      </c>
      <c r="B2369" s="8" t="s">
        <v>683</v>
      </c>
      <c r="C2369" s="8" t="s">
        <v>697</v>
      </c>
      <c r="D2369" s="8" t="s">
        <v>3753</v>
      </c>
      <c r="E2369" s="9">
        <v>157</v>
      </c>
      <c r="F2369" s="8" t="s">
        <v>683</v>
      </c>
    </row>
    <row r="2370" spans="1:6" ht="15" x14ac:dyDescent="0.25">
      <c r="A2370" s="8" t="s">
        <v>682</v>
      </c>
      <c r="B2370" s="8" t="s">
        <v>683</v>
      </c>
      <c r="C2370" s="8" t="s">
        <v>697</v>
      </c>
      <c r="D2370" s="8" t="s">
        <v>3754</v>
      </c>
      <c r="E2370" s="9">
        <v>193</v>
      </c>
      <c r="F2370" s="8" t="s">
        <v>683</v>
      </c>
    </row>
    <row r="2371" spans="1:6" ht="15" x14ac:dyDescent="0.25">
      <c r="A2371" s="8" t="s">
        <v>682</v>
      </c>
      <c r="B2371" s="8" t="s">
        <v>683</v>
      </c>
      <c r="C2371" s="8" t="s">
        <v>698</v>
      </c>
      <c r="D2371" s="8" t="s">
        <v>3755</v>
      </c>
      <c r="E2371" s="9">
        <v>165</v>
      </c>
      <c r="F2371" s="8" t="s">
        <v>683</v>
      </c>
    </row>
    <row r="2372" spans="1:6" ht="15" x14ac:dyDescent="0.25">
      <c r="A2372" s="8" t="s">
        <v>682</v>
      </c>
      <c r="B2372" s="8" t="s">
        <v>683</v>
      </c>
      <c r="C2372" s="8" t="s">
        <v>698</v>
      </c>
      <c r="D2372" s="8" t="s">
        <v>3756</v>
      </c>
      <c r="E2372" s="9">
        <v>14</v>
      </c>
      <c r="F2372" s="8" t="s">
        <v>683</v>
      </c>
    </row>
    <row r="2373" spans="1:6" ht="15" x14ac:dyDescent="0.25">
      <c r="A2373" s="8" t="s">
        <v>682</v>
      </c>
      <c r="B2373" s="8" t="s">
        <v>683</v>
      </c>
      <c r="C2373" s="8" t="s">
        <v>698</v>
      </c>
      <c r="D2373" s="8" t="s">
        <v>3757</v>
      </c>
      <c r="E2373" s="9">
        <v>52</v>
      </c>
      <c r="F2373" s="8" t="s">
        <v>683</v>
      </c>
    </row>
    <row r="2374" spans="1:6" ht="15" x14ac:dyDescent="0.25">
      <c r="A2374" s="8" t="s">
        <v>682</v>
      </c>
      <c r="B2374" s="8" t="s">
        <v>683</v>
      </c>
      <c r="C2374" s="8" t="s">
        <v>699</v>
      </c>
      <c r="D2374" s="8" t="s">
        <v>3743</v>
      </c>
      <c r="E2374" s="9">
        <v>96</v>
      </c>
      <c r="F2374" s="8" t="s">
        <v>683</v>
      </c>
    </row>
    <row r="2375" spans="1:6" ht="15" x14ac:dyDescent="0.25">
      <c r="A2375" s="8" t="s">
        <v>682</v>
      </c>
      <c r="B2375" s="8" t="s">
        <v>683</v>
      </c>
      <c r="C2375" s="8" t="s">
        <v>699</v>
      </c>
      <c r="D2375" s="8" t="s">
        <v>3745</v>
      </c>
      <c r="E2375" s="9">
        <v>49</v>
      </c>
      <c r="F2375" s="8" t="s">
        <v>683</v>
      </c>
    </row>
    <row r="2376" spans="1:6" ht="15" x14ac:dyDescent="0.25">
      <c r="A2376" s="8" t="s">
        <v>682</v>
      </c>
      <c r="B2376" s="8" t="s">
        <v>683</v>
      </c>
      <c r="C2376" s="8" t="s">
        <v>700</v>
      </c>
      <c r="D2376" s="8" t="s">
        <v>3745</v>
      </c>
      <c r="E2376" s="9">
        <v>19</v>
      </c>
      <c r="F2376" s="8" t="s">
        <v>683</v>
      </c>
    </row>
    <row r="2377" spans="1:6" ht="15" x14ac:dyDescent="0.25">
      <c r="A2377" s="8" t="s">
        <v>682</v>
      </c>
      <c r="B2377" s="8" t="s">
        <v>683</v>
      </c>
      <c r="C2377" s="8" t="s">
        <v>701</v>
      </c>
      <c r="D2377" s="8" t="s">
        <v>3745</v>
      </c>
      <c r="E2377" s="9">
        <v>17</v>
      </c>
      <c r="F2377" s="8" t="s">
        <v>683</v>
      </c>
    </row>
    <row r="2378" spans="1:6" ht="15" x14ac:dyDescent="0.25">
      <c r="A2378" s="8" t="s">
        <v>682</v>
      </c>
      <c r="B2378" s="8" t="s">
        <v>683</v>
      </c>
      <c r="C2378" s="8" t="s">
        <v>702</v>
      </c>
      <c r="D2378" s="8" t="s">
        <v>3743</v>
      </c>
      <c r="E2378" s="9">
        <v>135</v>
      </c>
      <c r="F2378" s="8" t="s">
        <v>683</v>
      </c>
    </row>
    <row r="2379" spans="1:6" ht="15" x14ac:dyDescent="0.25">
      <c r="A2379" s="8" t="s">
        <v>682</v>
      </c>
      <c r="B2379" s="8" t="s">
        <v>683</v>
      </c>
      <c r="C2379" s="8" t="s">
        <v>702</v>
      </c>
      <c r="D2379" s="8" t="s">
        <v>3744</v>
      </c>
      <c r="E2379" s="9">
        <v>3</v>
      </c>
      <c r="F2379" s="8" t="s">
        <v>683</v>
      </c>
    </row>
    <row r="2380" spans="1:6" ht="15" x14ac:dyDescent="0.25">
      <c r="A2380" s="8" t="s">
        <v>682</v>
      </c>
      <c r="B2380" s="8" t="s">
        <v>683</v>
      </c>
      <c r="C2380" s="8" t="s">
        <v>703</v>
      </c>
      <c r="D2380" s="8" t="s">
        <v>3746</v>
      </c>
      <c r="E2380" s="9">
        <v>161</v>
      </c>
      <c r="F2380" s="8" t="s">
        <v>683</v>
      </c>
    </row>
    <row r="2381" spans="1:6" ht="15" x14ac:dyDescent="0.25">
      <c r="A2381" s="8" t="s">
        <v>682</v>
      </c>
      <c r="B2381" s="8" t="s">
        <v>683</v>
      </c>
      <c r="C2381" s="8" t="s">
        <v>704</v>
      </c>
      <c r="D2381" s="8" t="s">
        <v>3751</v>
      </c>
      <c r="E2381" s="9">
        <v>219</v>
      </c>
      <c r="F2381" s="8" t="s">
        <v>683</v>
      </c>
    </row>
    <row r="2382" spans="1:6" ht="15" x14ac:dyDescent="0.25">
      <c r="A2382" s="8" t="s">
        <v>682</v>
      </c>
      <c r="B2382" s="8" t="s">
        <v>683</v>
      </c>
      <c r="C2382" s="8" t="s">
        <v>705</v>
      </c>
      <c r="D2382" s="8" t="s">
        <v>3744</v>
      </c>
      <c r="E2382" s="9">
        <v>15</v>
      </c>
      <c r="F2382" s="8" t="s">
        <v>683</v>
      </c>
    </row>
    <row r="2383" spans="1:6" ht="15" x14ac:dyDescent="0.25">
      <c r="A2383" s="8" t="s">
        <v>682</v>
      </c>
      <c r="B2383" s="8" t="s">
        <v>683</v>
      </c>
      <c r="C2383" s="8" t="s">
        <v>706</v>
      </c>
      <c r="D2383" s="8" t="s">
        <v>3745</v>
      </c>
      <c r="E2383" s="9">
        <v>23</v>
      </c>
      <c r="F2383" s="8" t="s">
        <v>683</v>
      </c>
    </row>
    <row r="2384" spans="1:6" ht="15" x14ac:dyDescent="0.25">
      <c r="A2384" s="8" t="s">
        <v>682</v>
      </c>
      <c r="B2384" s="8" t="s">
        <v>683</v>
      </c>
      <c r="C2384" s="8" t="s">
        <v>707</v>
      </c>
      <c r="D2384" s="8" t="s">
        <v>3758</v>
      </c>
      <c r="E2384" s="9">
        <v>93</v>
      </c>
      <c r="F2384" s="8" t="s">
        <v>683</v>
      </c>
    </row>
    <row r="2385" spans="1:6" ht="15" x14ac:dyDescent="0.25">
      <c r="A2385" s="8" t="s">
        <v>682</v>
      </c>
      <c r="B2385" s="8" t="s">
        <v>683</v>
      </c>
      <c r="C2385" s="8" t="s">
        <v>708</v>
      </c>
      <c r="D2385" s="8" t="s">
        <v>3744</v>
      </c>
      <c r="E2385" s="9">
        <v>119</v>
      </c>
      <c r="F2385" s="8" t="s">
        <v>683</v>
      </c>
    </row>
    <row r="2386" spans="1:6" ht="15" x14ac:dyDescent="0.25">
      <c r="A2386" s="8" t="s">
        <v>682</v>
      </c>
      <c r="B2386" s="8" t="s">
        <v>683</v>
      </c>
      <c r="C2386" s="8" t="s">
        <v>709</v>
      </c>
      <c r="D2386" s="8" t="s">
        <v>3746</v>
      </c>
      <c r="E2386" s="9">
        <v>4</v>
      </c>
      <c r="F2386" s="8" t="s">
        <v>683</v>
      </c>
    </row>
    <row r="2387" spans="1:6" ht="15" x14ac:dyDescent="0.25">
      <c r="A2387" s="8" t="s">
        <v>682</v>
      </c>
      <c r="B2387" s="8" t="s">
        <v>683</v>
      </c>
      <c r="C2387" s="8" t="s">
        <v>710</v>
      </c>
      <c r="D2387" s="8" t="s">
        <v>3759</v>
      </c>
      <c r="E2387" s="9">
        <v>430</v>
      </c>
      <c r="F2387" s="8" t="s">
        <v>683</v>
      </c>
    </row>
    <row r="2388" spans="1:6" ht="15" x14ac:dyDescent="0.25">
      <c r="A2388" s="8" t="s">
        <v>711</v>
      </c>
      <c r="B2388" s="8" t="s">
        <v>712</v>
      </c>
      <c r="C2388" s="8" t="s">
        <v>713</v>
      </c>
      <c r="D2388" s="8" t="s">
        <v>3760</v>
      </c>
      <c r="E2388" s="9">
        <v>52</v>
      </c>
      <c r="F2388" s="8" t="s">
        <v>712</v>
      </c>
    </row>
    <row r="2389" spans="1:6" ht="15" x14ac:dyDescent="0.25">
      <c r="A2389" s="8" t="s">
        <v>711</v>
      </c>
      <c r="B2389" s="8" t="s">
        <v>712</v>
      </c>
      <c r="C2389" s="8" t="s">
        <v>714</v>
      </c>
      <c r="D2389" s="8" t="s">
        <v>3760</v>
      </c>
      <c r="E2389" s="9">
        <v>1</v>
      </c>
      <c r="F2389" s="8" t="s">
        <v>712</v>
      </c>
    </row>
    <row r="2390" spans="1:6" ht="15" x14ac:dyDescent="0.25">
      <c r="A2390" s="8" t="s">
        <v>711</v>
      </c>
      <c r="B2390" s="8" t="s">
        <v>712</v>
      </c>
      <c r="C2390" s="8" t="s">
        <v>714</v>
      </c>
      <c r="D2390" s="8" t="s">
        <v>3761</v>
      </c>
      <c r="E2390" s="9">
        <v>37</v>
      </c>
      <c r="F2390" s="8" t="s">
        <v>712</v>
      </c>
    </row>
    <row r="2391" spans="1:6" ht="15" x14ac:dyDescent="0.25">
      <c r="A2391" s="8" t="s">
        <v>711</v>
      </c>
      <c r="B2391" s="8" t="s">
        <v>712</v>
      </c>
      <c r="C2391" s="8" t="s">
        <v>715</v>
      </c>
      <c r="D2391" s="8" t="s">
        <v>3762</v>
      </c>
      <c r="E2391" s="9">
        <v>19</v>
      </c>
      <c r="F2391" s="8" t="s">
        <v>712</v>
      </c>
    </row>
    <row r="2392" spans="1:6" ht="15" x14ac:dyDescent="0.25">
      <c r="A2392" s="8" t="s">
        <v>711</v>
      </c>
      <c r="B2392" s="8" t="s">
        <v>712</v>
      </c>
      <c r="C2392" s="8" t="s">
        <v>712</v>
      </c>
      <c r="D2392" s="8" t="s">
        <v>3763</v>
      </c>
      <c r="E2392" s="9">
        <v>144</v>
      </c>
      <c r="F2392" s="8" t="s">
        <v>712</v>
      </c>
    </row>
    <row r="2393" spans="1:6" ht="15" x14ac:dyDescent="0.25">
      <c r="A2393" s="8" t="s">
        <v>711</v>
      </c>
      <c r="B2393" s="8" t="s">
        <v>712</v>
      </c>
      <c r="C2393" s="8" t="s">
        <v>712</v>
      </c>
      <c r="D2393" s="8" t="s">
        <v>3764</v>
      </c>
      <c r="E2393" s="9">
        <v>187</v>
      </c>
      <c r="F2393" s="8" t="s">
        <v>712</v>
      </c>
    </row>
    <row r="2394" spans="1:6" ht="15" x14ac:dyDescent="0.25">
      <c r="A2394" s="8" t="s">
        <v>711</v>
      </c>
      <c r="B2394" s="8" t="s">
        <v>712</v>
      </c>
      <c r="C2394" s="8" t="s">
        <v>712</v>
      </c>
      <c r="D2394" s="8" t="s">
        <v>3761</v>
      </c>
      <c r="E2394" s="9">
        <v>2</v>
      </c>
      <c r="F2394" s="8" t="s">
        <v>712</v>
      </c>
    </row>
    <row r="2395" spans="1:6" ht="15" x14ac:dyDescent="0.25">
      <c r="A2395" s="8" t="s">
        <v>711</v>
      </c>
      <c r="B2395" s="8" t="s">
        <v>712</v>
      </c>
      <c r="C2395" s="8" t="s">
        <v>716</v>
      </c>
      <c r="D2395" s="8" t="s">
        <v>3761</v>
      </c>
      <c r="E2395" s="9">
        <v>48</v>
      </c>
      <c r="F2395" s="8" t="s">
        <v>712</v>
      </c>
    </row>
    <row r="2396" spans="1:6" ht="15" x14ac:dyDescent="0.25">
      <c r="A2396" s="8" t="s">
        <v>711</v>
      </c>
      <c r="B2396" s="8" t="s">
        <v>712</v>
      </c>
      <c r="C2396" s="8" t="s">
        <v>717</v>
      </c>
      <c r="D2396" s="8" t="s">
        <v>3761</v>
      </c>
      <c r="E2396" s="9">
        <v>28</v>
      </c>
      <c r="F2396" s="8" t="s">
        <v>712</v>
      </c>
    </row>
    <row r="2397" spans="1:6" ht="15" x14ac:dyDescent="0.25">
      <c r="A2397" s="8" t="s">
        <v>711</v>
      </c>
      <c r="B2397" s="8" t="s">
        <v>712</v>
      </c>
      <c r="C2397" s="8" t="s">
        <v>718</v>
      </c>
      <c r="D2397" s="8" t="s">
        <v>3760</v>
      </c>
      <c r="E2397" s="9">
        <v>20</v>
      </c>
      <c r="F2397" s="8" t="s">
        <v>712</v>
      </c>
    </row>
    <row r="2398" spans="1:6" ht="15" x14ac:dyDescent="0.25">
      <c r="A2398" s="8" t="s">
        <v>711</v>
      </c>
      <c r="B2398" s="8" t="s">
        <v>712</v>
      </c>
      <c r="C2398" s="8" t="s">
        <v>719</v>
      </c>
      <c r="D2398" s="8" t="s">
        <v>3762</v>
      </c>
      <c r="E2398" s="9">
        <v>26</v>
      </c>
      <c r="F2398" s="8" t="s">
        <v>712</v>
      </c>
    </row>
    <row r="2399" spans="1:6" ht="15" x14ac:dyDescent="0.25">
      <c r="A2399" s="8" t="s">
        <v>711</v>
      </c>
      <c r="B2399" s="8" t="s">
        <v>712</v>
      </c>
      <c r="C2399" s="8" t="s">
        <v>720</v>
      </c>
      <c r="D2399" s="8" t="s">
        <v>3762</v>
      </c>
      <c r="E2399" s="9">
        <v>35</v>
      </c>
      <c r="F2399" s="8" t="s">
        <v>712</v>
      </c>
    </row>
    <row r="2400" spans="1:6" ht="15" x14ac:dyDescent="0.25">
      <c r="A2400" s="8" t="s">
        <v>711</v>
      </c>
      <c r="B2400" s="8" t="s">
        <v>712</v>
      </c>
      <c r="C2400" s="8" t="s">
        <v>721</v>
      </c>
      <c r="D2400" s="8" t="s">
        <v>3760</v>
      </c>
      <c r="E2400" s="9">
        <v>11</v>
      </c>
      <c r="F2400" s="8" t="s">
        <v>712</v>
      </c>
    </row>
    <row r="2401" spans="1:6" ht="15" x14ac:dyDescent="0.25">
      <c r="A2401" s="8" t="s">
        <v>711</v>
      </c>
      <c r="B2401" s="8" t="s">
        <v>712</v>
      </c>
      <c r="C2401" s="8" t="s">
        <v>722</v>
      </c>
      <c r="D2401" s="8" t="s">
        <v>3760</v>
      </c>
      <c r="E2401" s="9">
        <v>17</v>
      </c>
      <c r="F2401" s="8" t="s">
        <v>712</v>
      </c>
    </row>
    <row r="2402" spans="1:6" ht="15" x14ac:dyDescent="0.25">
      <c r="A2402" s="8" t="s">
        <v>711</v>
      </c>
      <c r="B2402" s="8" t="s">
        <v>712</v>
      </c>
      <c r="C2402" s="8" t="s">
        <v>723</v>
      </c>
      <c r="D2402" s="8" t="s">
        <v>3760</v>
      </c>
      <c r="E2402" s="9">
        <v>16</v>
      </c>
      <c r="F2402" s="8" t="s">
        <v>712</v>
      </c>
    </row>
    <row r="2403" spans="1:6" ht="15" x14ac:dyDescent="0.25">
      <c r="A2403" s="8" t="s">
        <v>711</v>
      </c>
      <c r="B2403" s="8" t="s">
        <v>712</v>
      </c>
      <c r="C2403" s="8" t="s">
        <v>724</v>
      </c>
      <c r="D2403" s="8" t="s">
        <v>3762</v>
      </c>
      <c r="E2403" s="9">
        <v>80</v>
      </c>
      <c r="F2403" s="8" t="s">
        <v>712</v>
      </c>
    </row>
    <row r="2404" spans="1:6" ht="15" x14ac:dyDescent="0.25">
      <c r="A2404" s="8" t="s">
        <v>711</v>
      </c>
      <c r="B2404" s="8" t="s">
        <v>712</v>
      </c>
      <c r="C2404" s="8" t="s">
        <v>725</v>
      </c>
      <c r="D2404" s="8" t="s">
        <v>3761</v>
      </c>
      <c r="E2404" s="9">
        <v>65</v>
      </c>
      <c r="F2404" s="8" t="s">
        <v>712</v>
      </c>
    </row>
    <row r="2405" spans="1:6" ht="15" x14ac:dyDescent="0.25">
      <c r="A2405" s="8" t="s">
        <v>711</v>
      </c>
      <c r="B2405" s="8" t="s">
        <v>712</v>
      </c>
      <c r="C2405" s="8" t="s">
        <v>1823</v>
      </c>
      <c r="D2405" s="8" t="s">
        <v>3765</v>
      </c>
      <c r="E2405" s="9">
        <v>3</v>
      </c>
      <c r="F2405" s="8" t="s">
        <v>712</v>
      </c>
    </row>
    <row r="2406" spans="1:6" ht="15" x14ac:dyDescent="0.25">
      <c r="A2406" s="8" t="s">
        <v>711</v>
      </c>
      <c r="B2406" s="8" t="s">
        <v>712</v>
      </c>
      <c r="C2406" s="8" t="s">
        <v>726</v>
      </c>
      <c r="D2406" s="8" t="s">
        <v>3762</v>
      </c>
      <c r="E2406" s="9">
        <v>16</v>
      </c>
      <c r="F2406" s="8" t="s">
        <v>712</v>
      </c>
    </row>
    <row r="2407" spans="1:6" ht="15" x14ac:dyDescent="0.25">
      <c r="A2407" s="8" t="s">
        <v>727</v>
      </c>
      <c r="B2407" s="8" t="s">
        <v>728</v>
      </c>
      <c r="C2407" s="8" t="s">
        <v>729</v>
      </c>
      <c r="D2407" s="8" t="s">
        <v>3766</v>
      </c>
      <c r="E2407" s="9">
        <v>11</v>
      </c>
      <c r="F2407" s="8" t="s">
        <v>728</v>
      </c>
    </row>
    <row r="2408" spans="1:6" ht="15" x14ac:dyDescent="0.25">
      <c r="A2408" s="8" t="s">
        <v>727</v>
      </c>
      <c r="B2408" s="8" t="s">
        <v>728</v>
      </c>
      <c r="C2408" s="8" t="s">
        <v>728</v>
      </c>
      <c r="D2408" s="8" t="s">
        <v>3767</v>
      </c>
      <c r="E2408" s="9">
        <v>346</v>
      </c>
      <c r="F2408" s="8" t="s">
        <v>728</v>
      </c>
    </row>
    <row r="2409" spans="1:6" ht="15" x14ac:dyDescent="0.25">
      <c r="A2409" s="8" t="s">
        <v>727</v>
      </c>
      <c r="B2409" s="8" t="s">
        <v>728</v>
      </c>
      <c r="C2409" s="8" t="s">
        <v>728</v>
      </c>
      <c r="D2409" s="8" t="s">
        <v>3766</v>
      </c>
      <c r="E2409" s="9">
        <v>35</v>
      </c>
      <c r="F2409" s="8" t="s">
        <v>728</v>
      </c>
    </row>
    <row r="2410" spans="1:6" ht="15" x14ac:dyDescent="0.25">
      <c r="A2410" s="8" t="s">
        <v>727</v>
      </c>
      <c r="B2410" s="8" t="s">
        <v>728</v>
      </c>
      <c r="C2410" s="8" t="s">
        <v>730</v>
      </c>
      <c r="D2410" s="8" t="s">
        <v>3766</v>
      </c>
      <c r="E2410" s="9">
        <v>20</v>
      </c>
      <c r="F2410" s="8" t="s">
        <v>728</v>
      </c>
    </row>
    <row r="2411" spans="1:6" ht="15" x14ac:dyDescent="0.25">
      <c r="A2411" s="8" t="s">
        <v>727</v>
      </c>
      <c r="B2411" s="8" t="s">
        <v>728</v>
      </c>
      <c r="C2411" s="8" t="s">
        <v>731</v>
      </c>
      <c r="D2411" s="8" t="s">
        <v>3766</v>
      </c>
      <c r="E2411" s="9">
        <v>41</v>
      </c>
      <c r="F2411" s="8" t="s">
        <v>728</v>
      </c>
    </row>
    <row r="2412" spans="1:6" ht="15" x14ac:dyDescent="0.25">
      <c r="A2412" s="8" t="s">
        <v>727</v>
      </c>
      <c r="B2412" s="8" t="s">
        <v>728</v>
      </c>
      <c r="C2412" s="8" t="s">
        <v>732</v>
      </c>
      <c r="D2412" s="8" t="s">
        <v>3766</v>
      </c>
      <c r="E2412" s="9">
        <v>47</v>
      </c>
      <c r="F2412" s="8" t="s">
        <v>728</v>
      </c>
    </row>
    <row r="2413" spans="1:6" ht="15" x14ac:dyDescent="0.25">
      <c r="A2413" s="8" t="s">
        <v>727</v>
      </c>
      <c r="B2413" s="8" t="s">
        <v>728</v>
      </c>
      <c r="C2413" s="8" t="s">
        <v>733</v>
      </c>
      <c r="D2413" s="8" t="s">
        <v>3766</v>
      </c>
      <c r="E2413" s="9">
        <v>44</v>
      </c>
      <c r="F2413" s="8" t="s">
        <v>728</v>
      </c>
    </row>
    <row r="2414" spans="1:6" ht="15" x14ac:dyDescent="0.25">
      <c r="A2414" s="8" t="s">
        <v>727</v>
      </c>
      <c r="B2414" s="8" t="s">
        <v>728</v>
      </c>
      <c r="C2414" s="8" t="s">
        <v>734</v>
      </c>
      <c r="D2414" s="8" t="s">
        <v>3766</v>
      </c>
      <c r="E2414" s="9">
        <v>39</v>
      </c>
      <c r="F2414" s="8" t="s">
        <v>728</v>
      </c>
    </row>
    <row r="2415" spans="1:6" ht="15" x14ac:dyDescent="0.25">
      <c r="A2415" s="8" t="s">
        <v>727</v>
      </c>
      <c r="B2415" s="8" t="s">
        <v>728</v>
      </c>
      <c r="C2415" s="8" t="s">
        <v>735</v>
      </c>
      <c r="D2415" s="8" t="s">
        <v>3766</v>
      </c>
      <c r="E2415" s="9">
        <v>13</v>
      </c>
      <c r="F2415" s="8" t="s">
        <v>728</v>
      </c>
    </row>
    <row r="2416" spans="1:6" ht="15" x14ac:dyDescent="0.25">
      <c r="A2416" s="8" t="s">
        <v>727</v>
      </c>
      <c r="B2416" s="8" t="s">
        <v>728</v>
      </c>
      <c r="C2416" s="8" t="s">
        <v>736</v>
      </c>
      <c r="D2416" s="8" t="s">
        <v>3766</v>
      </c>
      <c r="E2416" s="9">
        <v>20</v>
      </c>
      <c r="F2416" s="8" t="s">
        <v>728</v>
      </c>
    </row>
    <row r="2417" spans="1:6" ht="15" x14ac:dyDescent="0.25">
      <c r="A2417" s="8" t="s">
        <v>727</v>
      </c>
      <c r="B2417" s="8" t="s">
        <v>728</v>
      </c>
      <c r="C2417" s="8" t="s">
        <v>737</v>
      </c>
      <c r="D2417" s="8" t="s">
        <v>3766</v>
      </c>
      <c r="E2417" s="9">
        <v>33</v>
      </c>
      <c r="F2417" s="8" t="s">
        <v>728</v>
      </c>
    </row>
    <row r="2418" spans="1:6" ht="15" x14ac:dyDescent="0.25">
      <c r="A2418" s="8" t="s">
        <v>727</v>
      </c>
      <c r="B2418" s="8" t="s">
        <v>728</v>
      </c>
      <c r="C2418" s="8" t="s">
        <v>738</v>
      </c>
      <c r="D2418" s="8" t="s">
        <v>3766</v>
      </c>
      <c r="E2418" s="9">
        <v>30</v>
      </c>
      <c r="F2418" s="8" t="s">
        <v>728</v>
      </c>
    </row>
    <row r="2419" spans="1:6" ht="15" x14ac:dyDescent="0.25">
      <c r="A2419" s="8" t="s">
        <v>739</v>
      </c>
      <c r="B2419" s="8" t="s">
        <v>740</v>
      </c>
      <c r="C2419" s="8" t="s">
        <v>741</v>
      </c>
      <c r="D2419" s="8" t="s">
        <v>3768</v>
      </c>
      <c r="E2419" s="9">
        <v>208</v>
      </c>
      <c r="F2419" s="8" t="s">
        <v>740</v>
      </c>
    </row>
    <row r="2420" spans="1:6" ht="15" x14ac:dyDescent="0.25">
      <c r="A2420" s="8" t="s">
        <v>739</v>
      </c>
      <c r="B2420" s="8" t="s">
        <v>740</v>
      </c>
      <c r="C2420" s="8" t="s">
        <v>741</v>
      </c>
      <c r="D2420" s="8" t="s">
        <v>3769</v>
      </c>
      <c r="E2420" s="9">
        <v>332</v>
      </c>
      <c r="F2420" s="8" t="s">
        <v>740</v>
      </c>
    </row>
    <row r="2421" spans="1:6" ht="15" x14ac:dyDescent="0.25">
      <c r="A2421" s="8" t="s">
        <v>739</v>
      </c>
      <c r="B2421" s="8" t="s">
        <v>740</v>
      </c>
      <c r="C2421" s="8" t="s">
        <v>741</v>
      </c>
      <c r="D2421" s="8" t="s">
        <v>3770</v>
      </c>
      <c r="E2421" s="9">
        <v>382</v>
      </c>
      <c r="F2421" s="8" t="s">
        <v>740</v>
      </c>
    </row>
    <row r="2422" spans="1:6" ht="15" x14ac:dyDescent="0.25">
      <c r="A2422" s="8" t="s">
        <v>739</v>
      </c>
      <c r="B2422" s="8" t="s">
        <v>740</v>
      </c>
      <c r="C2422" s="8" t="s">
        <v>741</v>
      </c>
      <c r="D2422" s="8" t="s">
        <v>3771</v>
      </c>
      <c r="E2422" s="9">
        <v>317</v>
      </c>
      <c r="F2422" s="8" t="s">
        <v>740</v>
      </c>
    </row>
    <row r="2423" spans="1:6" ht="15" x14ac:dyDescent="0.25">
      <c r="A2423" s="8" t="s">
        <v>739</v>
      </c>
      <c r="B2423" s="8" t="s">
        <v>740</v>
      </c>
      <c r="C2423" s="8" t="s">
        <v>741</v>
      </c>
      <c r="D2423" s="8" t="s">
        <v>3772</v>
      </c>
      <c r="E2423" s="9">
        <v>203</v>
      </c>
      <c r="F2423" s="8" t="s">
        <v>740</v>
      </c>
    </row>
    <row r="2424" spans="1:6" ht="15" x14ac:dyDescent="0.25">
      <c r="A2424" s="8" t="s">
        <v>739</v>
      </c>
      <c r="B2424" s="8" t="s">
        <v>740</v>
      </c>
      <c r="C2424" s="8" t="s">
        <v>741</v>
      </c>
      <c r="D2424" s="8" t="s">
        <v>3773</v>
      </c>
      <c r="E2424" s="9">
        <v>321</v>
      </c>
      <c r="F2424" s="8" t="s">
        <v>740</v>
      </c>
    </row>
    <row r="2425" spans="1:6" ht="15" x14ac:dyDescent="0.25">
      <c r="A2425" s="8" t="s">
        <v>739</v>
      </c>
      <c r="B2425" s="8" t="s">
        <v>740</v>
      </c>
      <c r="C2425" s="8" t="s">
        <v>741</v>
      </c>
      <c r="D2425" s="8" t="s">
        <v>3774</v>
      </c>
      <c r="E2425" s="9">
        <v>268</v>
      </c>
      <c r="F2425" s="8" t="s">
        <v>740</v>
      </c>
    </row>
    <row r="2426" spans="1:6" ht="15" x14ac:dyDescent="0.25">
      <c r="A2426" s="8" t="s">
        <v>739</v>
      </c>
      <c r="B2426" s="8" t="s">
        <v>740</v>
      </c>
      <c r="C2426" s="8" t="s">
        <v>741</v>
      </c>
      <c r="D2426" s="8" t="s">
        <v>3775</v>
      </c>
      <c r="E2426" s="9">
        <v>349</v>
      </c>
      <c r="F2426" s="8" t="s">
        <v>740</v>
      </c>
    </row>
    <row r="2427" spans="1:6" ht="15" x14ac:dyDescent="0.25">
      <c r="A2427" s="8" t="s">
        <v>739</v>
      </c>
      <c r="B2427" s="8" t="s">
        <v>740</v>
      </c>
      <c r="C2427" s="8" t="s">
        <v>741</v>
      </c>
      <c r="D2427" s="8" t="s">
        <v>3776</v>
      </c>
      <c r="E2427" s="9">
        <v>232</v>
      </c>
      <c r="F2427" s="8" t="s">
        <v>740</v>
      </c>
    </row>
    <row r="2428" spans="1:6" ht="15" x14ac:dyDescent="0.25">
      <c r="A2428" s="8" t="s">
        <v>739</v>
      </c>
      <c r="B2428" s="8" t="s">
        <v>740</v>
      </c>
      <c r="C2428" s="8" t="s">
        <v>741</v>
      </c>
      <c r="D2428" s="8" t="s">
        <v>3777</v>
      </c>
      <c r="E2428" s="9">
        <v>237</v>
      </c>
      <c r="F2428" s="8" t="s">
        <v>740</v>
      </c>
    </row>
    <row r="2429" spans="1:6" ht="15" x14ac:dyDescent="0.25">
      <c r="A2429" s="8" t="s">
        <v>739</v>
      </c>
      <c r="B2429" s="8" t="s">
        <v>740</v>
      </c>
      <c r="C2429" s="8" t="s">
        <v>741</v>
      </c>
      <c r="D2429" s="8" t="s">
        <v>3778</v>
      </c>
      <c r="E2429" s="9">
        <v>146</v>
      </c>
      <c r="F2429" s="8" t="s">
        <v>740</v>
      </c>
    </row>
    <row r="2430" spans="1:6" ht="15" x14ac:dyDescent="0.25">
      <c r="A2430" s="8" t="s">
        <v>739</v>
      </c>
      <c r="B2430" s="8" t="s">
        <v>740</v>
      </c>
      <c r="C2430" s="8" t="s">
        <v>741</v>
      </c>
      <c r="D2430" s="8" t="s">
        <v>3779</v>
      </c>
      <c r="E2430" s="9">
        <v>268</v>
      </c>
      <c r="F2430" s="8" t="s">
        <v>740</v>
      </c>
    </row>
    <row r="2431" spans="1:6" ht="15" x14ac:dyDescent="0.25">
      <c r="A2431" s="8" t="s">
        <v>739</v>
      </c>
      <c r="B2431" s="8" t="s">
        <v>740</v>
      </c>
      <c r="C2431" s="8" t="s">
        <v>741</v>
      </c>
      <c r="D2431" s="8" t="s">
        <v>3780</v>
      </c>
      <c r="E2431" s="9">
        <v>170</v>
      </c>
      <c r="F2431" s="8" t="s">
        <v>740</v>
      </c>
    </row>
    <row r="2432" spans="1:6" ht="15" x14ac:dyDescent="0.25">
      <c r="A2432" s="8" t="s">
        <v>739</v>
      </c>
      <c r="B2432" s="8" t="s">
        <v>740</v>
      </c>
      <c r="C2432" s="8" t="s">
        <v>741</v>
      </c>
      <c r="D2432" s="8" t="s">
        <v>3781</v>
      </c>
      <c r="E2432" s="9">
        <v>178</v>
      </c>
      <c r="F2432" s="8" t="s">
        <v>740</v>
      </c>
    </row>
    <row r="2433" spans="1:6" ht="15" x14ac:dyDescent="0.25">
      <c r="A2433" s="8" t="s">
        <v>739</v>
      </c>
      <c r="B2433" s="8" t="s">
        <v>740</v>
      </c>
      <c r="C2433" s="8" t="s">
        <v>741</v>
      </c>
      <c r="D2433" s="8" t="s">
        <v>3782</v>
      </c>
      <c r="E2433" s="9">
        <v>157</v>
      </c>
      <c r="F2433" s="8" t="s">
        <v>740</v>
      </c>
    </row>
    <row r="2434" spans="1:6" ht="15" x14ac:dyDescent="0.25">
      <c r="A2434" s="8" t="s">
        <v>739</v>
      </c>
      <c r="B2434" s="8" t="s">
        <v>740</v>
      </c>
      <c r="C2434" s="8" t="s">
        <v>741</v>
      </c>
      <c r="D2434" s="8" t="s">
        <v>3783</v>
      </c>
      <c r="E2434" s="9">
        <v>274</v>
      </c>
      <c r="F2434" s="8" t="s">
        <v>740</v>
      </c>
    </row>
    <row r="2435" spans="1:6" ht="15" x14ac:dyDescent="0.25">
      <c r="A2435" s="8" t="s">
        <v>739</v>
      </c>
      <c r="B2435" s="8" t="s">
        <v>740</v>
      </c>
      <c r="C2435" s="8" t="s">
        <v>741</v>
      </c>
      <c r="D2435" s="8" t="s">
        <v>3784</v>
      </c>
      <c r="E2435" s="9">
        <v>195</v>
      </c>
      <c r="F2435" s="8" t="s">
        <v>740</v>
      </c>
    </row>
    <row r="2436" spans="1:6" ht="15" x14ac:dyDescent="0.25">
      <c r="A2436" s="8" t="s">
        <v>739</v>
      </c>
      <c r="B2436" s="8" t="s">
        <v>740</v>
      </c>
      <c r="C2436" s="8" t="s">
        <v>741</v>
      </c>
      <c r="D2436" s="8" t="s">
        <v>3785</v>
      </c>
      <c r="E2436" s="9">
        <v>82</v>
      </c>
      <c r="F2436" s="8" t="s">
        <v>740</v>
      </c>
    </row>
    <row r="2437" spans="1:6" ht="15" x14ac:dyDescent="0.25">
      <c r="A2437" s="8" t="s">
        <v>739</v>
      </c>
      <c r="B2437" s="8" t="s">
        <v>740</v>
      </c>
      <c r="C2437" s="8" t="s">
        <v>741</v>
      </c>
      <c r="D2437" s="8" t="s">
        <v>3786</v>
      </c>
      <c r="E2437" s="9">
        <v>233</v>
      </c>
      <c r="F2437" s="8" t="s">
        <v>740</v>
      </c>
    </row>
    <row r="2438" spans="1:6" ht="15" x14ac:dyDescent="0.25">
      <c r="A2438" s="8" t="s">
        <v>739</v>
      </c>
      <c r="B2438" s="8" t="s">
        <v>740</v>
      </c>
      <c r="C2438" s="8" t="s">
        <v>741</v>
      </c>
      <c r="D2438" s="8" t="s">
        <v>3787</v>
      </c>
      <c r="E2438" s="9">
        <v>296</v>
      </c>
      <c r="F2438" s="8" t="s">
        <v>740</v>
      </c>
    </row>
    <row r="2439" spans="1:6" ht="15" x14ac:dyDescent="0.25">
      <c r="A2439" s="8" t="s">
        <v>739</v>
      </c>
      <c r="B2439" s="8" t="s">
        <v>740</v>
      </c>
      <c r="C2439" s="8" t="s">
        <v>741</v>
      </c>
      <c r="D2439" s="8" t="s">
        <v>3788</v>
      </c>
      <c r="E2439" s="9">
        <v>4</v>
      </c>
      <c r="F2439" s="8" t="s">
        <v>740</v>
      </c>
    </row>
    <row r="2440" spans="1:6" ht="15" x14ac:dyDescent="0.25">
      <c r="A2440" s="8" t="s">
        <v>739</v>
      </c>
      <c r="B2440" s="8" t="s">
        <v>740</v>
      </c>
      <c r="C2440" s="8" t="s">
        <v>741</v>
      </c>
      <c r="D2440" s="8" t="s">
        <v>3789</v>
      </c>
      <c r="E2440" s="9">
        <v>345</v>
      </c>
      <c r="F2440" s="8" t="s">
        <v>740</v>
      </c>
    </row>
    <row r="2441" spans="1:6" ht="15" x14ac:dyDescent="0.25">
      <c r="A2441" s="8" t="s">
        <v>739</v>
      </c>
      <c r="B2441" s="8" t="s">
        <v>740</v>
      </c>
      <c r="C2441" s="8" t="s">
        <v>741</v>
      </c>
      <c r="D2441" s="8" t="s">
        <v>3790</v>
      </c>
      <c r="E2441" s="9">
        <v>199</v>
      </c>
      <c r="F2441" s="8" t="s">
        <v>740</v>
      </c>
    </row>
    <row r="2442" spans="1:6" ht="15" x14ac:dyDescent="0.25">
      <c r="A2442" s="8" t="s">
        <v>739</v>
      </c>
      <c r="B2442" s="8" t="s">
        <v>740</v>
      </c>
      <c r="C2442" s="8" t="s">
        <v>331</v>
      </c>
      <c r="D2442" s="8" t="s">
        <v>3791</v>
      </c>
      <c r="E2442" s="9">
        <v>221</v>
      </c>
      <c r="F2442" s="8" t="s">
        <v>740</v>
      </c>
    </row>
    <row r="2443" spans="1:6" ht="15" x14ac:dyDescent="0.25">
      <c r="A2443" s="8" t="s">
        <v>739</v>
      </c>
      <c r="B2443" s="8" t="s">
        <v>740</v>
      </c>
      <c r="C2443" s="8" t="s">
        <v>331</v>
      </c>
      <c r="D2443" s="8" t="s">
        <v>3792</v>
      </c>
      <c r="E2443" s="9">
        <v>263</v>
      </c>
      <c r="F2443" s="8" t="s">
        <v>740</v>
      </c>
    </row>
    <row r="2444" spans="1:6" ht="15" x14ac:dyDescent="0.25">
      <c r="A2444" s="8" t="s">
        <v>739</v>
      </c>
      <c r="B2444" s="8" t="s">
        <v>740</v>
      </c>
      <c r="C2444" s="8" t="s">
        <v>331</v>
      </c>
      <c r="D2444" s="8" t="s">
        <v>3793</v>
      </c>
      <c r="E2444" s="9">
        <v>521</v>
      </c>
      <c r="F2444" s="8" t="s">
        <v>740</v>
      </c>
    </row>
    <row r="2445" spans="1:6" ht="15" x14ac:dyDescent="0.25">
      <c r="A2445" s="8" t="s">
        <v>739</v>
      </c>
      <c r="B2445" s="8" t="s">
        <v>740</v>
      </c>
      <c r="C2445" s="8" t="s">
        <v>331</v>
      </c>
      <c r="D2445" s="8" t="s">
        <v>3794</v>
      </c>
      <c r="E2445" s="9">
        <v>256</v>
      </c>
      <c r="F2445" s="8" t="s">
        <v>740</v>
      </c>
    </row>
    <row r="2446" spans="1:6" ht="15" x14ac:dyDescent="0.25">
      <c r="A2446" s="8" t="s">
        <v>739</v>
      </c>
      <c r="B2446" s="8" t="s">
        <v>740</v>
      </c>
      <c r="C2446" s="8" t="s">
        <v>331</v>
      </c>
      <c r="D2446" s="8" t="s">
        <v>3795</v>
      </c>
      <c r="E2446" s="9">
        <v>276</v>
      </c>
      <c r="F2446" s="8" t="s">
        <v>740</v>
      </c>
    </row>
    <row r="2447" spans="1:6" ht="15" x14ac:dyDescent="0.25">
      <c r="A2447" s="8" t="s">
        <v>739</v>
      </c>
      <c r="B2447" s="8" t="s">
        <v>740</v>
      </c>
      <c r="C2447" s="8" t="s">
        <v>331</v>
      </c>
      <c r="D2447" s="8" t="s">
        <v>3796</v>
      </c>
      <c r="E2447" s="9">
        <v>273</v>
      </c>
      <c r="F2447" s="8" t="s">
        <v>740</v>
      </c>
    </row>
    <row r="2448" spans="1:6" ht="15" x14ac:dyDescent="0.25">
      <c r="A2448" s="8" t="s">
        <v>739</v>
      </c>
      <c r="B2448" s="8" t="s">
        <v>740</v>
      </c>
      <c r="C2448" s="8" t="s">
        <v>331</v>
      </c>
      <c r="D2448" s="8" t="s">
        <v>3797</v>
      </c>
      <c r="E2448" s="9">
        <v>374</v>
      </c>
      <c r="F2448" s="8" t="s">
        <v>740</v>
      </c>
    </row>
    <row r="2449" spans="1:6" ht="15" x14ac:dyDescent="0.25">
      <c r="A2449" s="8" t="s">
        <v>739</v>
      </c>
      <c r="B2449" s="8" t="s">
        <v>740</v>
      </c>
      <c r="C2449" s="8" t="s">
        <v>331</v>
      </c>
      <c r="D2449" s="8" t="s">
        <v>3798</v>
      </c>
      <c r="E2449" s="9">
        <v>282</v>
      </c>
      <c r="F2449" s="8" t="s">
        <v>740</v>
      </c>
    </row>
    <row r="2450" spans="1:6" ht="15" x14ac:dyDescent="0.25">
      <c r="A2450" s="8" t="s">
        <v>739</v>
      </c>
      <c r="B2450" s="8" t="s">
        <v>740</v>
      </c>
      <c r="C2450" s="8" t="s">
        <v>331</v>
      </c>
      <c r="D2450" s="8" t="s">
        <v>3799</v>
      </c>
      <c r="E2450" s="9">
        <v>310</v>
      </c>
      <c r="F2450" s="8" t="s">
        <v>740</v>
      </c>
    </row>
    <row r="2451" spans="1:6" ht="15" x14ac:dyDescent="0.25">
      <c r="A2451" s="8" t="s">
        <v>739</v>
      </c>
      <c r="B2451" s="8" t="s">
        <v>740</v>
      </c>
      <c r="C2451" s="8" t="s">
        <v>331</v>
      </c>
      <c r="D2451" s="8" t="s">
        <v>3800</v>
      </c>
      <c r="E2451" s="9">
        <v>352</v>
      </c>
      <c r="F2451" s="8" t="s">
        <v>740</v>
      </c>
    </row>
    <row r="2452" spans="1:6" ht="15" x14ac:dyDescent="0.25">
      <c r="A2452" s="8" t="s">
        <v>739</v>
      </c>
      <c r="B2452" s="8" t="s">
        <v>740</v>
      </c>
      <c r="C2452" s="8" t="s">
        <v>331</v>
      </c>
      <c r="D2452" s="8" t="s">
        <v>3801</v>
      </c>
      <c r="E2452" s="9">
        <v>363</v>
      </c>
      <c r="F2452" s="8" t="s">
        <v>740</v>
      </c>
    </row>
    <row r="2453" spans="1:6" ht="15" x14ac:dyDescent="0.25">
      <c r="A2453" s="8" t="s">
        <v>739</v>
      </c>
      <c r="B2453" s="8" t="s">
        <v>740</v>
      </c>
      <c r="C2453" s="8" t="s">
        <v>331</v>
      </c>
      <c r="D2453" s="8" t="s">
        <v>3802</v>
      </c>
      <c r="E2453" s="9">
        <v>389</v>
      </c>
      <c r="F2453" s="8" t="s">
        <v>740</v>
      </c>
    </row>
    <row r="2454" spans="1:6" ht="15" x14ac:dyDescent="0.25">
      <c r="A2454" s="8" t="s">
        <v>739</v>
      </c>
      <c r="B2454" s="8" t="s">
        <v>740</v>
      </c>
      <c r="C2454" s="8" t="s">
        <v>331</v>
      </c>
      <c r="D2454" s="8" t="s">
        <v>3803</v>
      </c>
      <c r="E2454" s="9">
        <v>374</v>
      </c>
      <c r="F2454" s="8" t="s">
        <v>740</v>
      </c>
    </row>
    <row r="2455" spans="1:6" ht="15" x14ac:dyDescent="0.25">
      <c r="A2455" s="8" t="s">
        <v>739</v>
      </c>
      <c r="B2455" s="8" t="s">
        <v>740</v>
      </c>
      <c r="C2455" s="8" t="s">
        <v>331</v>
      </c>
      <c r="D2455" s="8" t="s">
        <v>3804</v>
      </c>
      <c r="E2455" s="9">
        <v>300</v>
      </c>
      <c r="F2455" s="8" t="s">
        <v>740</v>
      </c>
    </row>
    <row r="2456" spans="1:6" ht="15" x14ac:dyDescent="0.25">
      <c r="A2456" s="8" t="s">
        <v>739</v>
      </c>
      <c r="B2456" s="8" t="s">
        <v>740</v>
      </c>
      <c r="C2456" s="8" t="s">
        <v>331</v>
      </c>
      <c r="D2456" s="8" t="s">
        <v>3805</v>
      </c>
      <c r="E2456" s="9">
        <v>755</v>
      </c>
      <c r="F2456" s="8" t="s">
        <v>740</v>
      </c>
    </row>
    <row r="2457" spans="1:6" ht="15" x14ac:dyDescent="0.25">
      <c r="A2457" s="8" t="s">
        <v>739</v>
      </c>
      <c r="B2457" s="8" t="s">
        <v>740</v>
      </c>
      <c r="C2457" s="8" t="s">
        <v>331</v>
      </c>
      <c r="D2457" s="8" t="s">
        <v>3806</v>
      </c>
      <c r="E2457" s="9">
        <v>345</v>
      </c>
      <c r="F2457" s="8" t="s">
        <v>740</v>
      </c>
    </row>
    <row r="2458" spans="1:6" ht="15" x14ac:dyDescent="0.25">
      <c r="A2458" s="8" t="s">
        <v>739</v>
      </c>
      <c r="B2458" s="8" t="s">
        <v>740</v>
      </c>
      <c r="C2458" s="8" t="s">
        <v>331</v>
      </c>
      <c r="D2458" s="8" t="s">
        <v>3807</v>
      </c>
      <c r="E2458" s="9">
        <v>245</v>
      </c>
      <c r="F2458" s="8" t="s">
        <v>740</v>
      </c>
    </row>
    <row r="2459" spans="1:6" ht="15" x14ac:dyDescent="0.25">
      <c r="A2459" s="8" t="s">
        <v>739</v>
      </c>
      <c r="B2459" s="8" t="s">
        <v>740</v>
      </c>
      <c r="C2459" s="8" t="s">
        <v>331</v>
      </c>
      <c r="D2459" s="8" t="s">
        <v>3808</v>
      </c>
      <c r="E2459" s="9">
        <v>247</v>
      </c>
      <c r="F2459" s="8" t="s">
        <v>740</v>
      </c>
    </row>
    <row r="2460" spans="1:6" ht="15" x14ac:dyDescent="0.25">
      <c r="A2460" s="8" t="s">
        <v>739</v>
      </c>
      <c r="B2460" s="8" t="s">
        <v>740</v>
      </c>
      <c r="C2460" s="8" t="s">
        <v>331</v>
      </c>
      <c r="D2460" s="8" t="s">
        <v>3809</v>
      </c>
      <c r="E2460" s="9">
        <v>331</v>
      </c>
      <c r="F2460" s="8" t="s">
        <v>740</v>
      </c>
    </row>
    <row r="2461" spans="1:6" ht="15" x14ac:dyDescent="0.25">
      <c r="A2461" s="8" t="s">
        <v>739</v>
      </c>
      <c r="B2461" s="8" t="s">
        <v>740</v>
      </c>
      <c r="C2461" s="8" t="s">
        <v>331</v>
      </c>
      <c r="D2461" s="8" t="s">
        <v>3810</v>
      </c>
      <c r="E2461" s="9">
        <v>191</v>
      </c>
      <c r="F2461" s="8" t="s">
        <v>740</v>
      </c>
    </row>
    <row r="2462" spans="1:6" ht="15" x14ac:dyDescent="0.25">
      <c r="A2462" s="8" t="s">
        <v>739</v>
      </c>
      <c r="B2462" s="8" t="s">
        <v>740</v>
      </c>
      <c r="C2462" s="8" t="s">
        <v>331</v>
      </c>
      <c r="D2462" s="8" t="s">
        <v>3811</v>
      </c>
      <c r="E2462" s="9">
        <v>469</v>
      </c>
      <c r="F2462" s="8" t="s">
        <v>740</v>
      </c>
    </row>
    <row r="2463" spans="1:6" ht="15" x14ac:dyDescent="0.25">
      <c r="A2463" s="8" t="s">
        <v>739</v>
      </c>
      <c r="B2463" s="8" t="s">
        <v>740</v>
      </c>
      <c r="C2463" s="8" t="s">
        <v>331</v>
      </c>
      <c r="D2463" s="8" t="s">
        <v>3812</v>
      </c>
      <c r="E2463" s="9">
        <v>201</v>
      </c>
      <c r="F2463" s="8" t="s">
        <v>740</v>
      </c>
    </row>
    <row r="2464" spans="1:6" ht="15" x14ac:dyDescent="0.25">
      <c r="A2464" s="8" t="s">
        <v>739</v>
      </c>
      <c r="B2464" s="8" t="s">
        <v>740</v>
      </c>
      <c r="C2464" s="8" t="s">
        <v>331</v>
      </c>
      <c r="D2464" s="8" t="s">
        <v>3813</v>
      </c>
      <c r="E2464" s="9">
        <v>23</v>
      </c>
      <c r="F2464" s="8" t="s">
        <v>740</v>
      </c>
    </row>
    <row r="2465" spans="1:6" ht="15" x14ac:dyDescent="0.25">
      <c r="A2465" s="8" t="s">
        <v>739</v>
      </c>
      <c r="B2465" s="8" t="s">
        <v>740</v>
      </c>
      <c r="C2465" s="8" t="s">
        <v>331</v>
      </c>
      <c r="D2465" s="8" t="s">
        <v>3814</v>
      </c>
      <c r="E2465" s="9">
        <v>212</v>
      </c>
      <c r="F2465" s="8" t="s">
        <v>740</v>
      </c>
    </row>
    <row r="2466" spans="1:6" ht="15" x14ac:dyDescent="0.25">
      <c r="A2466" s="8" t="s">
        <v>739</v>
      </c>
      <c r="B2466" s="8" t="s">
        <v>740</v>
      </c>
      <c r="C2466" s="8" t="s">
        <v>331</v>
      </c>
      <c r="D2466" s="8" t="s">
        <v>3815</v>
      </c>
      <c r="E2466" s="9">
        <v>233</v>
      </c>
      <c r="F2466" s="8" t="s">
        <v>740</v>
      </c>
    </row>
    <row r="2467" spans="1:6" ht="15" x14ac:dyDescent="0.25">
      <c r="A2467" s="8" t="s">
        <v>739</v>
      </c>
      <c r="B2467" s="8" t="s">
        <v>740</v>
      </c>
      <c r="C2467" s="8" t="s">
        <v>331</v>
      </c>
      <c r="D2467" s="8" t="s">
        <v>3816</v>
      </c>
      <c r="E2467" s="9">
        <v>170</v>
      </c>
      <c r="F2467" s="8" t="s">
        <v>740</v>
      </c>
    </row>
    <row r="2468" spans="1:6" ht="15" x14ac:dyDescent="0.25">
      <c r="A2468" s="8" t="s">
        <v>739</v>
      </c>
      <c r="B2468" s="8" t="s">
        <v>740</v>
      </c>
      <c r="C2468" s="8" t="s">
        <v>331</v>
      </c>
      <c r="D2468" s="8" t="s">
        <v>3817</v>
      </c>
      <c r="E2468" s="9">
        <v>235</v>
      </c>
      <c r="F2468" s="8" t="s">
        <v>740</v>
      </c>
    </row>
    <row r="2469" spans="1:6" ht="15" x14ac:dyDescent="0.25">
      <c r="A2469" s="8" t="s">
        <v>739</v>
      </c>
      <c r="B2469" s="8" t="s">
        <v>740</v>
      </c>
      <c r="C2469" s="8" t="s">
        <v>331</v>
      </c>
      <c r="D2469" s="8" t="s">
        <v>3818</v>
      </c>
      <c r="E2469" s="9">
        <v>320</v>
      </c>
      <c r="F2469" s="8" t="s">
        <v>740</v>
      </c>
    </row>
    <row r="2470" spans="1:6" ht="15" x14ac:dyDescent="0.25">
      <c r="A2470" s="8" t="s">
        <v>739</v>
      </c>
      <c r="B2470" s="8" t="s">
        <v>740</v>
      </c>
      <c r="C2470" s="8" t="s">
        <v>331</v>
      </c>
      <c r="D2470" s="8" t="s">
        <v>3819</v>
      </c>
      <c r="E2470" s="9">
        <v>172</v>
      </c>
      <c r="F2470" s="8" t="s">
        <v>740</v>
      </c>
    </row>
    <row r="2471" spans="1:6" ht="15" x14ac:dyDescent="0.25">
      <c r="A2471" s="8" t="s">
        <v>739</v>
      </c>
      <c r="B2471" s="8" t="s">
        <v>740</v>
      </c>
      <c r="C2471" s="8" t="s">
        <v>331</v>
      </c>
      <c r="D2471" s="8" t="s">
        <v>3820</v>
      </c>
      <c r="E2471" s="9">
        <v>234</v>
      </c>
      <c r="F2471" s="8" t="s">
        <v>740</v>
      </c>
    </row>
    <row r="2472" spans="1:6" ht="15" x14ac:dyDescent="0.25">
      <c r="A2472" s="8" t="s">
        <v>739</v>
      </c>
      <c r="B2472" s="8" t="s">
        <v>740</v>
      </c>
      <c r="C2472" s="8" t="s">
        <v>331</v>
      </c>
      <c r="D2472" s="8" t="s">
        <v>3821</v>
      </c>
      <c r="E2472" s="9">
        <v>465</v>
      </c>
      <c r="F2472" s="8" t="s">
        <v>740</v>
      </c>
    </row>
    <row r="2473" spans="1:6" ht="15" x14ac:dyDescent="0.25">
      <c r="A2473" s="8" t="s">
        <v>739</v>
      </c>
      <c r="B2473" s="8" t="s">
        <v>740</v>
      </c>
      <c r="C2473" s="8" t="s">
        <v>331</v>
      </c>
      <c r="D2473" s="8" t="s">
        <v>3822</v>
      </c>
      <c r="E2473" s="9">
        <v>173</v>
      </c>
      <c r="F2473" s="8" t="s">
        <v>740</v>
      </c>
    </row>
    <row r="2474" spans="1:6" ht="15" x14ac:dyDescent="0.25">
      <c r="A2474" s="8" t="s">
        <v>739</v>
      </c>
      <c r="B2474" s="8" t="s">
        <v>740</v>
      </c>
      <c r="C2474" s="8" t="s">
        <v>331</v>
      </c>
      <c r="D2474" s="8" t="s">
        <v>3823</v>
      </c>
      <c r="E2474" s="9">
        <v>268</v>
      </c>
      <c r="F2474" s="8" t="s">
        <v>740</v>
      </c>
    </row>
    <row r="2475" spans="1:6" ht="15" x14ac:dyDescent="0.25">
      <c r="A2475" s="8" t="s">
        <v>739</v>
      </c>
      <c r="B2475" s="8" t="s">
        <v>740</v>
      </c>
      <c r="C2475" s="8" t="s">
        <v>331</v>
      </c>
      <c r="D2475" s="8" t="s">
        <v>3824</v>
      </c>
      <c r="E2475" s="9">
        <v>175</v>
      </c>
      <c r="F2475" s="8" t="s">
        <v>740</v>
      </c>
    </row>
    <row r="2476" spans="1:6" ht="15" x14ac:dyDescent="0.25">
      <c r="A2476" s="8" t="s">
        <v>739</v>
      </c>
      <c r="B2476" s="8" t="s">
        <v>740</v>
      </c>
      <c r="C2476" s="8" t="s">
        <v>331</v>
      </c>
      <c r="D2476" s="8" t="s">
        <v>3825</v>
      </c>
      <c r="E2476" s="9">
        <v>187</v>
      </c>
      <c r="F2476" s="8" t="s">
        <v>740</v>
      </c>
    </row>
    <row r="2477" spans="1:6" ht="15" x14ac:dyDescent="0.25">
      <c r="A2477" s="8" t="s">
        <v>739</v>
      </c>
      <c r="B2477" s="8" t="s">
        <v>740</v>
      </c>
      <c r="C2477" s="8" t="s">
        <v>331</v>
      </c>
      <c r="D2477" s="8" t="s">
        <v>3826</v>
      </c>
      <c r="E2477" s="9">
        <v>401</v>
      </c>
      <c r="F2477" s="8" t="s">
        <v>740</v>
      </c>
    </row>
    <row r="2478" spans="1:6" ht="15" x14ac:dyDescent="0.25">
      <c r="A2478" s="8" t="s">
        <v>739</v>
      </c>
      <c r="B2478" s="8" t="s">
        <v>740</v>
      </c>
      <c r="C2478" s="8" t="s">
        <v>331</v>
      </c>
      <c r="D2478" s="8" t="s">
        <v>3827</v>
      </c>
      <c r="E2478" s="9">
        <v>239</v>
      </c>
      <c r="F2478" s="8" t="s">
        <v>740</v>
      </c>
    </row>
    <row r="2479" spans="1:6" ht="15" x14ac:dyDescent="0.25">
      <c r="A2479" s="8" t="s">
        <v>739</v>
      </c>
      <c r="B2479" s="8" t="s">
        <v>740</v>
      </c>
      <c r="C2479" s="8" t="s">
        <v>331</v>
      </c>
      <c r="D2479" s="8" t="s">
        <v>3828</v>
      </c>
      <c r="E2479" s="9">
        <v>150</v>
      </c>
      <c r="F2479" s="8" t="s">
        <v>740</v>
      </c>
    </row>
    <row r="2480" spans="1:6" ht="15" x14ac:dyDescent="0.25">
      <c r="A2480" s="8" t="s">
        <v>739</v>
      </c>
      <c r="B2480" s="8" t="s">
        <v>740</v>
      </c>
      <c r="C2480" s="8" t="s">
        <v>331</v>
      </c>
      <c r="D2480" s="8" t="s">
        <v>3829</v>
      </c>
      <c r="E2480" s="9">
        <v>232</v>
      </c>
      <c r="F2480" s="8" t="s">
        <v>740</v>
      </c>
    </row>
    <row r="2481" spans="1:6" ht="15" x14ac:dyDescent="0.25">
      <c r="A2481" s="8" t="s">
        <v>739</v>
      </c>
      <c r="B2481" s="8" t="s">
        <v>740</v>
      </c>
      <c r="C2481" s="8" t="s">
        <v>331</v>
      </c>
      <c r="D2481" s="8" t="s">
        <v>3830</v>
      </c>
      <c r="E2481" s="9">
        <v>157</v>
      </c>
      <c r="F2481" s="8" t="s">
        <v>740</v>
      </c>
    </row>
    <row r="2482" spans="1:6" ht="15" x14ac:dyDescent="0.25">
      <c r="A2482" s="8" t="s">
        <v>739</v>
      </c>
      <c r="B2482" s="8" t="s">
        <v>740</v>
      </c>
      <c r="C2482" s="8" t="s">
        <v>331</v>
      </c>
      <c r="D2482" s="8" t="s">
        <v>3831</v>
      </c>
      <c r="E2482" s="9">
        <v>208</v>
      </c>
      <c r="F2482" s="8" t="s">
        <v>740</v>
      </c>
    </row>
    <row r="2483" spans="1:6" ht="15" x14ac:dyDescent="0.25">
      <c r="A2483" s="8" t="s">
        <v>739</v>
      </c>
      <c r="B2483" s="8" t="s">
        <v>740</v>
      </c>
      <c r="C2483" s="8" t="s">
        <v>331</v>
      </c>
      <c r="D2483" s="8" t="s">
        <v>3832</v>
      </c>
      <c r="E2483" s="9">
        <v>239</v>
      </c>
      <c r="F2483" s="8" t="s">
        <v>740</v>
      </c>
    </row>
    <row r="2484" spans="1:6" ht="15" x14ac:dyDescent="0.25">
      <c r="A2484" s="8" t="s">
        <v>739</v>
      </c>
      <c r="B2484" s="8" t="s">
        <v>740</v>
      </c>
      <c r="C2484" s="8" t="s">
        <v>331</v>
      </c>
      <c r="D2484" s="8" t="s">
        <v>3833</v>
      </c>
      <c r="E2484" s="9">
        <v>285</v>
      </c>
      <c r="F2484" s="8" t="s">
        <v>740</v>
      </c>
    </row>
    <row r="2485" spans="1:6" ht="15" x14ac:dyDescent="0.25">
      <c r="A2485" s="8" t="s">
        <v>739</v>
      </c>
      <c r="B2485" s="8" t="s">
        <v>740</v>
      </c>
      <c r="C2485" s="8" t="s">
        <v>331</v>
      </c>
      <c r="D2485" s="8" t="s">
        <v>3834</v>
      </c>
      <c r="E2485" s="9">
        <v>268</v>
      </c>
      <c r="F2485" s="8" t="s">
        <v>740</v>
      </c>
    </row>
    <row r="2486" spans="1:6" ht="15" x14ac:dyDescent="0.25">
      <c r="A2486" s="8" t="s">
        <v>739</v>
      </c>
      <c r="B2486" s="8" t="s">
        <v>740</v>
      </c>
      <c r="C2486" s="8" t="s">
        <v>331</v>
      </c>
      <c r="D2486" s="8" t="s">
        <v>3835</v>
      </c>
      <c r="E2486" s="9">
        <v>428</v>
      </c>
      <c r="F2486" s="8" t="s">
        <v>740</v>
      </c>
    </row>
    <row r="2487" spans="1:6" ht="15" x14ac:dyDescent="0.25">
      <c r="A2487" s="8" t="s">
        <v>739</v>
      </c>
      <c r="B2487" s="8" t="s">
        <v>740</v>
      </c>
      <c r="C2487" s="8" t="s">
        <v>331</v>
      </c>
      <c r="D2487" s="8" t="s">
        <v>3836</v>
      </c>
      <c r="E2487" s="9">
        <v>442</v>
      </c>
      <c r="F2487" s="8" t="s">
        <v>740</v>
      </c>
    </row>
    <row r="2488" spans="1:6" ht="15" x14ac:dyDescent="0.25">
      <c r="A2488" s="8" t="s">
        <v>739</v>
      </c>
      <c r="B2488" s="8" t="s">
        <v>740</v>
      </c>
      <c r="C2488" s="8" t="s">
        <v>331</v>
      </c>
      <c r="D2488" s="8" t="s">
        <v>3837</v>
      </c>
      <c r="E2488" s="9">
        <v>284</v>
      </c>
      <c r="F2488" s="8" t="s">
        <v>740</v>
      </c>
    </row>
    <row r="2489" spans="1:6" ht="15" x14ac:dyDescent="0.25">
      <c r="A2489" s="8" t="s">
        <v>739</v>
      </c>
      <c r="B2489" s="8" t="s">
        <v>740</v>
      </c>
      <c r="C2489" s="8" t="s">
        <v>331</v>
      </c>
      <c r="D2489" s="8" t="s">
        <v>3838</v>
      </c>
      <c r="E2489" s="9">
        <v>264</v>
      </c>
      <c r="F2489" s="8" t="s">
        <v>740</v>
      </c>
    </row>
    <row r="2490" spans="1:6" ht="15" x14ac:dyDescent="0.25">
      <c r="A2490" s="8" t="s">
        <v>739</v>
      </c>
      <c r="B2490" s="8" t="s">
        <v>740</v>
      </c>
      <c r="C2490" s="8" t="s">
        <v>331</v>
      </c>
      <c r="D2490" s="8" t="s">
        <v>3839</v>
      </c>
      <c r="E2490" s="9">
        <v>234</v>
      </c>
      <c r="F2490" s="8" t="s">
        <v>740</v>
      </c>
    </row>
    <row r="2491" spans="1:6" ht="15" x14ac:dyDescent="0.25">
      <c r="A2491" s="8" t="s">
        <v>739</v>
      </c>
      <c r="B2491" s="8" t="s">
        <v>740</v>
      </c>
      <c r="C2491" s="8" t="s">
        <v>740</v>
      </c>
      <c r="D2491" s="8" t="s">
        <v>3840</v>
      </c>
      <c r="E2491" s="9">
        <v>179</v>
      </c>
      <c r="F2491" s="8" t="s">
        <v>740</v>
      </c>
    </row>
    <row r="2492" spans="1:6" ht="15" x14ac:dyDescent="0.25">
      <c r="A2492" s="8" t="s">
        <v>739</v>
      </c>
      <c r="B2492" s="8" t="s">
        <v>740</v>
      </c>
      <c r="C2492" s="8" t="s">
        <v>740</v>
      </c>
      <c r="D2492" s="8" t="s">
        <v>3841</v>
      </c>
      <c r="E2492" s="9">
        <v>248</v>
      </c>
      <c r="F2492" s="8" t="s">
        <v>740</v>
      </c>
    </row>
    <row r="2493" spans="1:6" ht="15" x14ac:dyDescent="0.25">
      <c r="A2493" s="8" t="s">
        <v>739</v>
      </c>
      <c r="B2493" s="8" t="s">
        <v>740</v>
      </c>
      <c r="C2493" s="8" t="s">
        <v>740</v>
      </c>
      <c r="D2493" s="8" t="s">
        <v>3842</v>
      </c>
      <c r="E2493" s="9">
        <v>363</v>
      </c>
      <c r="F2493" s="8" t="s">
        <v>740</v>
      </c>
    </row>
    <row r="2494" spans="1:6" ht="15" x14ac:dyDescent="0.25">
      <c r="A2494" s="8" t="s">
        <v>739</v>
      </c>
      <c r="B2494" s="8" t="s">
        <v>740</v>
      </c>
      <c r="C2494" s="8" t="s">
        <v>740</v>
      </c>
      <c r="D2494" s="8" t="s">
        <v>3843</v>
      </c>
      <c r="E2494" s="9">
        <v>192</v>
      </c>
      <c r="F2494" s="8" t="s">
        <v>740</v>
      </c>
    </row>
    <row r="2495" spans="1:6" ht="15" x14ac:dyDescent="0.25">
      <c r="A2495" s="8" t="s">
        <v>739</v>
      </c>
      <c r="B2495" s="8" t="s">
        <v>740</v>
      </c>
      <c r="C2495" s="8" t="s">
        <v>740</v>
      </c>
      <c r="D2495" s="8" t="s">
        <v>3844</v>
      </c>
      <c r="E2495" s="9">
        <v>257</v>
      </c>
      <c r="F2495" s="8" t="s">
        <v>740</v>
      </c>
    </row>
    <row r="2496" spans="1:6" ht="15" x14ac:dyDescent="0.25">
      <c r="A2496" s="8" t="s">
        <v>739</v>
      </c>
      <c r="B2496" s="8" t="s">
        <v>740</v>
      </c>
      <c r="C2496" s="8" t="s">
        <v>740</v>
      </c>
      <c r="D2496" s="8" t="s">
        <v>3845</v>
      </c>
      <c r="E2496" s="9">
        <v>291</v>
      </c>
      <c r="F2496" s="8" t="s">
        <v>740</v>
      </c>
    </row>
    <row r="2497" spans="1:6" ht="15" x14ac:dyDescent="0.25">
      <c r="A2497" s="8" t="s">
        <v>739</v>
      </c>
      <c r="B2497" s="8" t="s">
        <v>740</v>
      </c>
      <c r="C2497" s="8" t="s">
        <v>740</v>
      </c>
      <c r="D2497" s="8" t="s">
        <v>3846</v>
      </c>
      <c r="E2497" s="9">
        <v>195</v>
      </c>
      <c r="F2497" s="8" t="s">
        <v>740</v>
      </c>
    </row>
    <row r="2498" spans="1:6" ht="15" x14ac:dyDescent="0.25">
      <c r="A2498" s="8" t="s">
        <v>739</v>
      </c>
      <c r="B2498" s="8" t="s">
        <v>740</v>
      </c>
      <c r="C2498" s="8" t="s">
        <v>740</v>
      </c>
      <c r="D2498" s="8" t="s">
        <v>3847</v>
      </c>
      <c r="E2498" s="9">
        <v>338</v>
      </c>
      <c r="F2498" s="8" t="s">
        <v>740</v>
      </c>
    </row>
    <row r="2499" spans="1:6" ht="15" x14ac:dyDescent="0.25">
      <c r="A2499" s="8" t="s">
        <v>739</v>
      </c>
      <c r="B2499" s="8" t="s">
        <v>740</v>
      </c>
      <c r="C2499" s="8" t="s">
        <v>740</v>
      </c>
      <c r="D2499" s="8" t="s">
        <v>3848</v>
      </c>
      <c r="E2499" s="9">
        <v>366</v>
      </c>
      <c r="F2499" s="8" t="s">
        <v>740</v>
      </c>
    </row>
    <row r="2500" spans="1:6" ht="15" x14ac:dyDescent="0.25">
      <c r="A2500" s="8" t="s">
        <v>739</v>
      </c>
      <c r="B2500" s="8" t="s">
        <v>740</v>
      </c>
      <c r="C2500" s="8" t="s">
        <v>740</v>
      </c>
      <c r="D2500" s="8" t="s">
        <v>3849</v>
      </c>
      <c r="E2500" s="9">
        <v>224</v>
      </c>
      <c r="F2500" s="8" t="s">
        <v>740</v>
      </c>
    </row>
    <row r="2501" spans="1:6" ht="15" x14ac:dyDescent="0.25">
      <c r="A2501" s="8" t="s">
        <v>739</v>
      </c>
      <c r="B2501" s="8" t="s">
        <v>740</v>
      </c>
      <c r="C2501" s="8" t="s">
        <v>740</v>
      </c>
      <c r="D2501" s="8" t="s">
        <v>3850</v>
      </c>
      <c r="E2501" s="9">
        <v>361</v>
      </c>
      <c r="F2501" s="8" t="s">
        <v>740</v>
      </c>
    </row>
    <row r="2502" spans="1:6" ht="15" x14ac:dyDescent="0.25">
      <c r="A2502" s="8" t="s">
        <v>739</v>
      </c>
      <c r="B2502" s="8" t="s">
        <v>740</v>
      </c>
      <c r="C2502" s="8" t="s">
        <v>740</v>
      </c>
      <c r="D2502" s="8" t="s">
        <v>3851</v>
      </c>
      <c r="E2502" s="9">
        <v>273</v>
      </c>
      <c r="F2502" s="8" t="s">
        <v>740</v>
      </c>
    </row>
    <row r="2503" spans="1:6" ht="15" x14ac:dyDescent="0.25">
      <c r="A2503" s="8" t="s">
        <v>739</v>
      </c>
      <c r="B2503" s="8" t="s">
        <v>740</v>
      </c>
      <c r="C2503" s="8" t="s">
        <v>740</v>
      </c>
      <c r="D2503" s="8" t="s">
        <v>3852</v>
      </c>
      <c r="E2503" s="9">
        <v>293</v>
      </c>
      <c r="F2503" s="8" t="s">
        <v>740</v>
      </c>
    </row>
    <row r="2504" spans="1:6" ht="15" x14ac:dyDescent="0.25">
      <c r="A2504" s="8" t="s">
        <v>739</v>
      </c>
      <c r="B2504" s="8" t="s">
        <v>740</v>
      </c>
      <c r="C2504" s="8" t="s">
        <v>740</v>
      </c>
      <c r="D2504" s="8" t="s">
        <v>8021</v>
      </c>
      <c r="E2504" s="9">
        <v>7</v>
      </c>
      <c r="F2504" s="8" t="s">
        <v>740</v>
      </c>
    </row>
    <row r="2505" spans="1:6" ht="15" x14ac:dyDescent="0.25">
      <c r="A2505" s="8" t="s">
        <v>739</v>
      </c>
      <c r="B2505" s="8" t="s">
        <v>740</v>
      </c>
      <c r="C2505" s="8" t="s">
        <v>740</v>
      </c>
      <c r="D2505" s="8" t="s">
        <v>3853</v>
      </c>
      <c r="E2505" s="9">
        <v>236</v>
      </c>
      <c r="F2505" s="8" t="s">
        <v>740</v>
      </c>
    </row>
    <row r="2506" spans="1:6" ht="15" x14ac:dyDescent="0.25">
      <c r="A2506" s="8" t="s">
        <v>739</v>
      </c>
      <c r="B2506" s="8" t="s">
        <v>740</v>
      </c>
      <c r="C2506" s="8" t="s">
        <v>740</v>
      </c>
      <c r="D2506" s="8" t="s">
        <v>3854</v>
      </c>
      <c r="E2506" s="9">
        <v>308</v>
      </c>
      <c r="F2506" s="8" t="s">
        <v>740</v>
      </c>
    </row>
    <row r="2507" spans="1:6" ht="15" x14ac:dyDescent="0.25">
      <c r="A2507" s="8" t="s">
        <v>739</v>
      </c>
      <c r="B2507" s="8" t="s">
        <v>740</v>
      </c>
      <c r="C2507" s="8" t="s">
        <v>740</v>
      </c>
      <c r="D2507" s="8" t="s">
        <v>3855</v>
      </c>
      <c r="E2507" s="9">
        <v>239</v>
      </c>
      <c r="F2507" s="8" t="s">
        <v>740</v>
      </c>
    </row>
    <row r="2508" spans="1:6" ht="15" x14ac:dyDescent="0.25">
      <c r="A2508" s="8" t="s">
        <v>739</v>
      </c>
      <c r="B2508" s="8" t="s">
        <v>740</v>
      </c>
      <c r="C2508" s="8" t="s">
        <v>740</v>
      </c>
      <c r="D2508" s="8" t="s">
        <v>3856</v>
      </c>
      <c r="E2508" s="9">
        <v>456</v>
      </c>
      <c r="F2508" s="8" t="s">
        <v>740</v>
      </c>
    </row>
    <row r="2509" spans="1:6" ht="15" x14ac:dyDescent="0.25">
      <c r="A2509" s="8" t="s">
        <v>739</v>
      </c>
      <c r="B2509" s="8" t="s">
        <v>740</v>
      </c>
      <c r="C2509" s="8" t="s">
        <v>740</v>
      </c>
      <c r="D2509" s="8" t="s">
        <v>3857</v>
      </c>
      <c r="E2509" s="9">
        <v>480</v>
      </c>
      <c r="F2509" s="8" t="s">
        <v>740</v>
      </c>
    </row>
    <row r="2510" spans="1:6" ht="15" x14ac:dyDescent="0.25">
      <c r="A2510" s="8" t="s">
        <v>739</v>
      </c>
      <c r="B2510" s="8" t="s">
        <v>740</v>
      </c>
      <c r="C2510" s="8" t="s">
        <v>740</v>
      </c>
      <c r="D2510" s="8" t="s">
        <v>3858</v>
      </c>
      <c r="E2510" s="9">
        <v>300</v>
      </c>
      <c r="F2510" s="8" t="s">
        <v>740</v>
      </c>
    </row>
    <row r="2511" spans="1:6" ht="15" x14ac:dyDescent="0.25">
      <c r="A2511" s="8" t="s">
        <v>739</v>
      </c>
      <c r="B2511" s="8" t="s">
        <v>740</v>
      </c>
      <c r="C2511" s="8" t="s">
        <v>740</v>
      </c>
      <c r="D2511" s="8" t="s">
        <v>3859</v>
      </c>
      <c r="E2511" s="9">
        <v>135</v>
      </c>
      <c r="F2511" s="8" t="s">
        <v>740</v>
      </c>
    </row>
    <row r="2512" spans="1:6" ht="15" x14ac:dyDescent="0.25">
      <c r="A2512" s="8" t="s">
        <v>739</v>
      </c>
      <c r="B2512" s="8" t="s">
        <v>740</v>
      </c>
      <c r="C2512" s="8" t="s">
        <v>740</v>
      </c>
      <c r="D2512" s="8" t="s">
        <v>3860</v>
      </c>
      <c r="E2512" s="9">
        <v>437</v>
      </c>
      <c r="F2512" s="8" t="s">
        <v>740</v>
      </c>
    </row>
    <row r="2513" spans="1:6" ht="15" x14ac:dyDescent="0.25">
      <c r="A2513" s="8" t="s">
        <v>739</v>
      </c>
      <c r="B2513" s="8" t="s">
        <v>740</v>
      </c>
      <c r="C2513" s="8" t="s">
        <v>740</v>
      </c>
      <c r="D2513" s="8" t="s">
        <v>3861</v>
      </c>
      <c r="E2513" s="9">
        <v>342</v>
      </c>
      <c r="F2513" s="8" t="s">
        <v>740</v>
      </c>
    </row>
    <row r="2514" spans="1:6" ht="15" x14ac:dyDescent="0.25">
      <c r="A2514" s="8" t="s">
        <v>739</v>
      </c>
      <c r="B2514" s="8" t="s">
        <v>740</v>
      </c>
      <c r="C2514" s="8" t="s">
        <v>740</v>
      </c>
      <c r="D2514" s="8" t="s">
        <v>3862</v>
      </c>
      <c r="E2514" s="9">
        <v>322</v>
      </c>
      <c r="F2514" s="8" t="s">
        <v>740</v>
      </c>
    </row>
    <row r="2515" spans="1:6" ht="15" x14ac:dyDescent="0.25">
      <c r="A2515" s="8" t="s">
        <v>739</v>
      </c>
      <c r="B2515" s="8" t="s">
        <v>740</v>
      </c>
      <c r="C2515" s="8" t="s">
        <v>740</v>
      </c>
      <c r="D2515" s="8" t="s">
        <v>3863</v>
      </c>
      <c r="E2515" s="9">
        <v>291</v>
      </c>
      <c r="F2515" s="8" t="s">
        <v>740</v>
      </c>
    </row>
    <row r="2516" spans="1:6" ht="15" x14ac:dyDescent="0.25">
      <c r="A2516" s="8" t="s">
        <v>739</v>
      </c>
      <c r="B2516" s="8" t="s">
        <v>740</v>
      </c>
      <c r="C2516" s="8" t="s">
        <v>740</v>
      </c>
      <c r="D2516" s="8" t="s">
        <v>3864</v>
      </c>
      <c r="E2516" s="9">
        <v>217</v>
      </c>
      <c r="F2516" s="8" t="s">
        <v>740</v>
      </c>
    </row>
    <row r="2517" spans="1:6" ht="15" x14ac:dyDescent="0.25">
      <c r="A2517" s="8" t="s">
        <v>739</v>
      </c>
      <c r="B2517" s="8" t="s">
        <v>740</v>
      </c>
      <c r="C2517" s="8" t="s">
        <v>740</v>
      </c>
      <c r="D2517" s="8" t="s">
        <v>3865</v>
      </c>
      <c r="E2517" s="9">
        <v>227</v>
      </c>
      <c r="F2517" s="8" t="s">
        <v>740</v>
      </c>
    </row>
    <row r="2518" spans="1:6" ht="15" x14ac:dyDescent="0.25">
      <c r="A2518" s="8" t="s">
        <v>739</v>
      </c>
      <c r="B2518" s="8" t="s">
        <v>740</v>
      </c>
      <c r="C2518" s="8" t="s">
        <v>740</v>
      </c>
      <c r="D2518" s="8" t="s">
        <v>3866</v>
      </c>
      <c r="E2518" s="9">
        <v>245</v>
      </c>
      <c r="F2518" s="8" t="s">
        <v>740</v>
      </c>
    </row>
    <row r="2519" spans="1:6" ht="15" x14ac:dyDescent="0.25">
      <c r="A2519" s="8" t="s">
        <v>739</v>
      </c>
      <c r="B2519" s="8" t="s">
        <v>740</v>
      </c>
      <c r="C2519" s="8" t="s">
        <v>740</v>
      </c>
      <c r="D2519" s="8" t="s">
        <v>3867</v>
      </c>
      <c r="E2519" s="9">
        <v>175</v>
      </c>
      <c r="F2519" s="8" t="s">
        <v>740</v>
      </c>
    </row>
    <row r="2520" spans="1:6" ht="15" x14ac:dyDescent="0.25">
      <c r="A2520" s="8" t="s">
        <v>739</v>
      </c>
      <c r="B2520" s="8" t="s">
        <v>740</v>
      </c>
      <c r="C2520" s="8" t="s">
        <v>740</v>
      </c>
      <c r="D2520" s="8" t="s">
        <v>3868</v>
      </c>
      <c r="E2520" s="9">
        <v>256</v>
      </c>
      <c r="F2520" s="8" t="s">
        <v>740</v>
      </c>
    </row>
    <row r="2521" spans="1:6" ht="15" x14ac:dyDescent="0.25">
      <c r="A2521" s="8" t="s">
        <v>739</v>
      </c>
      <c r="B2521" s="8" t="s">
        <v>740</v>
      </c>
      <c r="C2521" s="8" t="s">
        <v>740</v>
      </c>
      <c r="D2521" s="8" t="s">
        <v>3869</v>
      </c>
      <c r="E2521" s="9">
        <v>298</v>
      </c>
      <c r="F2521" s="8" t="s">
        <v>740</v>
      </c>
    </row>
    <row r="2522" spans="1:6" ht="15" x14ac:dyDescent="0.25">
      <c r="A2522" s="8" t="s">
        <v>739</v>
      </c>
      <c r="B2522" s="8" t="s">
        <v>740</v>
      </c>
      <c r="C2522" s="8" t="s">
        <v>740</v>
      </c>
      <c r="D2522" s="8" t="s">
        <v>3870</v>
      </c>
      <c r="E2522" s="9">
        <v>235</v>
      </c>
      <c r="F2522" s="8" t="s">
        <v>740</v>
      </c>
    </row>
    <row r="2523" spans="1:6" ht="15" x14ac:dyDescent="0.25">
      <c r="A2523" s="8" t="s">
        <v>739</v>
      </c>
      <c r="B2523" s="8" t="s">
        <v>740</v>
      </c>
      <c r="C2523" s="8" t="s">
        <v>740</v>
      </c>
      <c r="D2523" s="8" t="s">
        <v>3871</v>
      </c>
      <c r="E2523" s="9">
        <v>489</v>
      </c>
      <c r="F2523" s="8" t="s">
        <v>740</v>
      </c>
    </row>
    <row r="2524" spans="1:6" ht="15" x14ac:dyDescent="0.25">
      <c r="A2524" s="8" t="s">
        <v>739</v>
      </c>
      <c r="B2524" s="8" t="s">
        <v>740</v>
      </c>
      <c r="C2524" s="8" t="s">
        <v>740</v>
      </c>
      <c r="D2524" s="8" t="s">
        <v>3872</v>
      </c>
      <c r="E2524" s="9">
        <v>214</v>
      </c>
      <c r="F2524" s="8" t="s">
        <v>740</v>
      </c>
    </row>
    <row r="2525" spans="1:6" ht="15" x14ac:dyDescent="0.25">
      <c r="A2525" s="8" t="s">
        <v>739</v>
      </c>
      <c r="B2525" s="8" t="s">
        <v>740</v>
      </c>
      <c r="C2525" s="8" t="s">
        <v>740</v>
      </c>
      <c r="D2525" s="8" t="s">
        <v>3873</v>
      </c>
      <c r="E2525" s="9">
        <v>371</v>
      </c>
      <c r="F2525" s="8" t="s">
        <v>740</v>
      </c>
    </row>
    <row r="2526" spans="1:6" ht="15" x14ac:dyDescent="0.25">
      <c r="A2526" s="8" t="s">
        <v>739</v>
      </c>
      <c r="B2526" s="8" t="s">
        <v>740</v>
      </c>
      <c r="C2526" s="8" t="s">
        <v>740</v>
      </c>
      <c r="D2526" s="8" t="s">
        <v>3874</v>
      </c>
      <c r="E2526" s="9">
        <v>328</v>
      </c>
      <c r="F2526" s="8" t="s">
        <v>740</v>
      </c>
    </row>
    <row r="2527" spans="1:6" ht="15" x14ac:dyDescent="0.25">
      <c r="A2527" s="8" t="s">
        <v>739</v>
      </c>
      <c r="B2527" s="8" t="s">
        <v>740</v>
      </c>
      <c r="C2527" s="8" t="s">
        <v>740</v>
      </c>
      <c r="D2527" s="8" t="s">
        <v>3875</v>
      </c>
      <c r="E2527" s="9">
        <v>294</v>
      </c>
      <c r="F2527" s="8" t="s">
        <v>740</v>
      </c>
    </row>
    <row r="2528" spans="1:6" ht="15" x14ac:dyDescent="0.25">
      <c r="A2528" s="8" t="s">
        <v>739</v>
      </c>
      <c r="B2528" s="8" t="s">
        <v>740</v>
      </c>
      <c r="C2528" s="8" t="s">
        <v>740</v>
      </c>
      <c r="D2528" s="8" t="s">
        <v>3876</v>
      </c>
      <c r="E2528" s="9">
        <v>438</v>
      </c>
      <c r="F2528" s="8" t="s">
        <v>740</v>
      </c>
    </row>
    <row r="2529" spans="1:6" ht="15" x14ac:dyDescent="0.25">
      <c r="A2529" s="8" t="s">
        <v>739</v>
      </c>
      <c r="B2529" s="8" t="s">
        <v>740</v>
      </c>
      <c r="C2529" s="8" t="s">
        <v>740</v>
      </c>
      <c r="D2529" s="8" t="s">
        <v>3877</v>
      </c>
      <c r="E2529" s="9">
        <v>349</v>
      </c>
      <c r="F2529" s="8" t="s">
        <v>740</v>
      </c>
    </row>
    <row r="2530" spans="1:6" ht="15" x14ac:dyDescent="0.25">
      <c r="A2530" s="8" t="s">
        <v>739</v>
      </c>
      <c r="B2530" s="8" t="s">
        <v>740</v>
      </c>
      <c r="C2530" s="8" t="s">
        <v>740</v>
      </c>
      <c r="D2530" s="8" t="s">
        <v>3878</v>
      </c>
      <c r="E2530" s="9">
        <v>284</v>
      </c>
      <c r="F2530" s="8" t="s">
        <v>740</v>
      </c>
    </row>
    <row r="2531" spans="1:6" ht="15" x14ac:dyDescent="0.25">
      <c r="A2531" s="8" t="s">
        <v>739</v>
      </c>
      <c r="B2531" s="8" t="s">
        <v>740</v>
      </c>
      <c r="C2531" s="8" t="s">
        <v>740</v>
      </c>
      <c r="D2531" s="8" t="s">
        <v>3879</v>
      </c>
      <c r="E2531" s="9">
        <v>292</v>
      </c>
      <c r="F2531" s="8" t="s">
        <v>740</v>
      </c>
    </row>
    <row r="2532" spans="1:6" ht="15" x14ac:dyDescent="0.25">
      <c r="A2532" s="8" t="s">
        <v>739</v>
      </c>
      <c r="B2532" s="8" t="s">
        <v>740</v>
      </c>
      <c r="C2532" s="8" t="s">
        <v>740</v>
      </c>
      <c r="D2532" s="8" t="s">
        <v>3880</v>
      </c>
      <c r="E2532" s="9">
        <v>309</v>
      </c>
      <c r="F2532" s="8" t="s">
        <v>740</v>
      </c>
    </row>
    <row r="2533" spans="1:6" ht="15" x14ac:dyDescent="0.25">
      <c r="A2533" s="8" t="s">
        <v>739</v>
      </c>
      <c r="B2533" s="8" t="s">
        <v>740</v>
      </c>
      <c r="C2533" s="8" t="s">
        <v>740</v>
      </c>
      <c r="D2533" s="8" t="s">
        <v>3881</v>
      </c>
      <c r="E2533" s="9">
        <v>240</v>
      </c>
      <c r="F2533" s="8" t="s">
        <v>740</v>
      </c>
    </row>
    <row r="2534" spans="1:6" ht="15" x14ac:dyDescent="0.25">
      <c r="A2534" s="8" t="s">
        <v>739</v>
      </c>
      <c r="B2534" s="8" t="s">
        <v>740</v>
      </c>
      <c r="C2534" s="8" t="s">
        <v>740</v>
      </c>
      <c r="D2534" s="8" t="s">
        <v>3882</v>
      </c>
      <c r="E2534" s="9">
        <v>373</v>
      </c>
      <c r="F2534" s="8" t="s">
        <v>740</v>
      </c>
    </row>
    <row r="2535" spans="1:6" ht="15" x14ac:dyDescent="0.25">
      <c r="A2535" s="8" t="s">
        <v>739</v>
      </c>
      <c r="B2535" s="8" t="s">
        <v>740</v>
      </c>
      <c r="C2535" s="8" t="s">
        <v>740</v>
      </c>
      <c r="D2535" s="8" t="s">
        <v>3883</v>
      </c>
      <c r="E2535" s="9">
        <v>239</v>
      </c>
      <c r="F2535" s="8" t="s">
        <v>740</v>
      </c>
    </row>
    <row r="2536" spans="1:6" ht="15" x14ac:dyDescent="0.25">
      <c r="A2536" s="8" t="s">
        <v>739</v>
      </c>
      <c r="B2536" s="8" t="s">
        <v>740</v>
      </c>
      <c r="C2536" s="8" t="s">
        <v>740</v>
      </c>
      <c r="D2536" s="8" t="s">
        <v>3884</v>
      </c>
      <c r="E2536" s="9">
        <v>249</v>
      </c>
      <c r="F2536" s="8" t="s">
        <v>740</v>
      </c>
    </row>
    <row r="2537" spans="1:6" ht="15" x14ac:dyDescent="0.25">
      <c r="A2537" s="8" t="s">
        <v>739</v>
      </c>
      <c r="B2537" s="8" t="s">
        <v>740</v>
      </c>
      <c r="C2537" s="8" t="s">
        <v>740</v>
      </c>
      <c r="D2537" s="8" t="s">
        <v>3885</v>
      </c>
      <c r="E2537" s="9">
        <v>321</v>
      </c>
      <c r="F2537" s="8" t="s">
        <v>740</v>
      </c>
    </row>
    <row r="2538" spans="1:6" ht="15" x14ac:dyDescent="0.25">
      <c r="A2538" s="8" t="s">
        <v>739</v>
      </c>
      <c r="B2538" s="8" t="s">
        <v>740</v>
      </c>
      <c r="C2538" s="8" t="s">
        <v>740</v>
      </c>
      <c r="D2538" s="8" t="s">
        <v>3886</v>
      </c>
      <c r="E2538" s="9">
        <v>190</v>
      </c>
      <c r="F2538" s="8" t="s">
        <v>740</v>
      </c>
    </row>
    <row r="2539" spans="1:6" ht="15" x14ac:dyDescent="0.25">
      <c r="A2539" s="8" t="s">
        <v>739</v>
      </c>
      <c r="B2539" s="8" t="s">
        <v>740</v>
      </c>
      <c r="C2539" s="8" t="s">
        <v>740</v>
      </c>
      <c r="D2539" s="8" t="s">
        <v>3887</v>
      </c>
      <c r="E2539" s="9">
        <v>311</v>
      </c>
      <c r="F2539" s="8" t="s">
        <v>740</v>
      </c>
    </row>
    <row r="2540" spans="1:6" ht="15" x14ac:dyDescent="0.25">
      <c r="A2540" s="8" t="s">
        <v>739</v>
      </c>
      <c r="B2540" s="8" t="s">
        <v>740</v>
      </c>
      <c r="C2540" s="8" t="s">
        <v>740</v>
      </c>
      <c r="D2540" s="8" t="s">
        <v>3888</v>
      </c>
      <c r="E2540" s="9">
        <v>333</v>
      </c>
      <c r="F2540" s="8" t="s">
        <v>740</v>
      </c>
    </row>
    <row r="2541" spans="1:6" ht="15" x14ac:dyDescent="0.25">
      <c r="A2541" s="8" t="s">
        <v>739</v>
      </c>
      <c r="B2541" s="8" t="s">
        <v>740</v>
      </c>
      <c r="C2541" s="8" t="s">
        <v>740</v>
      </c>
      <c r="D2541" s="8" t="s">
        <v>3889</v>
      </c>
      <c r="E2541" s="9">
        <v>17</v>
      </c>
      <c r="F2541" s="8" t="s">
        <v>740</v>
      </c>
    </row>
    <row r="2542" spans="1:6" ht="15" x14ac:dyDescent="0.25">
      <c r="A2542" s="8" t="s">
        <v>739</v>
      </c>
      <c r="B2542" s="8" t="s">
        <v>740</v>
      </c>
      <c r="C2542" s="8" t="s">
        <v>742</v>
      </c>
      <c r="D2542" s="8" t="s">
        <v>3890</v>
      </c>
      <c r="E2542" s="9">
        <v>338</v>
      </c>
      <c r="F2542" s="8" t="s">
        <v>740</v>
      </c>
    </row>
    <row r="2543" spans="1:6" ht="15" x14ac:dyDescent="0.25">
      <c r="A2543" s="8" t="s">
        <v>739</v>
      </c>
      <c r="B2543" s="8" t="s">
        <v>740</v>
      </c>
      <c r="C2543" s="8" t="s">
        <v>742</v>
      </c>
      <c r="D2543" s="8" t="s">
        <v>3891</v>
      </c>
      <c r="E2543" s="9">
        <v>368</v>
      </c>
      <c r="F2543" s="8" t="s">
        <v>740</v>
      </c>
    </row>
    <row r="2544" spans="1:6" ht="15" x14ac:dyDescent="0.25">
      <c r="A2544" s="8" t="s">
        <v>739</v>
      </c>
      <c r="B2544" s="8" t="s">
        <v>740</v>
      </c>
      <c r="C2544" s="8" t="s">
        <v>742</v>
      </c>
      <c r="D2544" s="8" t="s">
        <v>3892</v>
      </c>
      <c r="E2544" s="9">
        <v>316</v>
      </c>
      <c r="F2544" s="8" t="s">
        <v>740</v>
      </c>
    </row>
    <row r="2545" spans="1:6" ht="15" x14ac:dyDescent="0.25">
      <c r="A2545" s="8" t="s">
        <v>739</v>
      </c>
      <c r="B2545" s="8" t="s">
        <v>740</v>
      </c>
      <c r="C2545" s="8" t="s">
        <v>742</v>
      </c>
      <c r="D2545" s="8" t="s">
        <v>3893</v>
      </c>
      <c r="E2545" s="9">
        <v>366</v>
      </c>
      <c r="F2545" s="8" t="s">
        <v>740</v>
      </c>
    </row>
    <row r="2546" spans="1:6" ht="15" x14ac:dyDescent="0.25">
      <c r="A2546" s="8" t="s">
        <v>739</v>
      </c>
      <c r="B2546" s="8" t="s">
        <v>740</v>
      </c>
      <c r="C2546" s="8" t="s">
        <v>742</v>
      </c>
      <c r="D2546" s="8" t="s">
        <v>3894</v>
      </c>
      <c r="E2546" s="9">
        <v>469</v>
      </c>
      <c r="F2546" s="8" t="s">
        <v>740</v>
      </c>
    </row>
    <row r="2547" spans="1:6" ht="15" x14ac:dyDescent="0.25">
      <c r="A2547" s="8" t="s">
        <v>739</v>
      </c>
      <c r="B2547" s="8" t="s">
        <v>740</v>
      </c>
      <c r="C2547" s="8" t="s">
        <v>742</v>
      </c>
      <c r="D2547" s="8" t="s">
        <v>3895</v>
      </c>
      <c r="E2547" s="9">
        <v>453</v>
      </c>
      <c r="F2547" s="8" t="s">
        <v>740</v>
      </c>
    </row>
    <row r="2548" spans="1:6" ht="15" x14ac:dyDescent="0.25">
      <c r="A2548" s="8" t="s">
        <v>739</v>
      </c>
      <c r="B2548" s="8" t="s">
        <v>740</v>
      </c>
      <c r="C2548" s="8" t="s">
        <v>742</v>
      </c>
      <c r="D2548" s="8" t="s">
        <v>3896</v>
      </c>
      <c r="E2548" s="9">
        <v>423</v>
      </c>
      <c r="F2548" s="8" t="s">
        <v>740</v>
      </c>
    </row>
    <row r="2549" spans="1:6" ht="15" x14ac:dyDescent="0.25">
      <c r="A2549" s="8" t="s">
        <v>739</v>
      </c>
      <c r="B2549" s="8" t="s">
        <v>740</v>
      </c>
      <c r="C2549" s="8" t="s">
        <v>742</v>
      </c>
      <c r="D2549" s="8" t="s">
        <v>3897</v>
      </c>
      <c r="E2549" s="9">
        <v>457</v>
      </c>
      <c r="F2549" s="8" t="s">
        <v>740</v>
      </c>
    </row>
    <row r="2550" spans="1:6" ht="15" x14ac:dyDescent="0.25">
      <c r="A2550" s="8" t="s">
        <v>739</v>
      </c>
      <c r="B2550" s="8" t="s">
        <v>740</v>
      </c>
      <c r="C2550" s="8" t="s">
        <v>742</v>
      </c>
      <c r="D2550" s="8" t="s">
        <v>3898</v>
      </c>
      <c r="E2550" s="9">
        <v>279</v>
      </c>
      <c r="F2550" s="8" t="s">
        <v>740</v>
      </c>
    </row>
    <row r="2551" spans="1:6" ht="15" x14ac:dyDescent="0.25">
      <c r="A2551" s="8" t="s">
        <v>739</v>
      </c>
      <c r="B2551" s="8" t="s">
        <v>740</v>
      </c>
      <c r="C2551" s="8" t="s">
        <v>742</v>
      </c>
      <c r="D2551" s="8" t="s">
        <v>3899</v>
      </c>
      <c r="E2551" s="9">
        <v>287</v>
      </c>
      <c r="F2551" s="8" t="s">
        <v>740</v>
      </c>
    </row>
    <row r="2552" spans="1:6" ht="15" x14ac:dyDescent="0.25">
      <c r="A2552" s="8" t="s">
        <v>739</v>
      </c>
      <c r="B2552" s="8" t="s">
        <v>740</v>
      </c>
      <c r="C2552" s="8" t="s">
        <v>742</v>
      </c>
      <c r="D2552" s="8" t="s">
        <v>3900</v>
      </c>
      <c r="E2552" s="9">
        <v>281</v>
      </c>
      <c r="F2552" s="8" t="s">
        <v>740</v>
      </c>
    </row>
    <row r="2553" spans="1:6" ht="15" x14ac:dyDescent="0.25">
      <c r="A2553" s="8" t="s">
        <v>739</v>
      </c>
      <c r="B2553" s="8" t="s">
        <v>740</v>
      </c>
      <c r="C2553" s="8" t="s">
        <v>742</v>
      </c>
      <c r="D2553" s="8" t="s">
        <v>3901</v>
      </c>
      <c r="E2553" s="9">
        <v>133</v>
      </c>
      <c r="F2553" s="8" t="s">
        <v>740</v>
      </c>
    </row>
    <row r="2554" spans="1:6" ht="15" x14ac:dyDescent="0.25">
      <c r="A2554" s="8" t="s">
        <v>739</v>
      </c>
      <c r="B2554" s="8" t="s">
        <v>740</v>
      </c>
      <c r="C2554" s="8" t="s">
        <v>742</v>
      </c>
      <c r="D2554" s="8" t="s">
        <v>3902</v>
      </c>
      <c r="E2554" s="9">
        <v>324</v>
      </c>
      <c r="F2554" s="8" t="s">
        <v>740</v>
      </c>
    </row>
    <row r="2555" spans="1:6" ht="15" x14ac:dyDescent="0.25">
      <c r="A2555" s="8" t="s">
        <v>739</v>
      </c>
      <c r="B2555" s="8" t="s">
        <v>740</v>
      </c>
      <c r="C2555" s="8" t="s">
        <v>742</v>
      </c>
      <c r="D2555" s="8" t="s">
        <v>3903</v>
      </c>
      <c r="E2555" s="9">
        <v>388</v>
      </c>
      <c r="F2555" s="8" t="s">
        <v>740</v>
      </c>
    </row>
    <row r="2556" spans="1:6" ht="15" x14ac:dyDescent="0.25">
      <c r="A2556" s="8" t="s">
        <v>739</v>
      </c>
      <c r="B2556" s="8" t="s">
        <v>740</v>
      </c>
      <c r="C2556" s="8" t="s">
        <v>742</v>
      </c>
      <c r="D2556" s="8" t="s">
        <v>3904</v>
      </c>
      <c r="E2556" s="9">
        <v>224</v>
      </c>
      <c r="F2556" s="8" t="s">
        <v>740</v>
      </c>
    </row>
    <row r="2557" spans="1:6" ht="15" x14ac:dyDescent="0.25">
      <c r="A2557" s="8" t="s">
        <v>739</v>
      </c>
      <c r="B2557" s="8" t="s">
        <v>740</v>
      </c>
      <c r="C2557" s="8" t="s">
        <v>742</v>
      </c>
      <c r="D2557" s="8" t="s">
        <v>3905</v>
      </c>
      <c r="E2557" s="9">
        <v>321</v>
      </c>
      <c r="F2557" s="8" t="s">
        <v>740</v>
      </c>
    </row>
    <row r="2558" spans="1:6" ht="15" x14ac:dyDescent="0.25">
      <c r="A2558" s="8" t="s">
        <v>739</v>
      </c>
      <c r="B2558" s="8" t="s">
        <v>740</v>
      </c>
      <c r="C2558" s="8" t="s">
        <v>742</v>
      </c>
      <c r="D2558" s="8" t="s">
        <v>3906</v>
      </c>
      <c r="E2558" s="9">
        <v>214</v>
      </c>
      <c r="F2558" s="8" t="s">
        <v>740</v>
      </c>
    </row>
    <row r="2559" spans="1:6" ht="15" x14ac:dyDescent="0.25">
      <c r="A2559" s="8" t="s">
        <v>739</v>
      </c>
      <c r="B2559" s="8" t="s">
        <v>740</v>
      </c>
      <c r="C2559" s="8" t="s">
        <v>742</v>
      </c>
      <c r="D2559" s="8" t="s">
        <v>3907</v>
      </c>
      <c r="E2559" s="9">
        <v>284</v>
      </c>
      <c r="F2559" s="8" t="s">
        <v>740</v>
      </c>
    </row>
    <row r="2560" spans="1:6" ht="15" x14ac:dyDescent="0.25">
      <c r="A2560" s="8" t="s">
        <v>739</v>
      </c>
      <c r="B2560" s="8" t="s">
        <v>740</v>
      </c>
      <c r="C2560" s="8" t="s">
        <v>743</v>
      </c>
      <c r="D2560" s="8" t="s">
        <v>3908</v>
      </c>
      <c r="E2560" s="9">
        <v>318</v>
      </c>
      <c r="F2560" s="8" t="s">
        <v>740</v>
      </c>
    </row>
    <row r="2561" spans="1:6" ht="15" x14ac:dyDescent="0.25">
      <c r="A2561" s="8" t="s">
        <v>739</v>
      </c>
      <c r="B2561" s="8" t="s">
        <v>740</v>
      </c>
      <c r="C2561" s="8" t="s">
        <v>743</v>
      </c>
      <c r="D2561" s="8" t="s">
        <v>3909</v>
      </c>
      <c r="E2561" s="9">
        <v>445</v>
      </c>
      <c r="F2561" s="8" t="s">
        <v>740</v>
      </c>
    </row>
    <row r="2562" spans="1:6" ht="15" x14ac:dyDescent="0.25">
      <c r="A2562" s="8" t="s">
        <v>739</v>
      </c>
      <c r="B2562" s="8" t="s">
        <v>740</v>
      </c>
      <c r="C2562" s="8" t="s">
        <v>743</v>
      </c>
      <c r="D2562" s="8" t="s">
        <v>3910</v>
      </c>
      <c r="E2562" s="9">
        <v>402</v>
      </c>
      <c r="F2562" s="8" t="s">
        <v>740</v>
      </c>
    </row>
    <row r="2563" spans="1:6" ht="15" x14ac:dyDescent="0.25">
      <c r="A2563" s="8" t="s">
        <v>739</v>
      </c>
      <c r="B2563" s="8" t="s">
        <v>740</v>
      </c>
      <c r="C2563" s="8" t="s">
        <v>743</v>
      </c>
      <c r="D2563" s="8" t="s">
        <v>3911</v>
      </c>
      <c r="E2563" s="9">
        <v>203</v>
      </c>
      <c r="F2563" s="8" t="s">
        <v>740</v>
      </c>
    </row>
    <row r="2564" spans="1:6" ht="15" x14ac:dyDescent="0.25">
      <c r="A2564" s="8" t="s">
        <v>739</v>
      </c>
      <c r="B2564" s="8" t="s">
        <v>740</v>
      </c>
      <c r="C2564" s="8" t="s">
        <v>743</v>
      </c>
      <c r="D2564" s="8" t="s">
        <v>3912</v>
      </c>
      <c r="E2564" s="9">
        <v>164</v>
      </c>
      <c r="F2564" s="8" t="s">
        <v>740</v>
      </c>
    </row>
    <row r="2565" spans="1:6" ht="15" x14ac:dyDescent="0.25">
      <c r="A2565" s="8" t="s">
        <v>739</v>
      </c>
      <c r="B2565" s="8" t="s">
        <v>740</v>
      </c>
      <c r="C2565" s="8" t="s">
        <v>743</v>
      </c>
      <c r="D2565" s="8" t="s">
        <v>3913</v>
      </c>
      <c r="E2565" s="9">
        <v>5</v>
      </c>
      <c r="F2565" s="8" t="s">
        <v>740</v>
      </c>
    </row>
    <row r="2566" spans="1:6" ht="15" x14ac:dyDescent="0.25">
      <c r="A2566" s="8" t="s">
        <v>739</v>
      </c>
      <c r="B2566" s="8" t="s">
        <v>740</v>
      </c>
      <c r="C2566" s="8" t="s">
        <v>743</v>
      </c>
      <c r="D2566" s="8" t="s">
        <v>3914</v>
      </c>
      <c r="E2566" s="9">
        <v>129</v>
      </c>
      <c r="F2566" s="8" t="s">
        <v>740</v>
      </c>
    </row>
    <row r="2567" spans="1:6" ht="15" x14ac:dyDescent="0.25">
      <c r="A2567" s="8" t="s">
        <v>739</v>
      </c>
      <c r="B2567" s="8" t="s">
        <v>740</v>
      </c>
      <c r="C2567" s="8" t="s">
        <v>743</v>
      </c>
      <c r="D2567" s="8" t="s">
        <v>3915</v>
      </c>
      <c r="E2567" s="9">
        <v>226</v>
      </c>
      <c r="F2567" s="8" t="s">
        <v>740</v>
      </c>
    </row>
    <row r="2568" spans="1:6" ht="15" x14ac:dyDescent="0.25">
      <c r="A2568" s="8" t="s">
        <v>739</v>
      </c>
      <c r="B2568" s="8" t="s">
        <v>740</v>
      </c>
      <c r="C2568" s="8" t="s">
        <v>743</v>
      </c>
      <c r="D2568" s="8" t="s">
        <v>3916</v>
      </c>
      <c r="E2568" s="9">
        <v>293</v>
      </c>
      <c r="F2568" s="8" t="s">
        <v>740</v>
      </c>
    </row>
    <row r="2569" spans="1:6" ht="15" x14ac:dyDescent="0.25">
      <c r="A2569" s="8" t="s">
        <v>739</v>
      </c>
      <c r="B2569" s="8" t="s">
        <v>740</v>
      </c>
      <c r="C2569" s="8" t="s">
        <v>743</v>
      </c>
      <c r="D2569" s="8" t="s">
        <v>3917</v>
      </c>
      <c r="E2569" s="9">
        <v>224</v>
      </c>
      <c r="F2569" s="8" t="s">
        <v>740</v>
      </c>
    </row>
    <row r="2570" spans="1:6" ht="15" x14ac:dyDescent="0.25">
      <c r="A2570" s="8" t="s">
        <v>739</v>
      </c>
      <c r="B2570" s="8" t="s">
        <v>740</v>
      </c>
      <c r="C2570" s="8" t="s">
        <v>743</v>
      </c>
      <c r="D2570" s="8" t="s">
        <v>3918</v>
      </c>
      <c r="E2570" s="9">
        <v>328</v>
      </c>
      <c r="F2570" s="8" t="s">
        <v>740</v>
      </c>
    </row>
    <row r="2571" spans="1:6" ht="15" x14ac:dyDescent="0.25">
      <c r="A2571" s="8" t="s">
        <v>739</v>
      </c>
      <c r="B2571" s="8" t="s">
        <v>740</v>
      </c>
      <c r="C2571" s="8" t="s">
        <v>743</v>
      </c>
      <c r="D2571" s="8" t="s">
        <v>3919</v>
      </c>
      <c r="E2571" s="9">
        <v>318</v>
      </c>
      <c r="F2571" s="8" t="s">
        <v>740</v>
      </c>
    </row>
    <row r="2572" spans="1:6" ht="15" x14ac:dyDescent="0.25">
      <c r="A2572" s="8" t="s">
        <v>739</v>
      </c>
      <c r="B2572" s="8" t="s">
        <v>740</v>
      </c>
      <c r="C2572" s="8" t="s">
        <v>743</v>
      </c>
      <c r="D2572" s="8" t="s">
        <v>3920</v>
      </c>
      <c r="E2572" s="9">
        <v>224</v>
      </c>
      <c r="F2572" s="8" t="s">
        <v>740</v>
      </c>
    </row>
    <row r="2573" spans="1:6" ht="15" x14ac:dyDescent="0.25">
      <c r="A2573" s="8" t="s">
        <v>739</v>
      </c>
      <c r="B2573" s="8" t="s">
        <v>740</v>
      </c>
      <c r="C2573" s="8" t="s">
        <v>743</v>
      </c>
      <c r="D2573" s="8" t="s">
        <v>3921</v>
      </c>
      <c r="E2573" s="9">
        <v>361</v>
      </c>
      <c r="F2573" s="8" t="s">
        <v>740</v>
      </c>
    </row>
    <row r="2574" spans="1:6" ht="15" x14ac:dyDescent="0.25">
      <c r="A2574" s="8" t="s">
        <v>739</v>
      </c>
      <c r="B2574" s="8" t="s">
        <v>740</v>
      </c>
      <c r="C2574" s="8" t="s">
        <v>744</v>
      </c>
      <c r="D2574" s="8" t="s">
        <v>3922</v>
      </c>
      <c r="E2574" s="9">
        <v>235</v>
      </c>
      <c r="F2574" s="8" t="s">
        <v>740</v>
      </c>
    </row>
    <row r="2575" spans="1:6" ht="15" x14ac:dyDescent="0.25">
      <c r="A2575" s="8" t="s">
        <v>739</v>
      </c>
      <c r="B2575" s="8" t="s">
        <v>740</v>
      </c>
      <c r="C2575" s="8" t="s">
        <v>744</v>
      </c>
      <c r="D2575" s="8" t="s">
        <v>3923</v>
      </c>
      <c r="E2575" s="9">
        <v>225</v>
      </c>
      <c r="F2575" s="8" t="s">
        <v>740</v>
      </c>
    </row>
    <row r="2576" spans="1:6" ht="15" x14ac:dyDescent="0.25">
      <c r="A2576" s="8" t="s">
        <v>739</v>
      </c>
      <c r="B2576" s="8" t="s">
        <v>740</v>
      </c>
      <c r="C2576" s="8" t="s">
        <v>744</v>
      </c>
      <c r="D2576" s="8" t="s">
        <v>3924</v>
      </c>
      <c r="E2576" s="9">
        <v>273</v>
      </c>
      <c r="F2576" s="8" t="s">
        <v>740</v>
      </c>
    </row>
    <row r="2577" spans="1:6" ht="15" x14ac:dyDescent="0.25">
      <c r="A2577" s="8" t="s">
        <v>739</v>
      </c>
      <c r="B2577" s="8" t="s">
        <v>740</v>
      </c>
      <c r="C2577" s="8" t="s">
        <v>744</v>
      </c>
      <c r="D2577" s="8" t="s">
        <v>3925</v>
      </c>
      <c r="E2577" s="9">
        <v>191</v>
      </c>
      <c r="F2577" s="8" t="s">
        <v>740</v>
      </c>
    </row>
    <row r="2578" spans="1:6" ht="15" x14ac:dyDescent="0.25">
      <c r="A2578" s="8" t="s">
        <v>739</v>
      </c>
      <c r="B2578" s="8" t="s">
        <v>740</v>
      </c>
      <c r="C2578" s="8" t="s">
        <v>744</v>
      </c>
      <c r="D2578" s="8" t="s">
        <v>3926</v>
      </c>
      <c r="E2578" s="9">
        <v>203</v>
      </c>
      <c r="F2578" s="8" t="s">
        <v>740</v>
      </c>
    </row>
    <row r="2579" spans="1:6" ht="15" x14ac:dyDescent="0.25">
      <c r="A2579" s="8" t="s">
        <v>739</v>
      </c>
      <c r="B2579" s="8" t="s">
        <v>740</v>
      </c>
      <c r="C2579" s="8" t="s">
        <v>744</v>
      </c>
      <c r="D2579" s="8" t="s">
        <v>3927</v>
      </c>
      <c r="E2579" s="9">
        <v>385</v>
      </c>
      <c r="F2579" s="8" t="s">
        <v>740</v>
      </c>
    </row>
    <row r="2580" spans="1:6" ht="15" x14ac:dyDescent="0.25">
      <c r="A2580" s="8" t="s">
        <v>739</v>
      </c>
      <c r="B2580" s="8" t="s">
        <v>740</v>
      </c>
      <c r="C2580" s="8" t="s">
        <v>744</v>
      </c>
      <c r="D2580" s="8" t="s">
        <v>3928</v>
      </c>
      <c r="E2580" s="9">
        <v>319</v>
      </c>
      <c r="F2580" s="8" t="s">
        <v>740</v>
      </c>
    </row>
    <row r="2581" spans="1:6" ht="15" x14ac:dyDescent="0.25">
      <c r="A2581" s="8" t="s">
        <v>739</v>
      </c>
      <c r="B2581" s="8" t="s">
        <v>740</v>
      </c>
      <c r="C2581" s="8" t="s">
        <v>744</v>
      </c>
      <c r="D2581" s="8" t="s">
        <v>3929</v>
      </c>
      <c r="E2581" s="9">
        <v>370</v>
      </c>
      <c r="F2581" s="8" t="s">
        <v>740</v>
      </c>
    </row>
    <row r="2582" spans="1:6" ht="15" x14ac:dyDescent="0.25">
      <c r="A2582" s="8" t="s">
        <v>739</v>
      </c>
      <c r="B2582" s="8" t="s">
        <v>740</v>
      </c>
      <c r="C2582" s="8" t="s">
        <v>744</v>
      </c>
      <c r="D2582" s="8" t="s">
        <v>3930</v>
      </c>
      <c r="E2582" s="9">
        <v>180</v>
      </c>
      <c r="F2582" s="8" t="s">
        <v>740</v>
      </c>
    </row>
    <row r="2583" spans="1:6" ht="15" x14ac:dyDescent="0.25">
      <c r="A2583" s="8" t="s">
        <v>739</v>
      </c>
      <c r="B2583" s="8" t="s">
        <v>740</v>
      </c>
      <c r="C2583" s="8" t="s">
        <v>744</v>
      </c>
      <c r="D2583" s="8" t="s">
        <v>3931</v>
      </c>
      <c r="E2583" s="9">
        <v>214</v>
      </c>
      <c r="F2583" s="8" t="s">
        <v>740</v>
      </c>
    </row>
    <row r="2584" spans="1:6" ht="15" x14ac:dyDescent="0.25">
      <c r="A2584" s="8" t="s">
        <v>739</v>
      </c>
      <c r="B2584" s="8" t="s">
        <v>740</v>
      </c>
      <c r="C2584" s="8" t="s">
        <v>744</v>
      </c>
      <c r="D2584" s="8" t="s">
        <v>3932</v>
      </c>
      <c r="E2584" s="9">
        <v>219</v>
      </c>
      <c r="F2584" s="8" t="s">
        <v>740</v>
      </c>
    </row>
    <row r="2585" spans="1:6" ht="15" x14ac:dyDescent="0.25">
      <c r="A2585" s="8" t="s">
        <v>739</v>
      </c>
      <c r="B2585" s="8" t="s">
        <v>740</v>
      </c>
      <c r="C2585" s="8" t="s">
        <v>744</v>
      </c>
      <c r="D2585" s="8" t="s">
        <v>3933</v>
      </c>
      <c r="E2585" s="9">
        <v>146</v>
      </c>
      <c r="F2585" s="8" t="s">
        <v>740</v>
      </c>
    </row>
    <row r="2586" spans="1:6" ht="15" x14ac:dyDescent="0.25">
      <c r="A2586" s="8" t="s">
        <v>739</v>
      </c>
      <c r="B2586" s="8" t="s">
        <v>740</v>
      </c>
      <c r="C2586" s="8" t="s">
        <v>744</v>
      </c>
      <c r="D2586" s="8" t="s">
        <v>3934</v>
      </c>
      <c r="E2586" s="9">
        <v>247</v>
      </c>
      <c r="F2586" s="8" t="s">
        <v>740</v>
      </c>
    </row>
    <row r="2587" spans="1:6" ht="15" x14ac:dyDescent="0.25">
      <c r="A2587" s="8" t="s">
        <v>739</v>
      </c>
      <c r="B2587" s="8" t="s">
        <v>740</v>
      </c>
      <c r="C2587" s="8" t="s">
        <v>744</v>
      </c>
      <c r="D2587" s="8" t="s">
        <v>3935</v>
      </c>
      <c r="E2587" s="9">
        <v>167</v>
      </c>
      <c r="F2587" s="8" t="s">
        <v>740</v>
      </c>
    </row>
    <row r="2588" spans="1:6" ht="15" x14ac:dyDescent="0.25">
      <c r="A2588" s="8" t="s">
        <v>739</v>
      </c>
      <c r="B2588" s="8" t="s">
        <v>740</v>
      </c>
      <c r="C2588" s="8" t="s">
        <v>745</v>
      </c>
      <c r="D2588" s="8" t="s">
        <v>3936</v>
      </c>
      <c r="E2588" s="9">
        <v>139</v>
      </c>
      <c r="F2588" s="8" t="s">
        <v>740</v>
      </c>
    </row>
    <row r="2589" spans="1:6" ht="15" x14ac:dyDescent="0.25">
      <c r="A2589" s="8" t="s">
        <v>739</v>
      </c>
      <c r="B2589" s="8" t="s">
        <v>740</v>
      </c>
      <c r="C2589" s="8" t="s">
        <v>745</v>
      </c>
      <c r="D2589" s="8" t="s">
        <v>3937</v>
      </c>
      <c r="E2589" s="9">
        <v>256</v>
      </c>
      <c r="F2589" s="8" t="s">
        <v>740</v>
      </c>
    </row>
    <row r="2590" spans="1:6" ht="15" x14ac:dyDescent="0.25">
      <c r="A2590" s="8" t="s">
        <v>739</v>
      </c>
      <c r="B2590" s="8" t="s">
        <v>740</v>
      </c>
      <c r="C2590" s="8" t="s">
        <v>745</v>
      </c>
      <c r="D2590" s="8" t="s">
        <v>3938</v>
      </c>
      <c r="E2590" s="9">
        <v>188</v>
      </c>
      <c r="F2590" s="8" t="s">
        <v>740</v>
      </c>
    </row>
    <row r="2591" spans="1:6" ht="15" x14ac:dyDescent="0.25">
      <c r="A2591" s="8" t="s">
        <v>739</v>
      </c>
      <c r="B2591" s="8" t="s">
        <v>740</v>
      </c>
      <c r="C2591" s="8" t="s">
        <v>745</v>
      </c>
      <c r="D2591" s="8" t="s">
        <v>3939</v>
      </c>
      <c r="E2591" s="9">
        <v>317</v>
      </c>
      <c r="F2591" s="8" t="s">
        <v>740</v>
      </c>
    </row>
    <row r="2592" spans="1:6" ht="15" x14ac:dyDescent="0.25">
      <c r="A2592" s="8" t="s">
        <v>739</v>
      </c>
      <c r="B2592" s="8" t="s">
        <v>740</v>
      </c>
      <c r="C2592" s="8" t="s">
        <v>745</v>
      </c>
      <c r="D2592" s="8" t="s">
        <v>3940</v>
      </c>
      <c r="E2592" s="9">
        <v>371</v>
      </c>
      <c r="F2592" s="8" t="s">
        <v>740</v>
      </c>
    </row>
    <row r="2593" spans="1:6" ht="15" x14ac:dyDescent="0.25">
      <c r="A2593" s="8" t="s">
        <v>739</v>
      </c>
      <c r="B2593" s="8" t="s">
        <v>740</v>
      </c>
      <c r="C2593" s="8" t="s">
        <v>745</v>
      </c>
      <c r="D2593" s="8" t="s">
        <v>3941</v>
      </c>
      <c r="E2593" s="9">
        <v>221</v>
      </c>
      <c r="F2593" s="8" t="s">
        <v>740</v>
      </c>
    </row>
    <row r="2594" spans="1:6" ht="15" x14ac:dyDescent="0.25">
      <c r="A2594" s="8" t="s">
        <v>739</v>
      </c>
      <c r="B2594" s="8" t="s">
        <v>740</v>
      </c>
      <c r="C2594" s="8" t="s">
        <v>745</v>
      </c>
      <c r="D2594" s="8" t="s">
        <v>3942</v>
      </c>
      <c r="E2594" s="9">
        <v>301</v>
      </c>
      <c r="F2594" s="8" t="s">
        <v>740</v>
      </c>
    </row>
    <row r="2595" spans="1:6" ht="15" x14ac:dyDescent="0.25">
      <c r="A2595" s="8" t="s">
        <v>739</v>
      </c>
      <c r="B2595" s="8" t="s">
        <v>740</v>
      </c>
      <c r="C2595" s="8" t="s">
        <v>745</v>
      </c>
      <c r="D2595" s="8" t="s">
        <v>3943</v>
      </c>
      <c r="E2595" s="9">
        <v>317</v>
      </c>
      <c r="F2595" s="8" t="s">
        <v>740</v>
      </c>
    </row>
    <row r="2596" spans="1:6" ht="15" x14ac:dyDescent="0.25">
      <c r="A2596" s="8" t="s">
        <v>739</v>
      </c>
      <c r="B2596" s="8" t="s">
        <v>740</v>
      </c>
      <c r="C2596" s="8" t="s">
        <v>745</v>
      </c>
      <c r="D2596" s="8" t="s">
        <v>3944</v>
      </c>
      <c r="E2596" s="9">
        <v>265</v>
      </c>
      <c r="F2596" s="8" t="s">
        <v>740</v>
      </c>
    </row>
    <row r="2597" spans="1:6" ht="15" x14ac:dyDescent="0.25">
      <c r="A2597" s="8" t="s">
        <v>739</v>
      </c>
      <c r="B2597" s="8" t="s">
        <v>740</v>
      </c>
      <c r="C2597" s="8" t="s">
        <v>745</v>
      </c>
      <c r="D2597" s="8" t="s">
        <v>3945</v>
      </c>
      <c r="E2597" s="9">
        <v>269</v>
      </c>
      <c r="F2597" s="8" t="s">
        <v>740</v>
      </c>
    </row>
    <row r="2598" spans="1:6" ht="15" x14ac:dyDescent="0.25">
      <c r="A2598" s="8" t="s">
        <v>739</v>
      </c>
      <c r="B2598" s="8" t="s">
        <v>740</v>
      </c>
      <c r="C2598" s="8" t="s">
        <v>745</v>
      </c>
      <c r="D2598" s="8" t="s">
        <v>3946</v>
      </c>
      <c r="E2598" s="9">
        <v>228</v>
      </c>
      <c r="F2598" s="8" t="s">
        <v>740</v>
      </c>
    </row>
    <row r="2599" spans="1:6" ht="15" x14ac:dyDescent="0.25">
      <c r="A2599" s="8" t="s">
        <v>739</v>
      </c>
      <c r="B2599" s="8" t="s">
        <v>740</v>
      </c>
      <c r="C2599" s="8" t="s">
        <v>745</v>
      </c>
      <c r="D2599" s="8" t="s">
        <v>3947</v>
      </c>
      <c r="E2599" s="9">
        <v>493</v>
      </c>
      <c r="F2599" s="8" t="s">
        <v>740</v>
      </c>
    </row>
    <row r="2600" spans="1:6" ht="15" x14ac:dyDescent="0.25">
      <c r="A2600" s="8" t="s">
        <v>739</v>
      </c>
      <c r="B2600" s="8" t="s">
        <v>740</v>
      </c>
      <c r="C2600" s="8" t="s">
        <v>745</v>
      </c>
      <c r="D2600" s="8" t="s">
        <v>3948</v>
      </c>
      <c r="E2600" s="9">
        <v>452</v>
      </c>
      <c r="F2600" s="8" t="s">
        <v>740</v>
      </c>
    </row>
    <row r="2601" spans="1:6" ht="15" x14ac:dyDescent="0.25">
      <c r="A2601" s="8" t="s">
        <v>739</v>
      </c>
      <c r="B2601" s="8" t="s">
        <v>740</v>
      </c>
      <c r="C2601" s="8" t="s">
        <v>745</v>
      </c>
      <c r="D2601" s="8" t="s">
        <v>3949</v>
      </c>
      <c r="E2601" s="9">
        <v>324</v>
      </c>
      <c r="F2601" s="8" t="s">
        <v>740</v>
      </c>
    </row>
    <row r="2602" spans="1:6" ht="15" x14ac:dyDescent="0.25">
      <c r="A2602" s="8" t="s">
        <v>739</v>
      </c>
      <c r="B2602" s="8" t="s">
        <v>740</v>
      </c>
      <c r="C2602" s="8" t="s">
        <v>745</v>
      </c>
      <c r="D2602" s="8" t="s">
        <v>3950</v>
      </c>
      <c r="E2602" s="9">
        <v>279</v>
      </c>
      <c r="F2602" s="8" t="s">
        <v>740</v>
      </c>
    </row>
    <row r="2603" spans="1:6" ht="15" x14ac:dyDescent="0.25">
      <c r="A2603" s="8" t="s">
        <v>739</v>
      </c>
      <c r="B2603" s="8" t="s">
        <v>740</v>
      </c>
      <c r="C2603" s="8" t="s">
        <v>745</v>
      </c>
      <c r="D2603" s="8" t="s">
        <v>3951</v>
      </c>
      <c r="E2603" s="9">
        <v>368</v>
      </c>
      <c r="F2603" s="8" t="s">
        <v>740</v>
      </c>
    </row>
    <row r="2604" spans="1:6" ht="15" x14ac:dyDescent="0.25">
      <c r="A2604" s="8" t="s">
        <v>739</v>
      </c>
      <c r="B2604" s="8" t="s">
        <v>740</v>
      </c>
      <c r="C2604" s="8" t="s">
        <v>745</v>
      </c>
      <c r="D2604" s="8" t="s">
        <v>3952</v>
      </c>
      <c r="E2604" s="9">
        <v>282</v>
      </c>
      <c r="F2604" s="8" t="s">
        <v>740</v>
      </c>
    </row>
    <row r="2605" spans="1:6" ht="15" x14ac:dyDescent="0.25">
      <c r="A2605" s="8" t="s">
        <v>739</v>
      </c>
      <c r="B2605" s="8" t="s">
        <v>740</v>
      </c>
      <c r="C2605" s="8" t="s">
        <v>745</v>
      </c>
      <c r="D2605" s="8" t="s">
        <v>3953</v>
      </c>
      <c r="E2605" s="9">
        <v>77</v>
      </c>
      <c r="F2605" s="8" t="s">
        <v>740</v>
      </c>
    </row>
    <row r="2606" spans="1:6" ht="15" x14ac:dyDescent="0.25">
      <c r="A2606" s="8" t="s">
        <v>739</v>
      </c>
      <c r="B2606" s="8" t="s">
        <v>740</v>
      </c>
      <c r="C2606" s="8" t="s">
        <v>745</v>
      </c>
      <c r="D2606" s="8" t="s">
        <v>3954</v>
      </c>
      <c r="E2606" s="9">
        <v>599</v>
      </c>
      <c r="F2606" s="8" t="s">
        <v>740</v>
      </c>
    </row>
    <row r="2607" spans="1:6" ht="15" x14ac:dyDescent="0.25">
      <c r="A2607" s="8" t="s">
        <v>739</v>
      </c>
      <c r="B2607" s="8" t="s">
        <v>740</v>
      </c>
      <c r="C2607" s="8" t="s">
        <v>745</v>
      </c>
      <c r="D2607" s="8" t="s">
        <v>3955</v>
      </c>
      <c r="E2607" s="9">
        <v>292</v>
      </c>
      <c r="F2607" s="8" t="s">
        <v>740</v>
      </c>
    </row>
    <row r="2608" spans="1:6" ht="15" x14ac:dyDescent="0.25">
      <c r="A2608" s="8" t="s">
        <v>739</v>
      </c>
      <c r="B2608" s="8" t="s">
        <v>740</v>
      </c>
      <c r="C2608" s="8" t="s">
        <v>745</v>
      </c>
      <c r="D2608" s="8" t="s">
        <v>3956</v>
      </c>
      <c r="E2608" s="9">
        <v>404</v>
      </c>
      <c r="F2608" s="8" t="s">
        <v>740</v>
      </c>
    </row>
    <row r="2609" spans="1:6" ht="15" x14ac:dyDescent="0.25">
      <c r="A2609" s="8" t="s">
        <v>739</v>
      </c>
      <c r="B2609" s="8" t="s">
        <v>740</v>
      </c>
      <c r="C2609" s="8" t="s">
        <v>745</v>
      </c>
      <c r="D2609" s="8" t="s">
        <v>3957</v>
      </c>
      <c r="E2609" s="9">
        <v>350</v>
      </c>
      <c r="F2609" s="8" t="s">
        <v>740</v>
      </c>
    </row>
    <row r="2610" spans="1:6" ht="15" x14ac:dyDescent="0.25">
      <c r="A2610" s="8" t="s">
        <v>739</v>
      </c>
      <c r="B2610" s="8" t="s">
        <v>740</v>
      </c>
      <c r="C2610" s="8" t="s">
        <v>745</v>
      </c>
      <c r="D2610" s="8" t="s">
        <v>3958</v>
      </c>
      <c r="E2610" s="9">
        <v>265</v>
      </c>
      <c r="F2610" s="8" t="s">
        <v>740</v>
      </c>
    </row>
    <row r="2611" spans="1:6" ht="15" x14ac:dyDescent="0.25">
      <c r="A2611" s="8" t="s">
        <v>739</v>
      </c>
      <c r="B2611" s="8" t="s">
        <v>740</v>
      </c>
      <c r="C2611" s="8" t="s">
        <v>745</v>
      </c>
      <c r="D2611" s="8" t="s">
        <v>3959</v>
      </c>
      <c r="E2611" s="9">
        <v>249</v>
      </c>
      <c r="F2611" s="8" t="s">
        <v>740</v>
      </c>
    </row>
    <row r="2612" spans="1:6" ht="15" x14ac:dyDescent="0.25">
      <c r="A2612" s="8" t="s">
        <v>739</v>
      </c>
      <c r="B2612" s="8" t="s">
        <v>740</v>
      </c>
      <c r="C2612" s="8" t="s">
        <v>745</v>
      </c>
      <c r="D2612" s="8" t="s">
        <v>3960</v>
      </c>
      <c r="E2612" s="9">
        <v>181</v>
      </c>
      <c r="F2612" s="8" t="s">
        <v>740</v>
      </c>
    </row>
    <row r="2613" spans="1:6" ht="15" x14ac:dyDescent="0.25">
      <c r="A2613" s="8" t="s">
        <v>739</v>
      </c>
      <c r="B2613" s="8" t="s">
        <v>740</v>
      </c>
      <c r="C2613" s="8" t="s">
        <v>745</v>
      </c>
      <c r="D2613" s="8" t="s">
        <v>3961</v>
      </c>
      <c r="E2613" s="9">
        <v>283</v>
      </c>
      <c r="F2613" s="8" t="s">
        <v>740</v>
      </c>
    </row>
    <row r="2614" spans="1:6" ht="15" x14ac:dyDescent="0.25">
      <c r="A2614" s="8" t="s">
        <v>739</v>
      </c>
      <c r="B2614" s="8" t="s">
        <v>740</v>
      </c>
      <c r="C2614" s="8" t="s">
        <v>745</v>
      </c>
      <c r="D2614" s="8" t="s">
        <v>3962</v>
      </c>
      <c r="E2614" s="9">
        <v>291</v>
      </c>
      <c r="F2614" s="8" t="s">
        <v>740</v>
      </c>
    </row>
    <row r="2615" spans="1:6" ht="15" x14ac:dyDescent="0.25">
      <c r="A2615" s="8" t="s">
        <v>739</v>
      </c>
      <c r="B2615" s="8" t="s">
        <v>740</v>
      </c>
      <c r="C2615" s="8" t="s">
        <v>745</v>
      </c>
      <c r="D2615" s="8" t="s">
        <v>3963</v>
      </c>
      <c r="E2615" s="9">
        <v>219</v>
      </c>
      <c r="F2615" s="8" t="s">
        <v>740</v>
      </c>
    </row>
    <row r="2616" spans="1:6" ht="15" x14ac:dyDescent="0.25">
      <c r="A2616" s="8" t="s">
        <v>739</v>
      </c>
      <c r="B2616" s="8" t="s">
        <v>740</v>
      </c>
      <c r="C2616" s="8" t="s">
        <v>746</v>
      </c>
      <c r="D2616" s="8" t="s">
        <v>3964</v>
      </c>
      <c r="E2616" s="9">
        <v>135</v>
      </c>
      <c r="F2616" s="8" t="s">
        <v>740</v>
      </c>
    </row>
    <row r="2617" spans="1:6" ht="15" x14ac:dyDescent="0.25">
      <c r="A2617" s="8" t="s">
        <v>739</v>
      </c>
      <c r="B2617" s="8" t="s">
        <v>740</v>
      </c>
      <c r="C2617" s="8" t="s">
        <v>746</v>
      </c>
      <c r="D2617" s="8" t="s">
        <v>3965</v>
      </c>
      <c r="E2617" s="9">
        <v>174</v>
      </c>
      <c r="F2617" s="8" t="s">
        <v>740</v>
      </c>
    </row>
    <row r="2618" spans="1:6" ht="15" x14ac:dyDescent="0.25">
      <c r="A2618" s="8" t="s">
        <v>739</v>
      </c>
      <c r="B2618" s="8" t="s">
        <v>740</v>
      </c>
      <c r="C2618" s="8" t="s">
        <v>746</v>
      </c>
      <c r="D2618" s="8" t="s">
        <v>3966</v>
      </c>
      <c r="E2618" s="9">
        <v>275</v>
      </c>
      <c r="F2618" s="8" t="s">
        <v>740</v>
      </c>
    </row>
    <row r="2619" spans="1:6" ht="15" x14ac:dyDescent="0.25">
      <c r="A2619" s="8" t="s">
        <v>739</v>
      </c>
      <c r="B2619" s="8" t="s">
        <v>740</v>
      </c>
      <c r="C2619" s="8" t="s">
        <v>746</v>
      </c>
      <c r="D2619" s="8" t="s">
        <v>3967</v>
      </c>
      <c r="E2619" s="9">
        <v>319</v>
      </c>
      <c r="F2619" s="8" t="s">
        <v>740</v>
      </c>
    </row>
    <row r="2620" spans="1:6" ht="15" x14ac:dyDescent="0.25">
      <c r="A2620" s="8" t="s">
        <v>739</v>
      </c>
      <c r="B2620" s="8" t="s">
        <v>740</v>
      </c>
      <c r="C2620" s="8" t="s">
        <v>746</v>
      </c>
      <c r="D2620" s="8" t="s">
        <v>3968</v>
      </c>
      <c r="E2620" s="9">
        <v>259</v>
      </c>
      <c r="F2620" s="8" t="s">
        <v>740</v>
      </c>
    </row>
    <row r="2621" spans="1:6" ht="15" x14ac:dyDescent="0.25">
      <c r="A2621" s="8" t="s">
        <v>739</v>
      </c>
      <c r="B2621" s="8" t="s">
        <v>740</v>
      </c>
      <c r="C2621" s="8" t="s">
        <v>746</v>
      </c>
      <c r="D2621" s="8" t="s">
        <v>3889</v>
      </c>
      <c r="E2621" s="9">
        <v>181</v>
      </c>
      <c r="F2621" s="8" t="s">
        <v>740</v>
      </c>
    </row>
    <row r="2622" spans="1:6" ht="15" x14ac:dyDescent="0.25">
      <c r="A2622" s="8" t="s">
        <v>739</v>
      </c>
      <c r="B2622" s="8" t="s">
        <v>740</v>
      </c>
      <c r="C2622" s="8" t="s">
        <v>747</v>
      </c>
      <c r="D2622" s="8" t="s">
        <v>3969</v>
      </c>
      <c r="E2622" s="9">
        <v>293</v>
      </c>
      <c r="F2622" s="8" t="s">
        <v>740</v>
      </c>
    </row>
    <row r="2623" spans="1:6" ht="15" x14ac:dyDescent="0.25">
      <c r="A2623" s="8" t="s">
        <v>739</v>
      </c>
      <c r="B2623" s="8" t="s">
        <v>740</v>
      </c>
      <c r="C2623" s="8" t="s">
        <v>747</v>
      </c>
      <c r="D2623" s="8" t="s">
        <v>3970</v>
      </c>
      <c r="E2623" s="9">
        <v>283</v>
      </c>
      <c r="F2623" s="8" t="s">
        <v>740</v>
      </c>
    </row>
    <row r="2624" spans="1:6" ht="15" x14ac:dyDescent="0.25">
      <c r="A2624" s="8" t="s">
        <v>739</v>
      </c>
      <c r="B2624" s="8" t="s">
        <v>740</v>
      </c>
      <c r="C2624" s="8" t="s">
        <v>748</v>
      </c>
      <c r="D2624" s="8" t="s">
        <v>3971</v>
      </c>
      <c r="E2624" s="9">
        <v>594</v>
      </c>
      <c r="F2624" s="8" t="s">
        <v>740</v>
      </c>
    </row>
    <row r="2625" spans="1:6" ht="15" x14ac:dyDescent="0.25">
      <c r="A2625" s="8" t="s">
        <v>739</v>
      </c>
      <c r="B2625" s="8" t="s">
        <v>740</v>
      </c>
      <c r="C2625" s="8" t="s">
        <v>748</v>
      </c>
      <c r="D2625" s="8" t="s">
        <v>3972</v>
      </c>
      <c r="E2625" s="9">
        <v>524</v>
      </c>
      <c r="F2625" s="8" t="s">
        <v>740</v>
      </c>
    </row>
    <row r="2626" spans="1:6" ht="15" x14ac:dyDescent="0.25">
      <c r="A2626" s="8" t="s">
        <v>739</v>
      </c>
      <c r="B2626" s="8" t="s">
        <v>740</v>
      </c>
      <c r="C2626" s="8" t="s">
        <v>748</v>
      </c>
      <c r="D2626" s="8" t="s">
        <v>3973</v>
      </c>
      <c r="E2626" s="9">
        <v>476</v>
      </c>
      <c r="F2626" s="8" t="s">
        <v>740</v>
      </c>
    </row>
    <row r="2627" spans="1:6" ht="15" x14ac:dyDescent="0.25">
      <c r="A2627" s="8" t="s">
        <v>739</v>
      </c>
      <c r="B2627" s="8" t="s">
        <v>740</v>
      </c>
      <c r="C2627" s="8" t="s">
        <v>748</v>
      </c>
      <c r="D2627" s="8" t="s">
        <v>3974</v>
      </c>
      <c r="E2627" s="9">
        <v>338</v>
      </c>
      <c r="F2627" s="8" t="s">
        <v>740</v>
      </c>
    </row>
    <row r="2628" spans="1:6" ht="15" x14ac:dyDescent="0.25">
      <c r="A2628" s="8" t="s">
        <v>739</v>
      </c>
      <c r="B2628" s="8" t="s">
        <v>740</v>
      </c>
      <c r="C2628" s="8" t="s">
        <v>748</v>
      </c>
      <c r="D2628" s="8" t="s">
        <v>3975</v>
      </c>
      <c r="E2628" s="9">
        <v>360</v>
      </c>
      <c r="F2628" s="8" t="s">
        <v>740</v>
      </c>
    </row>
    <row r="2629" spans="1:6" ht="15" x14ac:dyDescent="0.25">
      <c r="A2629" s="8" t="s">
        <v>739</v>
      </c>
      <c r="B2629" s="8" t="s">
        <v>740</v>
      </c>
      <c r="C2629" s="8" t="s">
        <v>748</v>
      </c>
      <c r="D2629" s="8" t="s">
        <v>3976</v>
      </c>
      <c r="E2629" s="9">
        <v>376</v>
      </c>
      <c r="F2629" s="8" t="s">
        <v>740</v>
      </c>
    </row>
    <row r="2630" spans="1:6" ht="15" x14ac:dyDescent="0.25">
      <c r="A2630" s="8" t="s">
        <v>739</v>
      </c>
      <c r="B2630" s="8" t="s">
        <v>740</v>
      </c>
      <c r="C2630" s="8" t="s">
        <v>748</v>
      </c>
      <c r="D2630" s="8" t="s">
        <v>3977</v>
      </c>
      <c r="E2630" s="9">
        <v>269</v>
      </c>
      <c r="F2630" s="8" t="s">
        <v>740</v>
      </c>
    </row>
    <row r="2631" spans="1:6" ht="15" x14ac:dyDescent="0.25">
      <c r="A2631" s="8" t="s">
        <v>739</v>
      </c>
      <c r="B2631" s="8" t="s">
        <v>740</v>
      </c>
      <c r="C2631" s="8" t="s">
        <v>748</v>
      </c>
      <c r="D2631" s="8" t="s">
        <v>3978</v>
      </c>
      <c r="E2631" s="9">
        <v>1763</v>
      </c>
      <c r="F2631" s="8" t="s">
        <v>740</v>
      </c>
    </row>
    <row r="2632" spans="1:6" ht="15" x14ac:dyDescent="0.25">
      <c r="A2632" s="8" t="s">
        <v>739</v>
      </c>
      <c r="B2632" s="8" t="s">
        <v>740</v>
      </c>
      <c r="C2632" s="8" t="s">
        <v>748</v>
      </c>
      <c r="D2632" s="8" t="s">
        <v>3979</v>
      </c>
      <c r="E2632" s="9">
        <v>348</v>
      </c>
      <c r="F2632" s="8" t="s">
        <v>740</v>
      </c>
    </row>
    <row r="2633" spans="1:6" ht="15" x14ac:dyDescent="0.25">
      <c r="A2633" s="8" t="s">
        <v>739</v>
      </c>
      <c r="B2633" s="8" t="s">
        <v>740</v>
      </c>
      <c r="C2633" s="8" t="s">
        <v>748</v>
      </c>
      <c r="D2633" s="8" t="s">
        <v>3980</v>
      </c>
      <c r="E2633" s="9">
        <v>1349</v>
      </c>
      <c r="F2633" s="8" t="s">
        <v>740</v>
      </c>
    </row>
    <row r="2634" spans="1:6" ht="15" x14ac:dyDescent="0.25">
      <c r="A2634" s="8" t="s">
        <v>739</v>
      </c>
      <c r="B2634" s="8" t="s">
        <v>740</v>
      </c>
      <c r="C2634" s="8" t="s">
        <v>748</v>
      </c>
      <c r="D2634" s="8" t="s">
        <v>3981</v>
      </c>
      <c r="E2634" s="9">
        <v>162</v>
      </c>
      <c r="F2634" s="8" t="s">
        <v>740</v>
      </c>
    </row>
    <row r="2635" spans="1:6" ht="15" x14ac:dyDescent="0.25">
      <c r="A2635" s="8" t="s">
        <v>739</v>
      </c>
      <c r="B2635" s="8" t="s">
        <v>740</v>
      </c>
      <c r="C2635" s="8" t="s">
        <v>748</v>
      </c>
      <c r="D2635" s="8" t="s">
        <v>3982</v>
      </c>
      <c r="E2635" s="9">
        <v>289</v>
      </c>
      <c r="F2635" s="8" t="s">
        <v>740</v>
      </c>
    </row>
    <row r="2636" spans="1:6" ht="15" x14ac:dyDescent="0.25">
      <c r="A2636" s="8" t="s">
        <v>739</v>
      </c>
      <c r="B2636" s="8" t="s">
        <v>740</v>
      </c>
      <c r="C2636" s="8" t="s">
        <v>748</v>
      </c>
      <c r="D2636" s="8" t="s">
        <v>3983</v>
      </c>
      <c r="E2636" s="9">
        <v>600</v>
      </c>
      <c r="F2636" s="8" t="s">
        <v>740</v>
      </c>
    </row>
    <row r="2637" spans="1:6" ht="15" x14ac:dyDescent="0.25">
      <c r="A2637" s="8" t="s">
        <v>739</v>
      </c>
      <c r="B2637" s="8" t="s">
        <v>740</v>
      </c>
      <c r="C2637" s="8" t="s">
        <v>748</v>
      </c>
      <c r="D2637" s="8" t="s">
        <v>3984</v>
      </c>
      <c r="E2637" s="9">
        <v>286</v>
      </c>
      <c r="F2637" s="8" t="s">
        <v>740</v>
      </c>
    </row>
    <row r="2638" spans="1:6" ht="15" x14ac:dyDescent="0.25">
      <c r="A2638" s="8" t="s">
        <v>739</v>
      </c>
      <c r="B2638" s="8" t="s">
        <v>740</v>
      </c>
      <c r="C2638" s="8" t="s">
        <v>748</v>
      </c>
      <c r="D2638" s="8" t="s">
        <v>3985</v>
      </c>
      <c r="E2638" s="9">
        <v>1109</v>
      </c>
      <c r="F2638" s="8" t="s">
        <v>740</v>
      </c>
    </row>
    <row r="2639" spans="1:6" ht="15" x14ac:dyDescent="0.25">
      <c r="A2639" s="8" t="s">
        <v>739</v>
      </c>
      <c r="B2639" s="8" t="s">
        <v>740</v>
      </c>
      <c r="C2639" s="8" t="s">
        <v>748</v>
      </c>
      <c r="D2639" s="8" t="s">
        <v>3986</v>
      </c>
      <c r="E2639" s="9">
        <v>272</v>
      </c>
      <c r="F2639" s="8" t="s">
        <v>740</v>
      </c>
    </row>
    <row r="2640" spans="1:6" ht="15" x14ac:dyDescent="0.25">
      <c r="A2640" s="8" t="s">
        <v>739</v>
      </c>
      <c r="B2640" s="8" t="s">
        <v>740</v>
      </c>
      <c r="C2640" s="8" t="s">
        <v>749</v>
      </c>
      <c r="D2640" s="8" t="s">
        <v>3987</v>
      </c>
      <c r="E2640" s="9">
        <v>185</v>
      </c>
      <c r="F2640" s="8" t="s">
        <v>740</v>
      </c>
    </row>
    <row r="2641" spans="1:6" ht="15" x14ac:dyDescent="0.25">
      <c r="A2641" s="8" t="s">
        <v>739</v>
      </c>
      <c r="B2641" s="8" t="s">
        <v>740</v>
      </c>
      <c r="C2641" s="8" t="s">
        <v>749</v>
      </c>
      <c r="D2641" s="8" t="s">
        <v>3988</v>
      </c>
      <c r="E2641" s="9">
        <v>262</v>
      </c>
      <c r="F2641" s="8" t="s">
        <v>740</v>
      </c>
    </row>
    <row r="2642" spans="1:6" ht="15" x14ac:dyDescent="0.25">
      <c r="A2642" s="8" t="s">
        <v>739</v>
      </c>
      <c r="B2642" s="8" t="s">
        <v>740</v>
      </c>
      <c r="C2642" s="8" t="s">
        <v>749</v>
      </c>
      <c r="D2642" s="8" t="s">
        <v>3989</v>
      </c>
      <c r="E2642" s="9">
        <v>247</v>
      </c>
      <c r="F2642" s="8" t="s">
        <v>740</v>
      </c>
    </row>
    <row r="2643" spans="1:6" ht="15" x14ac:dyDescent="0.25">
      <c r="A2643" s="8" t="s">
        <v>739</v>
      </c>
      <c r="B2643" s="8" t="s">
        <v>740</v>
      </c>
      <c r="C2643" s="8" t="s">
        <v>749</v>
      </c>
      <c r="D2643" s="8" t="s">
        <v>3990</v>
      </c>
      <c r="E2643" s="9">
        <v>345</v>
      </c>
      <c r="F2643" s="8" t="s">
        <v>740</v>
      </c>
    </row>
    <row r="2644" spans="1:6" ht="15" x14ac:dyDescent="0.25">
      <c r="A2644" s="8" t="s">
        <v>739</v>
      </c>
      <c r="B2644" s="8" t="s">
        <v>740</v>
      </c>
      <c r="C2644" s="8" t="s">
        <v>749</v>
      </c>
      <c r="D2644" s="8" t="s">
        <v>3991</v>
      </c>
      <c r="E2644" s="9">
        <v>295</v>
      </c>
      <c r="F2644" s="8" t="s">
        <v>740</v>
      </c>
    </row>
    <row r="2645" spans="1:6" ht="15" x14ac:dyDescent="0.25">
      <c r="A2645" s="8" t="s">
        <v>739</v>
      </c>
      <c r="B2645" s="8" t="s">
        <v>740</v>
      </c>
      <c r="C2645" s="8" t="s">
        <v>749</v>
      </c>
      <c r="D2645" s="8" t="s">
        <v>3992</v>
      </c>
      <c r="E2645" s="9">
        <v>303</v>
      </c>
      <c r="F2645" s="8" t="s">
        <v>740</v>
      </c>
    </row>
    <row r="2646" spans="1:6" ht="15" x14ac:dyDescent="0.25">
      <c r="A2646" s="8" t="s">
        <v>739</v>
      </c>
      <c r="B2646" s="8" t="s">
        <v>740</v>
      </c>
      <c r="C2646" s="8" t="s">
        <v>749</v>
      </c>
      <c r="D2646" s="8" t="s">
        <v>3993</v>
      </c>
      <c r="E2646" s="9">
        <v>215</v>
      </c>
      <c r="F2646" s="8" t="s">
        <v>740</v>
      </c>
    </row>
    <row r="2647" spans="1:6" ht="15" x14ac:dyDescent="0.25">
      <c r="A2647" s="8" t="s">
        <v>739</v>
      </c>
      <c r="B2647" s="8" t="s">
        <v>740</v>
      </c>
      <c r="C2647" s="8" t="s">
        <v>749</v>
      </c>
      <c r="D2647" s="8" t="s">
        <v>3994</v>
      </c>
      <c r="E2647" s="9">
        <v>402</v>
      </c>
      <c r="F2647" s="8" t="s">
        <v>740</v>
      </c>
    </row>
    <row r="2648" spans="1:6" ht="15" x14ac:dyDescent="0.25">
      <c r="A2648" s="8" t="s">
        <v>739</v>
      </c>
      <c r="B2648" s="8" t="s">
        <v>740</v>
      </c>
      <c r="C2648" s="8" t="s">
        <v>749</v>
      </c>
      <c r="D2648" s="8" t="s">
        <v>3995</v>
      </c>
      <c r="E2648" s="9">
        <v>448</v>
      </c>
      <c r="F2648" s="8" t="s">
        <v>740</v>
      </c>
    </row>
    <row r="2649" spans="1:6" ht="15" x14ac:dyDescent="0.25">
      <c r="A2649" s="8" t="s">
        <v>739</v>
      </c>
      <c r="B2649" s="8" t="s">
        <v>740</v>
      </c>
      <c r="C2649" s="8" t="s">
        <v>749</v>
      </c>
      <c r="D2649" s="8" t="s">
        <v>3996</v>
      </c>
      <c r="E2649" s="9">
        <v>202</v>
      </c>
      <c r="F2649" s="8" t="s">
        <v>740</v>
      </c>
    </row>
    <row r="2650" spans="1:6" ht="15" x14ac:dyDescent="0.25">
      <c r="A2650" s="8" t="s">
        <v>739</v>
      </c>
      <c r="B2650" s="8" t="s">
        <v>740</v>
      </c>
      <c r="C2650" s="8" t="s">
        <v>749</v>
      </c>
      <c r="D2650" s="8" t="s">
        <v>3997</v>
      </c>
      <c r="E2650" s="9">
        <v>290</v>
      </c>
      <c r="F2650" s="8" t="s">
        <v>740</v>
      </c>
    </row>
    <row r="2651" spans="1:6" ht="15" x14ac:dyDescent="0.25">
      <c r="A2651" s="8" t="s">
        <v>739</v>
      </c>
      <c r="B2651" s="8" t="s">
        <v>740</v>
      </c>
      <c r="C2651" s="8" t="s">
        <v>749</v>
      </c>
      <c r="D2651" s="8" t="s">
        <v>3998</v>
      </c>
      <c r="E2651" s="9">
        <v>312</v>
      </c>
      <c r="F2651" s="8" t="s">
        <v>740</v>
      </c>
    </row>
    <row r="2652" spans="1:6" ht="15" x14ac:dyDescent="0.25">
      <c r="A2652" s="8" t="s">
        <v>739</v>
      </c>
      <c r="B2652" s="8" t="s">
        <v>740</v>
      </c>
      <c r="C2652" s="8" t="s">
        <v>749</v>
      </c>
      <c r="D2652" s="8" t="s">
        <v>3999</v>
      </c>
      <c r="E2652" s="9">
        <v>341</v>
      </c>
      <c r="F2652" s="8" t="s">
        <v>740</v>
      </c>
    </row>
    <row r="2653" spans="1:6" ht="15" x14ac:dyDescent="0.25">
      <c r="A2653" s="8" t="s">
        <v>739</v>
      </c>
      <c r="B2653" s="8" t="s">
        <v>740</v>
      </c>
      <c r="C2653" s="8" t="s">
        <v>749</v>
      </c>
      <c r="D2653" s="8" t="s">
        <v>4000</v>
      </c>
      <c r="E2653" s="9">
        <v>214</v>
      </c>
      <c r="F2653" s="8" t="s">
        <v>740</v>
      </c>
    </row>
    <row r="2654" spans="1:6" ht="15" x14ac:dyDescent="0.25">
      <c r="A2654" s="8" t="s">
        <v>739</v>
      </c>
      <c r="B2654" s="8" t="s">
        <v>740</v>
      </c>
      <c r="C2654" s="8" t="s">
        <v>749</v>
      </c>
      <c r="D2654" s="8" t="s">
        <v>4001</v>
      </c>
      <c r="E2654" s="9">
        <v>274</v>
      </c>
      <c r="F2654" s="8" t="s">
        <v>740</v>
      </c>
    </row>
    <row r="2655" spans="1:6" ht="15" x14ac:dyDescent="0.25">
      <c r="A2655" s="8" t="s">
        <v>739</v>
      </c>
      <c r="B2655" s="8" t="s">
        <v>740</v>
      </c>
      <c r="C2655" s="8" t="s">
        <v>749</v>
      </c>
      <c r="D2655" s="8" t="s">
        <v>4002</v>
      </c>
      <c r="E2655" s="9">
        <v>256</v>
      </c>
      <c r="F2655" s="8" t="s">
        <v>740</v>
      </c>
    </row>
    <row r="2656" spans="1:6" ht="15" x14ac:dyDescent="0.25">
      <c r="A2656" s="8" t="s">
        <v>739</v>
      </c>
      <c r="B2656" s="8" t="s">
        <v>740</v>
      </c>
      <c r="C2656" s="8" t="s">
        <v>749</v>
      </c>
      <c r="D2656" s="8" t="s">
        <v>4003</v>
      </c>
      <c r="E2656" s="9">
        <v>292</v>
      </c>
      <c r="F2656" s="8" t="s">
        <v>740</v>
      </c>
    </row>
    <row r="2657" spans="1:6" ht="15" x14ac:dyDescent="0.25">
      <c r="A2657" s="8" t="s">
        <v>739</v>
      </c>
      <c r="B2657" s="8" t="s">
        <v>740</v>
      </c>
      <c r="C2657" s="8" t="s">
        <v>749</v>
      </c>
      <c r="D2657" s="8" t="s">
        <v>4004</v>
      </c>
      <c r="E2657" s="9">
        <v>314</v>
      </c>
      <c r="F2657" s="8" t="s">
        <v>740</v>
      </c>
    </row>
    <row r="2658" spans="1:6" ht="15" x14ac:dyDescent="0.25">
      <c r="A2658" s="8" t="s">
        <v>739</v>
      </c>
      <c r="B2658" s="8" t="s">
        <v>740</v>
      </c>
      <c r="C2658" s="8" t="s">
        <v>749</v>
      </c>
      <c r="D2658" s="8" t="s">
        <v>4005</v>
      </c>
      <c r="E2658" s="9">
        <v>375</v>
      </c>
      <c r="F2658" s="8" t="s">
        <v>740</v>
      </c>
    </row>
    <row r="2659" spans="1:6" ht="15" x14ac:dyDescent="0.25">
      <c r="A2659" s="8" t="s">
        <v>739</v>
      </c>
      <c r="B2659" s="8" t="s">
        <v>740</v>
      </c>
      <c r="C2659" s="8" t="s">
        <v>749</v>
      </c>
      <c r="D2659" s="8" t="s">
        <v>4006</v>
      </c>
      <c r="E2659" s="9">
        <v>164</v>
      </c>
      <c r="F2659" s="8" t="s">
        <v>740</v>
      </c>
    </row>
    <row r="2660" spans="1:6" ht="15" x14ac:dyDescent="0.25">
      <c r="A2660" s="8" t="s">
        <v>739</v>
      </c>
      <c r="B2660" s="8" t="s">
        <v>740</v>
      </c>
      <c r="C2660" s="8" t="s">
        <v>749</v>
      </c>
      <c r="D2660" s="8" t="s">
        <v>4007</v>
      </c>
      <c r="E2660" s="9">
        <v>339</v>
      </c>
      <c r="F2660" s="8" t="s">
        <v>740</v>
      </c>
    </row>
    <row r="2661" spans="1:6" ht="15" x14ac:dyDescent="0.25">
      <c r="A2661" s="8" t="s">
        <v>739</v>
      </c>
      <c r="B2661" s="8" t="s">
        <v>740</v>
      </c>
      <c r="C2661" s="8" t="s">
        <v>749</v>
      </c>
      <c r="D2661" s="8" t="s">
        <v>4008</v>
      </c>
      <c r="E2661" s="9">
        <v>165</v>
      </c>
      <c r="F2661" s="8" t="s">
        <v>740</v>
      </c>
    </row>
    <row r="2662" spans="1:6" ht="15" x14ac:dyDescent="0.25">
      <c r="A2662" s="8" t="s">
        <v>739</v>
      </c>
      <c r="B2662" s="8" t="s">
        <v>740</v>
      </c>
      <c r="C2662" s="8" t="s">
        <v>749</v>
      </c>
      <c r="D2662" s="8" t="s">
        <v>4009</v>
      </c>
      <c r="E2662" s="9">
        <v>321</v>
      </c>
      <c r="F2662" s="8" t="s">
        <v>740</v>
      </c>
    </row>
    <row r="2663" spans="1:6" ht="15" x14ac:dyDescent="0.25">
      <c r="A2663" s="8" t="s">
        <v>739</v>
      </c>
      <c r="B2663" s="8" t="s">
        <v>740</v>
      </c>
      <c r="C2663" s="8" t="s">
        <v>749</v>
      </c>
      <c r="D2663" s="8" t="s">
        <v>4010</v>
      </c>
      <c r="E2663" s="9">
        <v>366</v>
      </c>
      <c r="F2663" s="8" t="s">
        <v>740</v>
      </c>
    </row>
    <row r="2664" spans="1:6" ht="15" x14ac:dyDescent="0.25">
      <c r="A2664" s="8" t="s">
        <v>739</v>
      </c>
      <c r="B2664" s="8" t="s">
        <v>740</v>
      </c>
      <c r="C2664" s="8" t="s">
        <v>749</v>
      </c>
      <c r="D2664" s="8" t="s">
        <v>4011</v>
      </c>
      <c r="E2664" s="9">
        <v>224</v>
      </c>
      <c r="F2664" s="8" t="s">
        <v>740</v>
      </c>
    </row>
    <row r="2665" spans="1:6" ht="15" x14ac:dyDescent="0.25">
      <c r="A2665" s="8" t="s">
        <v>739</v>
      </c>
      <c r="B2665" s="8" t="s">
        <v>740</v>
      </c>
      <c r="C2665" s="8" t="s">
        <v>749</v>
      </c>
      <c r="D2665" s="8" t="s">
        <v>4012</v>
      </c>
      <c r="E2665" s="9">
        <v>332</v>
      </c>
      <c r="F2665" s="8" t="s">
        <v>740</v>
      </c>
    </row>
    <row r="2666" spans="1:6" ht="15" x14ac:dyDescent="0.25">
      <c r="A2666" s="8" t="s">
        <v>739</v>
      </c>
      <c r="B2666" s="8" t="s">
        <v>740</v>
      </c>
      <c r="C2666" s="8" t="s">
        <v>749</v>
      </c>
      <c r="D2666" s="8" t="s">
        <v>4013</v>
      </c>
      <c r="E2666" s="9">
        <v>229</v>
      </c>
      <c r="F2666" s="8" t="s">
        <v>740</v>
      </c>
    </row>
    <row r="2667" spans="1:6" ht="15" x14ac:dyDescent="0.25">
      <c r="A2667" s="8" t="s">
        <v>739</v>
      </c>
      <c r="B2667" s="8" t="s">
        <v>740</v>
      </c>
      <c r="C2667" s="8" t="s">
        <v>749</v>
      </c>
      <c r="D2667" s="8" t="s">
        <v>4014</v>
      </c>
      <c r="E2667" s="9">
        <v>284</v>
      </c>
      <c r="F2667" s="8" t="s">
        <v>740</v>
      </c>
    </row>
    <row r="2668" spans="1:6" ht="15" x14ac:dyDescent="0.25">
      <c r="A2668" s="8" t="s">
        <v>739</v>
      </c>
      <c r="B2668" s="8" t="s">
        <v>740</v>
      </c>
      <c r="C2668" s="8" t="s">
        <v>749</v>
      </c>
      <c r="D2668" s="8" t="s">
        <v>4015</v>
      </c>
      <c r="E2668" s="9">
        <v>249</v>
      </c>
      <c r="F2668" s="8" t="s">
        <v>740</v>
      </c>
    </row>
    <row r="2669" spans="1:6" ht="15" x14ac:dyDescent="0.25">
      <c r="A2669" s="8" t="s">
        <v>739</v>
      </c>
      <c r="B2669" s="8" t="s">
        <v>740</v>
      </c>
      <c r="C2669" s="8" t="s">
        <v>749</v>
      </c>
      <c r="D2669" s="8" t="s">
        <v>4016</v>
      </c>
      <c r="E2669" s="9">
        <v>239</v>
      </c>
      <c r="F2669" s="8" t="s">
        <v>740</v>
      </c>
    </row>
    <row r="2670" spans="1:6" ht="15" x14ac:dyDescent="0.25">
      <c r="A2670" s="8" t="s">
        <v>739</v>
      </c>
      <c r="B2670" s="8" t="s">
        <v>740</v>
      </c>
      <c r="C2670" s="8" t="s">
        <v>749</v>
      </c>
      <c r="D2670" s="8" t="s">
        <v>4017</v>
      </c>
      <c r="E2670" s="9">
        <v>384</v>
      </c>
      <c r="F2670" s="8" t="s">
        <v>740</v>
      </c>
    </row>
    <row r="2671" spans="1:6" ht="15" x14ac:dyDescent="0.25">
      <c r="A2671" s="8" t="s">
        <v>739</v>
      </c>
      <c r="B2671" s="8" t="s">
        <v>740</v>
      </c>
      <c r="C2671" s="8" t="s">
        <v>749</v>
      </c>
      <c r="D2671" s="8" t="s">
        <v>4018</v>
      </c>
      <c r="E2671" s="9">
        <v>268</v>
      </c>
      <c r="F2671" s="8" t="s">
        <v>740</v>
      </c>
    </row>
    <row r="2672" spans="1:6" ht="15" x14ac:dyDescent="0.25">
      <c r="A2672" s="8" t="s">
        <v>739</v>
      </c>
      <c r="B2672" s="8" t="s">
        <v>740</v>
      </c>
      <c r="C2672" s="8" t="s">
        <v>749</v>
      </c>
      <c r="D2672" s="8" t="s">
        <v>4019</v>
      </c>
      <c r="E2672" s="9">
        <v>148</v>
      </c>
      <c r="F2672" s="8" t="s">
        <v>740</v>
      </c>
    </row>
    <row r="2673" spans="1:6" ht="15" x14ac:dyDescent="0.25">
      <c r="A2673" s="8" t="s">
        <v>739</v>
      </c>
      <c r="B2673" s="8" t="s">
        <v>740</v>
      </c>
      <c r="C2673" s="8" t="s">
        <v>749</v>
      </c>
      <c r="D2673" s="8" t="s">
        <v>4020</v>
      </c>
      <c r="E2673" s="9">
        <v>247</v>
      </c>
      <c r="F2673" s="8" t="s">
        <v>740</v>
      </c>
    </row>
    <row r="2674" spans="1:6" ht="15" x14ac:dyDescent="0.25">
      <c r="A2674" s="8" t="s">
        <v>739</v>
      </c>
      <c r="B2674" s="8" t="s">
        <v>740</v>
      </c>
      <c r="C2674" s="8" t="s">
        <v>749</v>
      </c>
      <c r="D2674" s="8" t="s">
        <v>4021</v>
      </c>
      <c r="E2674" s="9">
        <v>220</v>
      </c>
      <c r="F2674" s="8" t="s">
        <v>740</v>
      </c>
    </row>
    <row r="2675" spans="1:6" ht="15" x14ac:dyDescent="0.25">
      <c r="A2675" s="8" t="s">
        <v>739</v>
      </c>
      <c r="B2675" s="8" t="s">
        <v>740</v>
      </c>
      <c r="C2675" s="8" t="s">
        <v>749</v>
      </c>
      <c r="D2675" s="8" t="s">
        <v>4022</v>
      </c>
      <c r="E2675" s="9">
        <v>455</v>
      </c>
      <c r="F2675" s="8" t="s">
        <v>740</v>
      </c>
    </row>
    <row r="2676" spans="1:6" ht="15" x14ac:dyDescent="0.25">
      <c r="A2676" s="8" t="s">
        <v>739</v>
      </c>
      <c r="B2676" s="8" t="s">
        <v>740</v>
      </c>
      <c r="C2676" s="8" t="s">
        <v>749</v>
      </c>
      <c r="D2676" s="8" t="s">
        <v>4023</v>
      </c>
      <c r="E2676" s="9">
        <v>206</v>
      </c>
      <c r="F2676" s="8" t="s">
        <v>740</v>
      </c>
    </row>
    <row r="2677" spans="1:6" ht="15" x14ac:dyDescent="0.25">
      <c r="A2677" s="8" t="s">
        <v>739</v>
      </c>
      <c r="B2677" s="8" t="s">
        <v>740</v>
      </c>
      <c r="C2677" s="8" t="s">
        <v>749</v>
      </c>
      <c r="D2677" s="8" t="s">
        <v>4024</v>
      </c>
      <c r="E2677" s="9">
        <v>229</v>
      </c>
      <c r="F2677" s="8" t="s">
        <v>740</v>
      </c>
    </row>
    <row r="2678" spans="1:6" ht="15" x14ac:dyDescent="0.25">
      <c r="A2678" s="8" t="s">
        <v>739</v>
      </c>
      <c r="B2678" s="8" t="s">
        <v>740</v>
      </c>
      <c r="C2678" s="8" t="s">
        <v>749</v>
      </c>
      <c r="D2678" s="8" t="s">
        <v>4025</v>
      </c>
      <c r="E2678" s="9">
        <v>331</v>
      </c>
      <c r="F2678" s="8" t="s">
        <v>740</v>
      </c>
    </row>
    <row r="2679" spans="1:6" ht="15" x14ac:dyDescent="0.25">
      <c r="A2679" s="8" t="s">
        <v>739</v>
      </c>
      <c r="B2679" s="8" t="s">
        <v>740</v>
      </c>
      <c r="C2679" s="8" t="s">
        <v>749</v>
      </c>
      <c r="D2679" s="8" t="s">
        <v>4026</v>
      </c>
      <c r="E2679" s="9">
        <v>253</v>
      </c>
      <c r="F2679" s="8" t="s">
        <v>740</v>
      </c>
    </row>
    <row r="2680" spans="1:6" ht="15" x14ac:dyDescent="0.25">
      <c r="A2680" s="8" t="s">
        <v>739</v>
      </c>
      <c r="B2680" s="8" t="s">
        <v>740</v>
      </c>
      <c r="C2680" s="8" t="s">
        <v>749</v>
      </c>
      <c r="D2680" s="8" t="s">
        <v>4027</v>
      </c>
      <c r="E2680" s="9">
        <v>234</v>
      </c>
      <c r="F2680" s="8" t="s">
        <v>740</v>
      </c>
    </row>
    <row r="2681" spans="1:6" ht="15" x14ac:dyDescent="0.25">
      <c r="A2681" s="8" t="s">
        <v>739</v>
      </c>
      <c r="B2681" s="8" t="s">
        <v>740</v>
      </c>
      <c r="C2681" s="8" t="s">
        <v>749</v>
      </c>
      <c r="D2681" s="8" t="s">
        <v>4028</v>
      </c>
      <c r="E2681" s="9">
        <v>260</v>
      </c>
      <c r="F2681" s="8" t="s">
        <v>740</v>
      </c>
    </row>
    <row r="2682" spans="1:6" ht="15" x14ac:dyDescent="0.25">
      <c r="A2682" s="8" t="s">
        <v>739</v>
      </c>
      <c r="B2682" s="8" t="s">
        <v>740</v>
      </c>
      <c r="C2682" s="8" t="s">
        <v>749</v>
      </c>
      <c r="D2682" s="8" t="s">
        <v>4029</v>
      </c>
      <c r="E2682" s="9">
        <v>255</v>
      </c>
      <c r="F2682" s="8" t="s">
        <v>740</v>
      </c>
    </row>
    <row r="2683" spans="1:6" ht="15" x14ac:dyDescent="0.25">
      <c r="A2683" s="8" t="s">
        <v>739</v>
      </c>
      <c r="B2683" s="8" t="s">
        <v>740</v>
      </c>
      <c r="C2683" s="8" t="s">
        <v>749</v>
      </c>
      <c r="D2683" s="8" t="s">
        <v>4030</v>
      </c>
      <c r="E2683" s="9">
        <v>241</v>
      </c>
      <c r="F2683" s="8" t="s">
        <v>740</v>
      </c>
    </row>
    <row r="2684" spans="1:6" ht="15" x14ac:dyDescent="0.25">
      <c r="A2684" s="8" t="s">
        <v>739</v>
      </c>
      <c r="B2684" s="8" t="s">
        <v>740</v>
      </c>
      <c r="C2684" s="8" t="s">
        <v>749</v>
      </c>
      <c r="D2684" s="8" t="s">
        <v>4031</v>
      </c>
      <c r="E2684" s="9">
        <v>216</v>
      </c>
      <c r="F2684" s="8" t="s">
        <v>740</v>
      </c>
    </row>
    <row r="2685" spans="1:6" ht="15" x14ac:dyDescent="0.25">
      <c r="A2685" s="8" t="s">
        <v>739</v>
      </c>
      <c r="B2685" s="8" t="s">
        <v>740</v>
      </c>
      <c r="C2685" s="8" t="s">
        <v>749</v>
      </c>
      <c r="D2685" s="8" t="s">
        <v>4032</v>
      </c>
      <c r="E2685" s="9">
        <v>142</v>
      </c>
      <c r="F2685" s="8" t="s">
        <v>740</v>
      </c>
    </row>
    <row r="2686" spans="1:6" ht="15" x14ac:dyDescent="0.25">
      <c r="A2686" s="8" t="s">
        <v>739</v>
      </c>
      <c r="B2686" s="8" t="s">
        <v>740</v>
      </c>
      <c r="C2686" s="8" t="s">
        <v>749</v>
      </c>
      <c r="D2686" s="8" t="s">
        <v>4033</v>
      </c>
      <c r="E2686" s="9">
        <v>210</v>
      </c>
      <c r="F2686" s="8" t="s">
        <v>740</v>
      </c>
    </row>
    <row r="2687" spans="1:6" ht="15" x14ac:dyDescent="0.25">
      <c r="A2687" s="8" t="s">
        <v>739</v>
      </c>
      <c r="B2687" s="8" t="s">
        <v>740</v>
      </c>
      <c r="C2687" s="8" t="s">
        <v>749</v>
      </c>
      <c r="D2687" s="8" t="s">
        <v>4034</v>
      </c>
      <c r="E2687" s="9">
        <v>371</v>
      </c>
      <c r="F2687" s="8" t="s">
        <v>740</v>
      </c>
    </row>
    <row r="2688" spans="1:6" ht="15" x14ac:dyDescent="0.25">
      <c r="A2688" s="8" t="s">
        <v>739</v>
      </c>
      <c r="B2688" s="8" t="s">
        <v>740</v>
      </c>
      <c r="C2688" s="8" t="s">
        <v>749</v>
      </c>
      <c r="D2688" s="8" t="s">
        <v>4035</v>
      </c>
      <c r="E2688" s="9">
        <v>302</v>
      </c>
      <c r="F2688" s="8" t="s">
        <v>740</v>
      </c>
    </row>
    <row r="2689" spans="1:6" ht="15" x14ac:dyDescent="0.25">
      <c r="A2689" s="8" t="s">
        <v>739</v>
      </c>
      <c r="B2689" s="8" t="s">
        <v>740</v>
      </c>
      <c r="C2689" s="8" t="s">
        <v>749</v>
      </c>
      <c r="D2689" s="8" t="s">
        <v>4036</v>
      </c>
      <c r="E2689" s="9">
        <v>253</v>
      </c>
      <c r="F2689" s="8" t="s">
        <v>740</v>
      </c>
    </row>
    <row r="2690" spans="1:6" ht="15" x14ac:dyDescent="0.25">
      <c r="A2690" s="8" t="s">
        <v>739</v>
      </c>
      <c r="B2690" s="8" t="s">
        <v>740</v>
      </c>
      <c r="C2690" s="8" t="s">
        <v>749</v>
      </c>
      <c r="D2690" s="8" t="s">
        <v>4037</v>
      </c>
      <c r="E2690" s="9">
        <v>318</v>
      </c>
      <c r="F2690" s="8" t="s">
        <v>740</v>
      </c>
    </row>
    <row r="2691" spans="1:6" ht="15" x14ac:dyDescent="0.25">
      <c r="A2691" s="8" t="s">
        <v>739</v>
      </c>
      <c r="B2691" s="8" t="s">
        <v>740</v>
      </c>
      <c r="C2691" s="8" t="s">
        <v>749</v>
      </c>
      <c r="D2691" s="8" t="s">
        <v>4038</v>
      </c>
      <c r="E2691" s="9">
        <v>174</v>
      </c>
      <c r="F2691" s="8" t="s">
        <v>740</v>
      </c>
    </row>
    <row r="2692" spans="1:6" ht="15" x14ac:dyDescent="0.25">
      <c r="A2692" s="8" t="s">
        <v>739</v>
      </c>
      <c r="B2692" s="8" t="s">
        <v>740</v>
      </c>
      <c r="C2692" s="8" t="s">
        <v>749</v>
      </c>
      <c r="D2692" s="8" t="s">
        <v>4039</v>
      </c>
      <c r="E2692" s="9">
        <v>165</v>
      </c>
      <c r="F2692" s="8" t="s">
        <v>740</v>
      </c>
    </row>
    <row r="2693" spans="1:6" ht="15" x14ac:dyDescent="0.25">
      <c r="A2693" s="8" t="s">
        <v>739</v>
      </c>
      <c r="B2693" s="8" t="s">
        <v>740</v>
      </c>
      <c r="C2693" s="8" t="s">
        <v>749</v>
      </c>
      <c r="D2693" s="8" t="s">
        <v>4040</v>
      </c>
      <c r="E2693" s="9">
        <v>180</v>
      </c>
      <c r="F2693" s="8" t="s">
        <v>740</v>
      </c>
    </row>
    <row r="2694" spans="1:6" ht="15" x14ac:dyDescent="0.25">
      <c r="A2694" s="8" t="s">
        <v>739</v>
      </c>
      <c r="B2694" s="8" t="s">
        <v>740</v>
      </c>
      <c r="C2694" s="8" t="s">
        <v>749</v>
      </c>
      <c r="D2694" s="8" t="s">
        <v>4041</v>
      </c>
      <c r="E2694" s="9">
        <v>348</v>
      </c>
      <c r="F2694" s="8" t="s">
        <v>740</v>
      </c>
    </row>
    <row r="2695" spans="1:6" ht="15" x14ac:dyDescent="0.25">
      <c r="A2695" s="8" t="s">
        <v>739</v>
      </c>
      <c r="B2695" s="8" t="s">
        <v>740</v>
      </c>
      <c r="C2695" s="8" t="s">
        <v>749</v>
      </c>
      <c r="D2695" s="8" t="s">
        <v>4042</v>
      </c>
      <c r="E2695" s="9">
        <v>146</v>
      </c>
      <c r="F2695" s="8" t="s">
        <v>740</v>
      </c>
    </row>
    <row r="2696" spans="1:6" ht="15" x14ac:dyDescent="0.25">
      <c r="A2696" s="8" t="s">
        <v>739</v>
      </c>
      <c r="B2696" s="8" t="s">
        <v>740</v>
      </c>
      <c r="C2696" s="8" t="s">
        <v>749</v>
      </c>
      <c r="D2696" s="8" t="s">
        <v>4043</v>
      </c>
      <c r="E2696" s="9">
        <v>246</v>
      </c>
      <c r="F2696" s="8" t="s">
        <v>740</v>
      </c>
    </row>
    <row r="2697" spans="1:6" ht="15" x14ac:dyDescent="0.25">
      <c r="A2697" s="8" t="s">
        <v>739</v>
      </c>
      <c r="B2697" s="8" t="s">
        <v>740</v>
      </c>
      <c r="C2697" s="8" t="s">
        <v>749</v>
      </c>
      <c r="D2697" s="8" t="s">
        <v>4044</v>
      </c>
      <c r="E2697" s="9">
        <v>393</v>
      </c>
      <c r="F2697" s="8" t="s">
        <v>740</v>
      </c>
    </row>
    <row r="2698" spans="1:6" ht="15" x14ac:dyDescent="0.25">
      <c r="A2698" s="8" t="s">
        <v>750</v>
      </c>
      <c r="B2698" s="8" t="s">
        <v>752</v>
      </c>
      <c r="C2698" s="8" t="s">
        <v>790</v>
      </c>
      <c r="D2698" s="8" t="s">
        <v>4045</v>
      </c>
      <c r="E2698" s="9">
        <v>10</v>
      </c>
      <c r="F2698" s="8" t="s">
        <v>752</v>
      </c>
    </row>
    <row r="2699" spans="1:6" ht="15" x14ac:dyDescent="0.25">
      <c r="A2699" s="8" t="s">
        <v>750</v>
      </c>
      <c r="B2699" s="8" t="s">
        <v>752</v>
      </c>
      <c r="C2699" s="8" t="s">
        <v>798</v>
      </c>
      <c r="D2699" s="8" t="s">
        <v>4046</v>
      </c>
      <c r="E2699" s="9">
        <v>1</v>
      </c>
      <c r="F2699" s="8" t="s">
        <v>752</v>
      </c>
    </row>
    <row r="2700" spans="1:6" ht="15" x14ac:dyDescent="0.25">
      <c r="A2700" s="8" t="s">
        <v>750</v>
      </c>
      <c r="B2700" s="8" t="s">
        <v>752</v>
      </c>
      <c r="C2700" s="8" t="s">
        <v>798</v>
      </c>
      <c r="D2700" s="8" t="s">
        <v>4047</v>
      </c>
      <c r="E2700" s="9">
        <v>296</v>
      </c>
      <c r="F2700" s="8" t="s">
        <v>752</v>
      </c>
    </row>
    <row r="2701" spans="1:6" ht="15" x14ac:dyDescent="0.25">
      <c r="A2701" s="8" t="s">
        <v>750</v>
      </c>
      <c r="B2701" s="8" t="s">
        <v>752</v>
      </c>
      <c r="C2701" s="8" t="s">
        <v>798</v>
      </c>
      <c r="D2701" s="8" t="s">
        <v>4048</v>
      </c>
      <c r="E2701" s="9">
        <v>299</v>
      </c>
      <c r="F2701" s="8" t="s">
        <v>752</v>
      </c>
    </row>
    <row r="2702" spans="1:6" ht="15" x14ac:dyDescent="0.25">
      <c r="A2702" s="8" t="s">
        <v>750</v>
      </c>
      <c r="B2702" s="8" t="s">
        <v>752</v>
      </c>
      <c r="C2702" s="8" t="s">
        <v>798</v>
      </c>
      <c r="D2702" s="8" t="s">
        <v>4049</v>
      </c>
      <c r="E2702" s="9">
        <v>292</v>
      </c>
      <c r="F2702" s="8" t="s">
        <v>752</v>
      </c>
    </row>
    <row r="2703" spans="1:6" ht="15" x14ac:dyDescent="0.25">
      <c r="A2703" s="8" t="s">
        <v>750</v>
      </c>
      <c r="B2703" s="8" t="s">
        <v>752</v>
      </c>
      <c r="C2703" s="8" t="s">
        <v>798</v>
      </c>
      <c r="D2703" s="8" t="s">
        <v>4050</v>
      </c>
      <c r="E2703" s="9">
        <v>215</v>
      </c>
      <c r="F2703" s="8" t="s">
        <v>752</v>
      </c>
    </row>
    <row r="2704" spans="1:6" ht="15" x14ac:dyDescent="0.25">
      <c r="A2704" s="8" t="s">
        <v>750</v>
      </c>
      <c r="B2704" s="8" t="s">
        <v>752</v>
      </c>
      <c r="C2704" s="8" t="s">
        <v>751</v>
      </c>
      <c r="D2704" s="8" t="s">
        <v>4051</v>
      </c>
      <c r="E2704" s="9">
        <v>381</v>
      </c>
      <c r="F2704" s="8" t="s">
        <v>752</v>
      </c>
    </row>
    <row r="2705" spans="1:6" ht="15" x14ac:dyDescent="0.25">
      <c r="A2705" s="8" t="s">
        <v>750</v>
      </c>
      <c r="B2705" s="8" t="s">
        <v>752</v>
      </c>
      <c r="C2705" s="8" t="s">
        <v>751</v>
      </c>
      <c r="D2705" s="8" t="s">
        <v>4052</v>
      </c>
      <c r="E2705" s="9">
        <v>319</v>
      </c>
      <c r="F2705" s="8" t="s">
        <v>752</v>
      </c>
    </row>
    <row r="2706" spans="1:6" ht="15" x14ac:dyDescent="0.25">
      <c r="A2706" s="8" t="s">
        <v>750</v>
      </c>
      <c r="B2706" s="8" t="s">
        <v>752</v>
      </c>
      <c r="C2706" s="8" t="s">
        <v>751</v>
      </c>
      <c r="D2706" s="8" t="s">
        <v>4053</v>
      </c>
      <c r="E2706" s="9">
        <v>415</v>
      </c>
      <c r="F2706" s="8" t="s">
        <v>752</v>
      </c>
    </row>
    <row r="2707" spans="1:6" ht="15" x14ac:dyDescent="0.25">
      <c r="A2707" s="8" t="s">
        <v>750</v>
      </c>
      <c r="B2707" s="8" t="s">
        <v>752</v>
      </c>
      <c r="C2707" s="8" t="s">
        <v>751</v>
      </c>
      <c r="D2707" s="8" t="s">
        <v>4054</v>
      </c>
      <c r="E2707" s="9">
        <v>39</v>
      </c>
      <c r="F2707" s="8" t="s">
        <v>752</v>
      </c>
    </row>
    <row r="2708" spans="1:6" ht="15" x14ac:dyDescent="0.25">
      <c r="A2708" s="8" t="s">
        <v>750</v>
      </c>
      <c r="B2708" s="8" t="s">
        <v>752</v>
      </c>
      <c r="C2708" s="8" t="s">
        <v>757</v>
      </c>
      <c r="D2708" s="8" t="s">
        <v>4055</v>
      </c>
      <c r="E2708" s="9">
        <v>185</v>
      </c>
      <c r="F2708" s="8" t="s">
        <v>752</v>
      </c>
    </row>
    <row r="2709" spans="1:6" ht="15" x14ac:dyDescent="0.25">
      <c r="A2709" s="8" t="s">
        <v>750</v>
      </c>
      <c r="B2709" s="8" t="s">
        <v>752</v>
      </c>
      <c r="C2709" s="8" t="s">
        <v>757</v>
      </c>
      <c r="D2709" s="8" t="s">
        <v>4054</v>
      </c>
      <c r="E2709" s="9">
        <v>441</v>
      </c>
      <c r="F2709" s="8" t="s">
        <v>752</v>
      </c>
    </row>
    <row r="2710" spans="1:6" ht="15" x14ac:dyDescent="0.25">
      <c r="A2710" s="8" t="s">
        <v>750</v>
      </c>
      <c r="B2710" s="8" t="s">
        <v>752</v>
      </c>
      <c r="C2710" s="8" t="s">
        <v>757</v>
      </c>
      <c r="D2710" s="8" t="s">
        <v>4056</v>
      </c>
      <c r="E2710" s="9">
        <v>421</v>
      </c>
      <c r="F2710" s="8" t="s">
        <v>752</v>
      </c>
    </row>
    <row r="2711" spans="1:6" ht="15" x14ac:dyDescent="0.25">
      <c r="A2711" s="8" t="s">
        <v>750</v>
      </c>
      <c r="B2711" s="8" t="s">
        <v>752</v>
      </c>
      <c r="C2711" s="8" t="s">
        <v>761</v>
      </c>
      <c r="D2711" s="8" t="s">
        <v>4057</v>
      </c>
      <c r="E2711" s="9">
        <v>23</v>
      </c>
      <c r="F2711" s="8" t="s">
        <v>752</v>
      </c>
    </row>
    <row r="2712" spans="1:6" ht="15" x14ac:dyDescent="0.25">
      <c r="A2712" s="8" t="s">
        <v>750</v>
      </c>
      <c r="B2712" s="8" t="s">
        <v>752</v>
      </c>
      <c r="C2712" s="8" t="s">
        <v>762</v>
      </c>
      <c r="D2712" s="8" t="s">
        <v>4058</v>
      </c>
      <c r="E2712" s="9">
        <v>22</v>
      </c>
      <c r="F2712" s="8" t="s">
        <v>752</v>
      </c>
    </row>
    <row r="2713" spans="1:6" ht="15" x14ac:dyDescent="0.25">
      <c r="A2713" s="8" t="s">
        <v>750</v>
      </c>
      <c r="B2713" s="8" t="s">
        <v>752</v>
      </c>
      <c r="C2713" s="8" t="s">
        <v>763</v>
      </c>
      <c r="D2713" s="8" t="s">
        <v>4058</v>
      </c>
      <c r="E2713" s="9">
        <v>2</v>
      </c>
      <c r="F2713" s="8" t="s">
        <v>752</v>
      </c>
    </row>
    <row r="2714" spans="1:6" ht="15" x14ac:dyDescent="0.25">
      <c r="A2714" s="8" t="s">
        <v>750</v>
      </c>
      <c r="B2714" s="8" t="s">
        <v>752</v>
      </c>
      <c r="C2714" s="8" t="s">
        <v>764</v>
      </c>
      <c r="D2714" s="8" t="s">
        <v>4059</v>
      </c>
      <c r="E2714" s="9">
        <v>455</v>
      </c>
      <c r="F2714" s="8" t="s">
        <v>752</v>
      </c>
    </row>
    <row r="2715" spans="1:6" ht="15" x14ac:dyDescent="0.25">
      <c r="A2715" s="8" t="s">
        <v>750</v>
      </c>
      <c r="B2715" s="8" t="s">
        <v>752</v>
      </c>
      <c r="C2715" s="8" t="s">
        <v>765</v>
      </c>
      <c r="D2715" s="8" t="s">
        <v>4060</v>
      </c>
      <c r="E2715" s="9">
        <v>802</v>
      </c>
      <c r="F2715" s="8" t="s">
        <v>752</v>
      </c>
    </row>
    <row r="2716" spans="1:6" ht="15" x14ac:dyDescent="0.25">
      <c r="A2716" s="8" t="s">
        <v>750</v>
      </c>
      <c r="B2716" s="8" t="s">
        <v>752</v>
      </c>
      <c r="C2716" s="8" t="s">
        <v>791</v>
      </c>
      <c r="D2716" s="8" t="s">
        <v>4045</v>
      </c>
      <c r="E2716" s="9">
        <v>12</v>
      </c>
      <c r="F2716" s="8" t="s">
        <v>752</v>
      </c>
    </row>
    <row r="2717" spans="1:6" ht="15" x14ac:dyDescent="0.25">
      <c r="A2717" s="8" t="s">
        <v>750</v>
      </c>
      <c r="B2717" s="8" t="s">
        <v>752</v>
      </c>
      <c r="C2717" s="8" t="s">
        <v>758</v>
      </c>
      <c r="D2717" s="8" t="s">
        <v>4061</v>
      </c>
      <c r="E2717" s="9">
        <v>351</v>
      </c>
      <c r="F2717" s="8" t="s">
        <v>752</v>
      </c>
    </row>
    <row r="2718" spans="1:6" ht="15" x14ac:dyDescent="0.25">
      <c r="A2718" s="8" t="s">
        <v>750</v>
      </c>
      <c r="B2718" s="8" t="s">
        <v>752</v>
      </c>
      <c r="C2718" s="8" t="s">
        <v>758</v>
      </c>
      <c r="D2718" s="8" t="s">
        <v>4062</v>
      </c>
      <c r="E2718" s="9">
        <v>363</v>
      </c>
      <c r="F2718" s="8" t="s">
        <v>752</v>
      </c>
    </row>
    <row r="2719" spans="1:6" ht="15" x14ac:dyDescent="0.25">
      <c r="A2719" s="8" t="s">
        <v>750</v>
      </c>
      <c r="B2719" s="8" t="s">
        <v>752</v>
      </c>
      <c r="C2719" s="8" t="s">
        <v>758</v>
      </c>
      <c r="D2719" s="8" t="s">
        <v>4063</v>
      </c>
      <c r="E2719" s="9">
        <v>512</v>
      </c>
      <c r="F2719" s="8" t="s">
        <v>752</v>
      </c>
    </row>
    <row r="2720" spans="1:6" ht="15" x14ac:dyDescent="0.25">
      <c r="A2720" s="8" t="s">
        <v>750</v>
      </c>
      <c r="B2720" s="8" t="s">
        <v>752</v>
      </c>
      <c r="C2720" s="8" t="s">
        <v>766</v>
      </c>
      <c r="D2720" s="8" t="s">
        <v>4058</v>
      </c>
      <c r="E2720" s="9">
        <v>23</v>
      </c>
      <c r="F2720" s="8" t="s">
        <v>752</v>
      </c>
    </row>
    <row r="2721" spans="1:6" ht="15" x14ac:dyDescent="0.25">
      <c r="A2721" s="8" t="s">
        <v>750</v>
      </c>
      <c r="B2721" s="8" t="s">
        <v>752</v>
      </c>
      <c r="C2721" s="8" t="s">
        <v>767</v>
      </c>
      <c r="D2721" s="8" t="s">
        <v>4058</v>
      </c>
      <c r="E2721" s="9">
        <v>16</v>
      </c>
      <c r="F2721" s="8" t="s">
        <v>752</v>
      </c>
    </row>
    <row r="2722" spans="1:6" ht="15" x14ac:dyDescent="0.25">
      <c r="A2722" s="8" t="s">
        <v>750</v>
      </c>
      <c r="B2722" s="8" t="s">
        <v>752</v>
      </c>
      <c r="C2722" s="8" t="s">
        <v>768</v>
      </c>
      <c r="D2722" s="8" t="s">
        <v>4058</v>
      </c>
      <c r="E2722" s="9">
        <v>12</v>
      </c>
      <c r="F2722" s="8" t="s">
        <v>752</v>
      </c>
    </row>
    <row r="2723" spans="1:6" ht="15" x14ac:dyDescent="0.25">
      <c r="A2723" s="8" t="s">
        <v>750</v>
      </c>
      <c r="B2723" s="8" t="s">
        <v>752</v>
      </c>
      <c r="C2723" s="8" t="s">
        <v>769</v>
      </c>
      <c r="D2723" s="8" t="s">
        <v>4058</v>
      </c>
      <c r="E2723" s="9">
        <v>6</v>
      </c>
      <c r="F2723" s="8" t="s">
        <v>752</v>
      </c>
    </row>
    <row r="2724" spans="1:6" ht="15" x14ac:dyDescent="0.25">
      <c r="A2724" s="8" t="s">
        <v>750</v>
      </c>
      <c r="B2724" s="8" t="s">
        <v>752</v>
      </c>
      <c r="C2724" s="8" t="s">
        <v>770</v>
      </c>
      <c r="D2724" s="8" t="s">
        <v>4057</v>
      </c>
      <c r="E2724" s="9">
        <v>52</v>
      </c>
      <c r="F2724" s="8" t="s">
        <v>752</v>
      </c>
    </row>
    <row r="2725" spans="1:6" ht="15" x14ac:dyDescent="0.25">
      <c r="A2725" s="8" t="s">
        <v>750</v>
      </c>
      <c r="B2725" s="8" t="s">
        <v>752</v>
      </c>
      <c r="C2725" s="8" t="s">
        <v>753</v>
      </c>
      <c r="D2725" s="8" t="s">
        <v>4064</v>
      </c>
      <c r="E2725" s="9">
        <v>2</v>
      </c>
      <c r="F2725" s="8" t="s">
        <v>752</v>
      </c>
    </row>
    <row r="2726" spans="1:6" ht="15" x14ac:dyDescent="0.25">
      <c r="A2726" s="8" t="s">
        <v>750</v>
      </c>
      <c r="B2726" s="8" t="s">
        <v>752</v>
      </c>
      <c r="C2726" s="8" t="s">
        <v>753</v>
      </c>
      <c r="D2726" s="8" t="s">
        <v>4046</v>
      </c>
      <c r="E2726" s="9">
        <v>268</v>
      </c>
      <c r="F2726" s="8" t="s">
        <v>752</v>
      </c>
    </row>
    <row r="2727" spans="1:6" ht="15" x14ac:dyDescent="0.25">
      <c r="A2727" s="8" t="s">
        <v>750</v>
      </c>
      <c r="B2727" s="8" t="s">
        <v>752</v>
      </c>
      <c r="C2727" s="8" t="s">
        <v>753</v>
      </c>
      <c r="D2727" s="8" t="s">
        <v>4065</v>
      </c>
      <c r="E2727" s="9">
        <v>366</v>
      </c>
      <c r="F2727" s="8" t="s">
        <v>752</v>
      </c>
    </row>
    <row r="2728" spans="1:6" ht="15" x14ac:dyDescent="0.25">
      <c r="A2728" s="8" t="s">
        <v>750</v>
      </c>
      <c r="B2728" s="8" t="s">
        <v>752</v>
      </c>
      <c r="C2728" s="8" t="s">
        <v>753</v>
      </c>
      <c r="D2728" s="8" t="s">
        <v>4066</v>
      </c>
      <c r="E2728" s="9">
        <v>326</v>
      </c>
      <c r="F2728" s="8" t="s">
        <v>752</v>
      </c>
    </row>
    <row r="2729" spans="1:6" ht="15" x14ac:dyDescent="0.25">
      <c r="A2729" s="8" t="s">
        <v>750</v>
      </c>
      <c r="B2729" s="8" t="s">
        <v>752</v>
      </c>
      <c r="C2729" s="8" t="s">
        <v>753</v>
      </c>
      <c r="D2729" s="8" t="s">
        <v>4048</v>
      </c>
      <c r="E2729" s="9">
        <v>7</v>
      </c>
      <c r="F2729" s="8" t="s">
        <v>752</v>
      </c>
    </row>
    <row r="2730" spans="1:6" ht="15" x14ac:dyDescent="0.25">
      <c r="A2730" s="8" t="s">
        <v>750</v>
      </c>
      <c r="B2730" s="8" t="s">
        <v>752</v>
      </c>
      <c r="C2730" s="8" t="s">
        <v>753</v>
      </c>
      <c r="D2730" s="8" t="s">
        <v>4067</v>
      </c>
      <c r="E2730" s="9">
        <v>374</v>
      </c>
      <c r="F2730" s="8" t="s">
        <v>752</v>
      </c>
    </row>
    <row r="2731" spans="1:6" ht="15" x14ac:dyDescent="0.25">
      <c r="A2731" s="8" t="s">
        <v>750</v>
      </c>
      <c r="B2731" s="8" t="s">
        <v>752</v>
      </c>
      <c r="C2731" s="8" t="s">
        <v>753</v>
      </c>
      <c r="D2731" s="8" t="s">
        <v>4068</v>
      </c>
      <c r="E2731" s="9">
        <v>152</v>
      </c>
      <c r="F2731" s="8" t="s">
        <v>752</v>
      </c>
    </row>
    <row r="2732" spans="1:6" ht="15" x14ac:dyDescent="0.25">
      <c r="A2732" s="8" t="s">
        <v>750</v>
      </c>
      <c r="B2732" s="8" t="s">
        <v>752</v>
      </c>
      <c r="C2732" s="8" t="s">
        <v>753</v>
      </c>
      <c r="D2732" s="8" t="s">
        <v>4069</v>
      </c>
      <c r="E2732" s="9">
        <v>175</v>
      </c>
      <c r="F2732" s="8" t="s">
        <v>752</v>
      </c>
    </row>
    <row r="2733" spans="1:6" ht="15" x14ac:dyDescent="0.25">
      <c r="A2733" s="8" t="s">
        <v>750</v>
      </c>
      <c r="B2733" s="8" t="s">
        <v>752</v>
      </c>
      <c r="C2733" s="8" t="s">
        <v>753</v>
      </c>
      <c r="D2733" s="8" t="s">
        <v>4070</v>
      </c>
      <c r="E2733" s="9">
        <v>380</v>
      </c>
      <c r="F2733" s="8" t="s">
        <v>752</v>
      </c>
    </row>
    <row r="2734" spans="1:6" ht="15" x14ac:dyDescent="0.25">
      <c r="A2734" s="8" t="s">
        <v>750</v>
      </c>
      <c r="B2734" s="8" t="s">
        <v>752</v>
      </c>
      <c r="C2734" s="8" t="s">
        <v>753</v>
      </c>
      <c r="D2734" s="8" t="s">
        <v>4071</v>
      </c>
      <c r="E2734" s="9">
        <v>272</v>
      </c>
      <c r="F2734" s="8" t="s">
        <v>752</v>
      </c>
    </row>
    <row r="2735" spans="1:6" ht="15" x14ac:dyDescent="0.25">
      <c r="A2735" s="8" t="s">
        <v>750</v>
      </c>
      <c r="B2735" s="8" t="s">
        <v>752</v>
      </c>
      <c r="C2735" s="8" t="s">
        <v>759</v>
      </c>
      <c r="D2735" s="8" t="s">
        <v>4072</v>
      </c>
      <c r="E2735" s="9">
        <v>384</v>
      </c>
      <c r="F2735" s="8" t="s">
        <v>752</v>
      </c>
    </row>
    <row r="2736" spans="1:6" ht="15" x14ac:dyDescent="0.25">
      <c r="A2736" s="8" t="s">
        <v>750</v>
      </c>
      <c r="B2736" s="8" t="s">
        <v>752</v>
      </c>
      <c r="C2736" s="8" t="s">
        <v>759</v>
      </c>
      <c r="D2736" s="8" t="s">
        <v>4073</v>
      </c>
      <c r="E2736" s="9">
        <v>132</v>
      </c>
      <c r="F2736" s="8" t="s">
        <v>752</v>
      </c>
    </row>
    <row r="2737" spans="1:6" ht="15" x14ac:dyDescent="0.25">
      <c r="A2737" s="8" t="s">
        <v>750</v>
      </c>
      <c r="B2737" s="8" t="s">
        <v>752</v>
      </c>
      <c r="C2737" s="8" t="s">
        <v>759</v>
      </c>
      <c r="D2737" s="8" t="s">
        <v>4074</v>
      </c>
      <c r="E2737" s="9">
        <v>195</v>
      </c>
      <c r="F2737" s="8" t="s">
        <v>752</v>
      </c>
    </row>
    <row r="2738" spans="1:6" ht="15" x14ac:dyDescent="0.25">
      <c r="A2738" s="8" t="s">
        <v>750</v>
      </c>
      <c r="B2738" s="8" t="s">
        <v>752</v>
      </c>
      <c r="C2738" s="8" t="s">
        <v>771</v>
      </c>
      <c r="D2738" s="8" t="s">
        <v>4075</v>
      </c>
      <c r="E2738" s="9">
        <v>252</v>
      </c>
      <c r="F2738" s="8" t="s">
        <v>752</v>
      </c>
    </row>
    <row r="2739" spans="1:6" ht="15" x14ac:dyDescent="0.25">
      <c r="A2739" s="8" t="s">
        <v>750</v>
      </c>
      <c r="B2739" s="8" t="s">
        <v>752</v>
      </c>
      <c r="C2739" s="8" t="s">
        <v>804</v>
      </c>
      <c r="D2739" s="8" t="s">
        <v>4076</v>
      </c>
      <c r="E2739" s="9">
        <v>498</v>
      </c>
      <c r="F2739" s="8" t="s">
        <v>752</v>
      </c>
    </row>
    <row r="2740" spans="1:6" ht="15" x14ac:dyDescent="0.25">
      <c r="A2740" s="8" t="s">
        <v>750</v>
      </c>
      <c r="B2740" s="8" t="s">
        <v>752</v>
      </c>
      <c r="C2740" s="8" t="s">
        <v>804</v>
      </c>
      <c r="D2740" s="8" t="s">
        <v>4077</v>
      </c>
      <c r="E2740" s="9">
        <v>5</v>
      </c>
      <c r="F2740" s="8" t="s">
        <v>752</v>
      </c>
    </row>
    <row r="2741" spans="1:6" ht="15" x14ac:dyDescent="0.25">
      <c r="A2741" s="8" t="s">
        <v>750</v>
      </c>
      <c r="B2741" s="8" t="s">
        <v>752</v>
      </c>
      <c r="C2741" s="8" t="s">
        <v>772</v>
      </c>
      <c r="D2741" s="8" t="s">
        <v>4058</v>
      </c>
      <c r="E2741" s="9">
        <v>23</v>
      </c>
      <c r="F2741" s="8" t="s">
        <v>752</v>
      </c>
    </row>
    <row r="2742" spans="1:6" ht="15" x14ac:dyDescent="0.25">
      <c r="A2742" s="8" t="s">
        <v>750</v>
      </c>
      <c r="B2742" s="8" t="s">
        <v>752</v>
      </c>
      <c r="C2742" s="8" t="s">
        <v>799</v>
      </c>
      <c r="D2742" s="8" t="s">
        <v>4078</v>
      </c>
      <c r="E2742" s="9">
        <v>322</v>
      </c>
      <c r="F2742" s="8" t="s">
        <v>752</v>
      </c>
    </row>
    <row r="2743" spans="1:6" ht="15" x14ac:dyDescent="0.25">
      <c r="A2743" s="8" t="s">
        <v>750</v>
      </c>
      <c r="B2743" s="8" t="s">
        <v>752</v>
      </c>
      <c r="C2743" s="8" t="s">
        <v>799</v>
      </c>
      <c r="D2743" s="8" t="s">
        <v>4079</v>
      </c>
      <c r="E2743" s="9">
        <v>289</v>
      </c>
      <c r="F2743" s="8" t="s">
        <v>752</v>
      </c>
    </row>
    <row r="2744" spans="1:6" ht="15" x14ac:dyDescent="0.25">
      <c r="A2744" s="8" t="s">
        <v>750</v>
      </c>
      <c r="B2744" s="8" t="s">
        <v>752</v>
      </c>
      <c r="C2744" s="8" t="s">
        <v>773</v>
      </c>
      <c r="D2744" s="8" t="s">
        <v>4077</v>
      </c>
      <c r="E2744" s="9">
        <v>30</v>
      </c>
      <c r="F2744" s="8" t="s">
        <v>752</v>
      </c>
    </row>
    <row r="2745" spans="1:6" ht="15" x14ac:dyDescent="0.25">
      <c r="A2745" s="8" t="s">
        <v>750</v>
      </c>
      <c r="B2745" s="8" t="s">
        <v>752</v>
      </c>
      <c r="C2745" s="8" t="s">
        <v>774</v>
      </c>
      <c r="D2745" s="8" t="s">
        <v>4058</v>
      </c>
      <c r="E2745" s="9">
        <v>34</v>
      </c>
      <c r="F2745" s="8" t="s">
        <v>752</v>
      </c>
    </row>
    <row r="2746" spans="1:6" ht="15" x14ac:dyDescent="0.25">
      <c r="A2746" s="8" t="s">
        <v>750</v>
      </c>
      <c r="B2746" s="8" t="s">
        <v>752</v>
      </c>
      <c r="C2746" s="8" t="s">
        <v>775</v>
      </c>
      <c r="D2746" s="8" t="s">
        <v>4060</v>
      </c>
      <c r="E2746" s="9">
        <v>26</v>
      </c>
      <c r="F2746" s="8" t="s">
        <v>752</v>
      </c>
    </row>
    <row r="2747" spans="1:6" ht="15" x14ac:dyDescent="0.25">
      <c r="A2747" s="8" t="s">
        <v>750</v>
      </c>
      <c r="B2747" s="8" t="s">
        <v>752</v>
      </c>
      <c r="C2747" s="8" t="s">
        <v>775</v>
      </c>
      <c r="D2747" s="8" t="s">
        <v>4057</v>
      </c>
      <c r="E2747" s="9">
        <v>149</v>
      </c>
      <c r="F2747" s="8" t="s">
        <v>752</v>
      </c>
    </row>
    <row r="2748" spans="1:6" ht="15" x14ac:dyDescent="0.25">
      <c r="A2748" s="8" t="s">
        <v>750</v>
      </c>
      <c r="B2748" s="8" t="s">
        <v>752</v>
      </c>
      <c r="C2748" s="8" t="s">
        <v>776</v>
      </c>
      <c r="D2748" s="8" t="s">
        <v>4080</v>
      </c>
      <c r="E2748" s="9">
        <v>440</v>
      </c>
      <c r="F2748" s="8" t="s">
        <v>752</v>
      </c>
    </row>
    <row r="2749" spans="1:6" ht="15" x14ac:dyDescent="0.25">
      <c r="A2749" s="8" t="s">
        <v>750</v>
      </c>
      <c r="B2749" s="8" t="s">
        <v>752</v>
      </c>
      <c r="C2749" s="8" t="s">
        <v>776</v>
      </c>
      <c r="D2749" s="8" t="s">
        <v>4081</v>
      </c>
      <c r="E2749" s="9">
        <v>344</v>
      </c>
      <c r="F2749" s="8" t="s">
        <v>752</v>
      </c>
    </row>
    <row r="2750" spans="1:6" ht="15" x14ac:dyDescent="0.25">
      <c r="A2750" s="8" t="s">
        <v>750</v>
      </c>
      <c r="B2750" s="8" t="s">
        <v>752</v>
      </c>
      <c r="C2750" s="8" t="s">
        <v>777</v>
      </c>
      <c r="D2750" s="8" t="s">
        <v>4082</v>
      </c>
      <c r="E2750" s="9">
        <v>26</v>
      </c>
      <c r="F2750" s="8" t="s">
        <v>752</v>
      </c>
    </row>
    <row r="2751" spans="1:6" ht="15" x14ac:dyDescent="0.25">
      <c r="A2751" s="8" t="s">
        <v>750</v>
      </c>
      <c r="B2751" s="8" t="s">
        <v>752</v>
      </c>
      <c r="C2751" s="8" t="s">
        <v>802</v>
      </c>
      <c r="D2751" s="8" t="s">
        <v>4083</v>
      </c>
      <c r="E2751" s="9">
        <v>289</v>
      </c>
      <c r="F2751" s="8" t="s">
        <v>752</v>
      </c>
    </row>
    <row r="2752" spans="1:6" ht="15" x14ac:dyDescent="0.25">
      <c r="A2752" s="8" t="s">
        <v>750</v>
      </c>
      <c r="B2752" s="8" t="s">
        <v>752</v>
      </c>
      <c r="C2752" s="8" t="s">
        <v>802</v>
      </c>
      <c r="D2752" s="8" t="s">
        <v>4084</v>
      </c>
      <c r="E2752" s="9">
        <v>380</v>
      </c>
      <c r="F2752" s="8" t="s">
        <v>752</v>
      </c>
    </row>
    <row r="2753" spans="1:6" ht="15" x14ac:dyDescent="0.25">
      <c r="A2753" s="8" t="s">
        <v>750</v>
      </c>
      <c r="B2753" s="8" t="s">
        <v>752</v>
      </c>
      <c r="C2753" s="8" t="s">
        <v>802</v>
      </c>
      <c r="D2753" s="8" t="s">
        <v>4085</v>
      </c>
      <c r="E2753" s="9">
        <v>243</v>
      </c>
      <c r="F2753" s="8" t="s">
        <v>752</v>
      </c>
    </row>
    <row r="2754" spans="1:6" ht="15" x14ac:dyDescent="0.25">
      <c r="A2754" s="8" t="s">
        <v>750</v>
      </c>
      <c r="B2754" s="8" t="s">
        <v>752</v>
      </c>
      <c r="C2754" s="8" t="s">
        <v>802</v>
      </c>
      <c r="D2754" s="8" t="s">
        <v>4086</v>
      </c>
      <c r="E2754" s="9">
        <v>385</v>
      </c>
      <c r="F2754" s="8" t="s">
        <v>752</v>
      </c>
    </row>
    <row r="2755" spans="1:6" ht="15" x14ac:dyDescent="0.25">
      <c r="A2755" s="8" t="s">
        <v>750</v>
      </c>
      <c r="B2755" s="8" t="s">
        <v>752</v>
      </c>
      <c r="C2755" s="8" t="s">
        <v>802</v>
      </c>
      <c r="D2755" s="8" t="s">
        <v>4087</v>
      </c>
      <c r="E2755" s="9">
        <v>329</v>
      </c>
      <c r="F2755" s="8" t="s">
        <v>752</v>
      </c>
    </row>
    <row r="2756" spans="1:6" ht="15" x14ac:dyDescent="0.25">
      <c r="A2756" s="8" t="s">
        <v>750</v>
      </c>
      <c r="B2756" s="8" t="s">
        <v>752</v>
      </c>
      <c r="C2756" s="8" t="s">
        <v>802</v>
      </c>
      <c r="D2756" s="8" t="s">
        <v>4088</v>
      </c>
      <c r="E2756" s="9">
        <v>343</v>
      </c>
      <c r="F2756" s="8" t="s">
        <v>752</v>
      </c>
    </row>
    <row r="2757" spans="1:6" ht="15" x14ac:dyDescent="0.25">
      <c r="A2757" s="8" t="s">
        <v>750</v>
      </c>
      <c r="B2757" s="8" t="s">
        <v>752</v>
      </c>
      <c r="C2757" s="8" t="s">
        <v>802</v>
      </c>
      <c r="D2757" s="8" t="s">
        <v>4089</v>
      </c>
      <c r="E2757" s="9">
        <v>190</v>
      </c>
      <c r="F2757" s="8" t="s">
        <v>752</v>
      </c>
    </row>
    <row r="2758" spans="1:6" ht="15" x14ac:dyDescent="0.25">
      <c r="A2758" s="8" t="s">
        <v>750</v>
      </c>
      <c r="B2758" s="8" t="s">
        <v>752</v>
      </c>
      <c r="C2758" s="8" t="s">
        <v>789</v>
      </c>
      <c r="D2758" s="8" t="s">
        <v>4090</v>
      </c>
      <c r="E2758" s="9">
        <v>10</v>
      </c>
      <c r="F2758" s="8" t="s">
        <v>752</v>
      </c>
    </row>
    <row r="2759" spans="1:6" ht="15" x14ac:dyDescent="0.25">
      <c r="A2759" s="8" t="s">
        <v>750</v>
      </c>
      <c r="B2759" s="8" t="s">
        <v>752</v>
      </c>
      <c r="C2759" s="8" t="s">
        <v>789</v>
      </c>
      <c r="D2759" s="8" t="s">
        <v>4091</v>
      </c>
      <c r="E2759" s="9">
        <v>187</v>
      </c>
      <c r="F2759" s="8" t="s">
        <v>752</v>
      </c>
    </row>
    <row r="2760" spans="1:6" ht="15" x14ac:dyDescent="0.25">
      <c r="A2760" s="8" t="s">
        <v>750</v>
      </c>
      <c r="B2760" s="8" t="s">
        <v>752</v>
      </c>
      <c r="C2760" s="8" t="s">
        <v>778</v>
      </c>
      <c r="D2760" s="8" t="s">
        <v>4077</v>
      </c>
      <c r="E2760" s="9">
        <v>45</v>
      </c>
      <c r="F2760" s="8" t="s">
        <v>752</v>
      </c>
    </row>
    <row r="2761" spans="1:6" ht="15" x14ac:dyDescent="0.25">
      <c r="A2761" s="8" t="s">
        <v>750</v>
      </c>
      <c r="B2761" s="8" t="s">
        <v>752</v>
      </c>
      <c r="C2761" s="8" t="s">
        <v>779</v>
      </c>
      <c r="D2761" s="8" t="s">
        <v>4058</v>
      </c>
      <c r="E2761" s="9">
        <v>12</v>
      </c>
      <c r="F2761" s="8" t="s">
        <v>752</v>
      </c>
    </row>
    <row r="2762" spans="1:6" ht="15" x14ac:dyDescent="0.25">
      <c r="A2762" s="8" t="s">
        <v>750</v>
      </c>
      <c r="B2762" s="8" t="s">
        <v>752</v>
      </c>
      <c r="C2762" s="8" t="s">
        <v>792</v>
      </c>
      <c r="D2762" s="8" t="s">
        <v>4090</v>
      </c>
      <c r="E2762" s="9">
        <v>20</v>
      </c>
      <c r="F2762" s="8" t="s">
        <v>752</v>
      </c>
    </row>
    <row r="2763" spans="1:6" ht="15" x14ac:dyDescent="0.25">
      <c r="A2763" s="8" t="s">
        <v>750</v>
      </c>
      <c r="B2763" s="8" t="s">
        <v>752</v>
      </c>
      <c r="C2763" s="8" t="s">
        <v>793</v>
      </c>
      <c r="D2763" s="8" t="s">
        <v>4090</v>
      </c>
      <c r="E2763" s="9">
        <v>24</v>
      </c>
      <c r="F2763" s="8" t="s">
        <v>752</v>
      </c>
    </row>
    <row r="2764" spans="1:6" ht="15" x14ac:dyDescent="0.25">
      <c r="A2764" s="8" t="s">
        <v>750</v>
      </c>
      <c r="B2764" s="8" t="s">
        <v>752</v>
      </c>
      <c r="C2764" s="8" t="s">
        <v>805</v>
      </c>
      <c r="D2764" s="8" t="s">
        <v>4092</v>
      </c>
      <c r="E2764" s="9">
        <v>392</v>
      </c>
      <c r="F2764" s="8" t="s">
        <v>752</v>
      </c>
    </row>
    <row r="2765" spans="1:6" ht="15" x14ac:dyDescent="0.25">
      <c r="A2765" s="8" t="s">
        <v>750</v>
      </c>
      <c r="B2765" s="8" t="s">
        <v>752</v>
      </c>
      <c r="C2765" s="8" t="s">
        <v>805</v>
      </c>
      <c r="D2765" s="8" t="s">
        <v>4093</v>
      </c>
      <c r="E2765" s="9">
        <v>326</v>
      </c>
      <c r="F2765" s="8" t="s">
        <v>752</v>
      </c>
    </row>
    <row r="2766" spans="1:6" ht="15" x14ac:dyDescent="0.25">
      <c r="A2766" s="8" t="s">
        <v>750</v>
      </c>
      <c r="B2766" s="8" t="s">
        <v>752</v>
      </c>
      <c r="C2766" s="8" t="s">
        <v>805</v>
      </c>
      <c r="D2766" s="8" t="s">
        <v>4094</v>
      </c>
      <c r="E2766" s="9">
        <v>209</v>
      </c>
      <c r="F2766" s="8" t="s">
        <v>752</v>
      </c>
    </row>
    <row r="2767" spans="1:6" ht="15" x14ac:dyDescent="0.25">
      <c r="A2767" s="8" t="s">
        <v>750</v>
      </c>
      <c r="B2767" s="8" t="s">
        <v>752</v>
      </c>
      <c r="C2767" s="8" t="s">
        <v>805</v>
      </c>
      <c r="D2767" s="8" t="s">
        <v>4095</v>
      </c>
      <c r="E2767" s="9">
        <v>201</v>
      </c>
      <c r="F2767" s="8" t="s">
        <v>752</v>
      </c>
    </row>
    <row r="2768" spans="1:6" ht="15" x14ac:dyDescent="0.25">
      <c r="A2768" s="8" t="s">
        <v>750</v>
      </c>
      <c r="B2768" s="8" t="s">
        <v>752</v>
      </c>
      <c r="C2768" s="8" t="s">
        <v>805</v>
      </c>
      <c r="D2768" s="8" t="s">
        <v>4096</v>
      </c>
      <c r="E2768" s="9">
        <v>199</v>
      </c>
      <c r="F2768" s="8" t="s">
        <v>752</v>
      </c>
    </row>
    <row r="2769" spans="1:6" ht="15" x14ac:dyDescent="0.25">
      <c r="A2769" s="8" t="s">
        <v>750</v>
      </c>
      <c r="B2769" s="8" t="s">
        <v>752</v>
      </c>
      <c r="C2769" s="8" t="s">
        <v>805</v>
      </c>
      <c r="D2769" s="8" t="s">
        <v>4097</v>
      </c>
      <c r="E2769" s="9">
        <v>241</v>
      </c>
      <c r="F2769" s="8" t="s">
        <v>752</v>
      </c>
    </row>
    <row r="2770" spans="1:6" ht="15" x14ac:dyDescent="0.25">
      <c r="A2770" s="8" t="s">
        <v>750</v>
      </c>
      <c r="B2770" s="8" t="s">
        <v>752</v>
      </c>
      <c r="C2770" s="8" t="s">
        <v>780</v>
      </c>
      <c r="D2770" s="8" t="s">
        <v>4077</v>
      </c>
      <c r="E2770" s="9">
        <v>178</v>
      </c>
      <c r="F2770" s="8" t="s">
        <v>752</v>
      </c>
    </row>
    <row r="2771" spans="1:6" ht="15" x14ac:dyDescent="0.25">
      <c r="A2771" s="8" t="s">
        <v>750</v>
      </c>
      <c r="B2771" s="8" t="s">
        <v>752</v>
      </c>
      <c r="C2771" s="8" t="s">
        <v>781</v>
      </c>
      <c r="D2771" s="8" t="s">
        <v>4058</v>
      </c>
      <c r="E2771" s="9">
        <v>3</v>
      </c>
      <c r="F2771" s="8" t="s">
        <v>752</v>
      </c>
    </row>
    <row r="2772" spans="1:6" ht="15" x14ac:dyDescent="0.25">
      <c r="A2772" s="8" t="s">
        <v>750</v>
      </c>
      <c r="B2772" s="8" t="s">
        <v>752</v>
      </c>
      <c r="C2772" s="8" t="s">
        <v>782</v>
      </c>
      <c r="D2772" s="8" t="s">
        <v>4075</v>
      </c>
      <c r="E2772" s="9">
        <v>75</v>
      </c>
      <c r="F2772" s="8" t="s">
        <v>752</v>
      </c>
    </row>
    <row r="2773" spans="1:6" ht="15" x14ac:dyDescent="0.25">
      <c r="A2773" s="8" t="s">
        <v>750</v>
      </c>
      <c r="B2773" s="8" t="s">
        <v>752</v>
      </c>
      <c r="C2773" s="8" t="s">
        <v>754</v>
      </c>
      <c r="D2773" s="8" t="s">
        <v>4098</v>
      </c>
      <c r="E2773" s="9">
        <v>226</v>
      </c>
      <c r="F2773" s="8" t="s">
        <v>752</v>
      </c>
    </row>
    <row r="2774" spans="1:6" ht="15" x14ac:dyDescent="0.25">
      <c r="A2774" s="8" t="s">
        <v>750</v>
      </c>
      <c r="B2774" s="8" t="s">
        <v>752</v>
      </c>
      <c r="C2774" s="8" t="s">
        <v>754</v>
      </c>
      <c r="D2774" s="8" t="s">
        <v>4099</v>
      </c>
      <c r="E2774" s="9">
        <v>254</v>
      </c>
      <c r="F2774" s="8" t="s">
        <v>752</v>
      </c>
    </row>
    <row r="2775" spans="1:6" ht="15" x14ac:dyDescent="0.25">
      <c r="A2775" s="8" t="s">
        <v>750</v>
      </c>
      <c r="B2775" s="8" t="s">
        <v>752</v>
      </c>
      <c r="C2775" s="8" t="s">
        <v>754</v>
      </c>
      <c r="D2775" s="8" t="s">
        <v>4100</v>
      </c>
      <c r="E2775" s="9">
        <v>340</v>
      </c>
      <c r="F2775" s="8" t="s">
        <v>752</v>
      </c>
    </row>
    <row r="2776" spans="1:6" ht="15" x14ac:dyDescent="0.25">
      <c r="A2776" s="8" t="s">
        <v>750</v>
      </c>
      <c r="B2776" s="8" t="s">
        <v>752</v>
      </c>
      <c r="C2776" s="8" t="s">
        <v>754</v>
      </c>
      <c r="D2776" s="8" t="s">
        <v>4101</v>
      </c>
      <c r="E2776" s="9">
        <v>331</v>
      </c>
      <c r="F2776" s="8" t="s">
        <v>752</v>
      </c>
    </row>
    <row r="2777" spans="1:6" ht="15" x14ac:dyDescent="0.25">
      <c r="A2777" s="8" t="s">
        <v>750</v>
      </c>
      <c r="B2777" s="8" t="s">
        <v>752</v>
      </c>
      <c r="C2777" s="8" t="s">
        <v>754</v>
      </c>
      <c r="D2777" s="8" t="s">
        <v>4102</v>
      </c>
      <c r="E2777" s="9">
        <v>261</v>
      </c>
      <c r="F2777" s="8" t="s">
        <v>752</v>
      </c>
    </row>
    <row r="2778" spans="1:6" ht="15" x14ac:dyDescent="0.25">
      <c r="A2778" s="8" t="s">
        <v>750</v>
      </c>
      <c r="B2778" s="8" t="s">
        <v>752</v>
      </c>
      <c r="C2778" s="8" t="s">
        <v>754</v>
      </c>
      <c r="D2778" s="8" t="s">
        <v>4103</v>
      </c>
      <c r="E2778" s="9">
        <v>280</v>
      </c>
      <c r="F2778" s="8" t="s">
        <v>752</v>
      </c>
    </row>
    <row r="2779" spans="1:6" ht="15" x14ac:dyDescent="0.25">
      <c r="A2779" s="8" t="s">
        <v>750</v>
      </c>
      <c r="B2779" s="8" t="s">
        <v>752</v>
      </c>
      <c r="C2779" s="8" t="s">
        <v>783</v>
      </c>
      <c r="D2779" s="8" t="s">
        <v>4104</v>
      </c>
      <c r="E2779" s="9">
        <v>325</v>
      </c>
      <c r="F2779" s="8" t="s">
        <v>752</v>
      </c>
    </row>
    <row r="2780" spans="1:6" ht="15" x14ac:dyDescent="0.25">
      <c r="A2780" s="8" t="s">
        <v>750</v>
      </c>
      <c r="B2780" s="8" t="s">
        <v>752</v>
      </c>
      <c r="C2780" s="8" t="s">
        <v>783</v>
      </c>
      <c r="D2780" s="8" t="s">
        <v>4105</v>
      </c>
      <c r="E2780" s="9">
        <v>411</v>
      </c>
      <c r="F2780" s="8" t="s">
        <v>752</v>
      </c>
    </row>
    <row r="2781" spans="1:6" ht="15" x14ac:dyDescent="0.25">
      <c r="A2781" s="8" t="s">
        <v>750</v>
      </c>
      <c r="B2781" s="8" t="s">
        <v>752</v>
      </c>
      <c r="C2781" s="8" t="s">
        <v>783</v>
      </c>
      <c r="D2781" s="8" t="s">
        <v>4106</v>
      </c>
      <c r="E2781" s="9">
        <v>197</v>
      </c>
      <c r="F2781" s="8" t="s">
        <v>752</v>
      </c>
    </row>
    <row r="2782" spans="1:6" ht="15" x14ac:dyDescent="0.25">
      <c r="A2782" s="8" t="s">
        <v>750</v>
      </c>
      <c r="B2782" s="8" t="s">
        <v>752</v>
      </c>
      <c r="C2782" s="8" t="s">
        <v>783</v>
      </c>
      <c r="D2782" s="8" t="s">
        <v>4080</v>
      </c>
      <c r="E2782" s="9">
        <v>2</v>
      </c>
      <c r="F2782" s="8" t="s">
        <v>752</v>
      </c>
    </row>
    <row r="2783" spans="1:6" ht="15" x14ac:dyDescent="0.25">
      <c r="A2783" s="8" t="s">
        <v>750</v>
      </c>
      <c r="B2783" s="8" t="s">
        <v>752</v>
      </c>
      <c r="C2783" s="8" t="s">
        <v>760</v>
      </c>
      <c r="D2783" s="8" t="s">
        <v>4107</v>
      </c>
      <c r="E2783" s="9">
        <v>576</v>
      </c>
      <c r="F2783" s="8" t="s">
        <v>752</v>
      </c>
    </row>
    <row r="2784" spans="1:6" ht="15" x14ac:dyDescent="0.25">
      <c r="A2784" s="8" t="s">
        <v>750</v>
      </c>
      <c r="B2784" s="8" t="s">
        <v>752</v>
      </c>
      <c r="C2784" s="8" t="s">
        <v>760</v>
      </c>
      <c r="D2784" s="8" t="s">
        <v>4108</v>
      </c>
      <c r="E2784" s="9">
        <v>304</v>
      </c>
      <c r="F2784" s="8" t="s">
        <v>752</v>
      </c>
    </row>
    <row r="2785" spans="1:6" ht="15" x14ac:dyDescent="0.25">
      <c r="A2785" s="8" t="s">
        <v>750</v>
      </c>
      <c r="B2785" s="8" t="s">
        <v>752</v>
      </c>
      <c r="C2785" s="8" t="s">
        <v>760</v>
      </c>
      <c r="D2785" s="8" t="s">
        <v>4109</v>
      </c>
      <c r="E2785" s="9">
        <v>253</v>
      </c>
      <c r="F2785" s="8" t="s">
        <v>752</v>
      </c>
    </row>
    <row r="2786" spans="1:6" ht="15" x14ac:dyDescent="0.25">
      <c r="A2786" s="8" t="s">
        <v>750</v>
      </c>
      <c r="B2786" s="8" t="s">
        <v>752</v>
      </c>
      <c r="C2786" s="8" t="s">
        <v>800</v>
      </c>
      <c r="D2786" s="8" t="s">
        <v>4110</v>
      </c>
      <c r="E2786" s="9">
        <v>268</v>
      </c>
      <c r="F2786" s="8" t="s">
        <v>752</v>
      </c>
    </row>
    <row r="2787" spans="1:6" ht="15" x14ac:dyDescent="0.25">
      <c r="A2787" s="8" t="s">
        <v>750</v>
      </c>
      <c r="B2787" s="8" t="s">
        <v>752</v>
      </c>
      <c r="C2787" s="8" t="s">
        <v>800</v>
      </c>
      <c r="D2787" s="8" t="s">
        <v>4111</v>
      </c>
      <c r="E2787" s="9">
        <v>395</v>
      </c>
      <c r="F2787" s="8" t="s">
        <v>752</v>
      </c>
    </row>
    <row r="2788" spans="1:6" ht="15" x14ac:dyDescent="0.25">
      <c r="A2788" s="8" t="s">
        <v>750</v>
      </c>
      <c r="B2788" s="8" t="s">
        <v>752</v>
      </c>
      <c r="C2788" s="8" t="s">
        <v>800</v>
      </c>
      <c r="D2788" s="8" t="s">
        <v>4112</v>
      </c>
      <c r="E2788" s="9">
        <v>401</v>
      </c>
      <c r="F2788" s="8" t="s">
        <v>752</v>
      </c>
    </row>
    <row r="2789" spans="1:6" ht="15" x14ac:dyDescent="0.25">
      <c r="A2789" s="8" t="s">
        <v>750</v>
      </c>
      <c r="B2789" s="8" t="s">
        <v>752</v>
      </c>
      <c r="C2789" s="8" t="s">
        <v>794</v>
      </c>
      <c r="D2789" s="8" t="s">
        <v>4045</v>
      </c>
      <c r="E2789" s="9">
        <v>25</v>
      </c>
      <c r="F2789" s="8" t="s">
        <v>752</v>
      </c>
    </row>
    <row r="2790" spans="1:6" ht="15" x14ac:dyDescent="0.25">
      <c r="A2790" s="8" t="s">
        <v>750</v>
      </c>
      <c r="B2790" s="8" t="s">
        <v>752</v>
      </c>
      <c r="C2790" s="8" t="s">
        <v>795</v>
      </c>
      <c r="D2790" s="8" t="s">
        <v>4045</v>
      </c>
      <c r="E2790" s="9">
        <v>22</v>
      </c>
      <c r="F2790" s="8" t="s">
        <v>752</v>
      </c>
    </row>
    <row r="2791" spans="1:6" ht="15" x14ac:dyDescent="0.25">
      <c r="A2791" s="8" t="s">
        <v>750</v>
      </c>
      <c r="B2791" s="8" t="s">
        <v>752</v>
      </c>
      <c r="C2791" s="8" t="s">
        <v>784</v>
      </c>
      <c r="D2791" s="8" t="s">
        <v>4058</v>
      </c>
      <c r="E2791" s="9">
        <v>4</v>
      </c>
      <c r="F2791" s="8" t="s">
        <v>752</v>
      </c>
    </row>
    <row r="2792" spans="1:6" ht="15" x14ac:dyDescent="0.25">
      <c r="A2792" s="8" t="s">
        <v>750</v>
      </c>
      <c r="B2792" s="8" t="s">
        <v>752</v>
      </c>
      <c r="C2792" s="8" t="s">
        <v>785</v>
      </c>
      <c r="D2792" s="8" t="s">
        <v>4113</v>
      </c>
      <c r="E2792" s="9">
        <v>650</v>
      </c>
      <c r="F2792" s="8" t="s">
        <v>752</v>
      </c>
    </row>
    <row r="2793" spans="1:6" ht="15" x14ac:dyDescent="0.25">
      <c r="A2793" s="8" t="s">
        <v>750</v>
      </c>
      <c r="B2793" s="8" t="s">
        <v>752</v>
      </c>
      <c r="C2793" s="8" t="s">
        <v>785</v>
      </c>
      <c r="D2793" s="8" t="s">
        <v>4114</v>
      </c>
      <c r="E2793" s="9">
        <v>357</v>
      </c>
      <c r="F2793" s="8" t="s">
        <v>752</v>
      </c>
    </row>
    <row r="2794" spans="1:6" ht="15" x14ac:dyDescent="0.25">
      <c r="A2794" s="8" t="s">
        <v>750</v>
      </c>
      <c r="B2794" s="8" t="s">
        <v>752</v>
      </c>
      <c r="C2794" s="8" t="s">
        <v>785</v>
      </c>
      <c r="D2794" s="8" t="s">
        <v>4115</v>
      </c>
      <c r="E2794" s="9">
        <v>159</v>
      </c>
      <c r="F2794" s="8" t="s">
        <v>752</v>
      </c>
    </row>
    <row r="2795" spans="1:6" ht="15" x14ac:dyDescent="0.25">
      <c r="A2795" s="8" t="s">
        <v>750</v>
      </c>
      <c r="B2795" s="8" t="s">
        <v>752</v>
      </c>
      <c r="C2795" s="8" t="s">
        <v>391</v>
      </c>
      <c r="D2795" s="8" t="s">
        <v>3091</v>
      </c>
      <c r="E2795" s="9">
        <v>225</v>
      </c>
      <c r="F2795" s="8" t="s">
        <v>752</v>
      </c>
    </row>
    <row r="2796" spans="1:6" ht="15" x14ac:dyDescent="0.25">
      <c r="A2796" s="8" t="s">
        <v>750</v>
      </c>
      <c r="B2796" s="8" t="s">
        <v>752</v>
      </c>
      <c r="C2796" s="8" t="s">
        <v>391</v>
      </c>
      <c r="D2796" s="8" t="s">
        <v>4116</v>
      </c>
      <c r="E2796" s="9">
        <v>328</v>
      </c>
      <c r="F2796" s="8" t="s">
        <v>752</v>
      </c>
    </row>
    <row r="2797" spans="1:6" ht="15" x14ac:dyDescent="0.25">
      <c r="A2797" s="8" t="s">
        <v>750</v>
      </c>
      <c r="B2797" s="8" t="s">
        <v>752</v>
      </c>
      <c r="C2797" s="8" t="s">
        <v>391</v>
      </c>
      <c r="D2797" s="8" t="s">
        <v>4117</v>
      </c>
      <c r="E2797" s="9">
        <v>502</v>
      </c>
      <c r="F2797" s="8" t="s">
        <v>752</v>
      </c>
    </row>
    <row r="2798" spans="1:6" ht="15" x14ac:dyDescent="0.25">
      <c r="A2798" s="8" t="s">
        <v>750</v>
      </c>
      <c r="B2798" s="8" t="s">
        <v>752</v>
      </c>
      <c r="C2798" s="8" t="s">
        <v>391</v>
      </c>
      <c r="D2798" s="8" t="s">
        <v>4118</v>
      </c>
      <c r="E2798" s="9">
        <v>295</v>
      </c>
      <c r="F2798" s="8" t="s">
        <v>752</v>
      </c>
    </row>
    <row r="2799" spans="1:6" ht="15" x14ac:dyDescent="0.25">
      <c r="A2799" s="8" t="s">
        <v>750</v>
      </c>
      <c r="B2799" s="8" t="s">
        <v>752</v>
      </c>
      <c r="C2799" s="8" t="s">
        <v>391</v>
      </c>
      <c r="D2799" s="8" t="s">
        <v>4119</v>
      </c>
      <c r="E2799" s="9">
        <v>321</v>
      </c>
      <c r="F2799" s="8" t="s">
        <v>752</v>
      </c>
    </row>
    <row r="2800" spans="1:6" ht="15" x14ac:dyDescent="0.25">
      <c r="A2800" s="8" t="s">
        <v>750</v>
      </c>
      <c r="B2800" s="8" t="s">
        <v>752</v>
      </c>
      <c r="C2800" s="8" t="s">
        <v>391</v>
      </c>
      <c r="D2800" s="8" t="s">
        <v>3092</v>
      </c>
      <c r="E2800" s="9">
        <v>218</v>
      </c>
      <c r="F2800" s="8" t="s">
        <v>752</v>
      </c>
    </row>
    <row r="2801" spans="1:6" ht="15" x14ac:dyDescent="0.25">
      <c r="A2801" s="8" t="s">
        <v>750</v>
      </c>
      <c r="B2801" s="8" t="s">
        <v>752</v>
      </c>
      <c r="C2801" s="8" t="s">
        <v>786</v>
      </c>
      <c r="D2801" s="8" t="s">
        <v>4082</v>
      </c>
      <c r="E2801" s="9">
        <v>165</v>
      </c>
      <c r="F2801" s="8" t="s">
        <v>752</v>
      </c>
    </row>
    <row r="2802" spans="1:6" ht="15" x14ac:dyDescent="0.25">
      <c r="A2802" s="8" t="s">
        <v>750</v>
      </c>
      <c r="B2802" s="8" t="s">
        <v>752</v>
      </c>
      <c r="C2802" s="8" t="s">
        <v>803</v>
      </c>
      <c r="D2802" s="8" t="s">
        <v>4077</v>
      </c>
      <c r="E2802" s="9">
        <v>14</v>
      </c>
      <c r="F2802" s="8" t="s">
        <v>752</v>
      </c>
    </row>
    <row r="2803" spans="1:6" ht="15" x14ac:dyDescent="0.25">
      <c r="A2803" s="8" t="s">
        <v>750</v>
      </c>
      <c r="B2803" s="8" t="s">
        <v>752</v>
      </c>
      <c r="C2803" s="8" t="s">
        <v>803</v>
      </c>
      <c r="D2803" s="8" t="s">
        <v>4120</v>
      </c>
      <c r="E2803" s="9">
        <v>346</v>
      </c>
      <c r="F2803" s="8" t="s">
        <v>752</v>
      </c>
    </row>
    <row r="2804" spans="1:6" ht="15" x14ac:dyDescent="0.25">
      <c r="A2804" s="8" t="s">
        <v>750</v>
      </c>
      <c r="B2804" s="8" t="s">
        <v>752</v>
      </c>
      <c r="C2804" s="8" t="s">
        <v>803</v>
      </c>
      <c r="D2804" s="8" t="s">
        <v>4121</v>
      </c>
      <c r="E2804" s="9">
        <v>328</v>
      </c>
      <c r="F2804" s="8" t="s">
        <v>752</v>
      </c>
    </row>
    <row r="2805" spans="1:6" ht="15" x14ac:dyDescent="0.25">
      <c r="A2805" s="8" t="s">
        <v>750</v>
      </c>
      <c r="B2805" s="8" t="s">
        <v>752</v>
      </c>
      <c r="C2805" s="8" t="s">
        <v>803</v>
      </c>
      <c r="D2805" s="8" t="s">
        <v>4122</v>
      </c>
      <c r="E2805" s="9">
        <v>399</v>
      </c>
      <c r="F2805" s="8" t="s">
        <v>752</v>
      </c>
    </row>
    <row r="2806" spans="1:6" ht="15" x14ac:dyDescent="0.25">
      <c r="A2806" s="8" t="s">
        <v>750</v>
      </c>
      <c r="B2806" s="8" t="s">
        <v>752</v>
      </c>
      <c r="C2806" s="8" t="s">
        <v>803</v>
      </c>
      <c r="D2806" s="8" t="s">
        <v>4123</v>
      </c>
      <c r="E2806" s="9">
        <v>980</v>
      </c>
      <c r="F2806" s="8" t="s">
        <v>752</v>
      </c>
    </row>
    <row r="2807" spans="1:6" ht="15" x14ac:dyDescent="0.25">
      <c r="A2807" s="8" t="s">
        <v>750</v>
      </c>
      <c r="B2807" s="8" t="s">
        <v>752</v>
      </c>
      <c r="C2807" s="8" t="s">
        <v>803</v>
      </c>
      <c r="D2807" s="8" t="s">
        <v>4124</v>
      </c>
      <c r="E2807" s="9">
        <v>245</v>
      </c>
      <c r="F2807" s="8" t="s">
        <v>752</v>
      </c>
    </row>
    <row r="2808" spans="1:6" ht="15" x14ac:dyDescent="0.25">
      <c r="A2808" s="8" t="s">
        <v>750</v>
      </c>
      <c r="B2808" s="8" t="s">
        <v>752</v>
      </c>
      <c r="C2808" s="8" t="s">
        <v>803</v>
      </c>
      <c r="D2808" s="8" t="s">
        <v>4125</v>
      </c>
      <c r="E2808" s="9">
        <v>314</v>
      </c>
      <c r="F2808" s="8" t="s">
        <v>752</v>
      </c>
    </row>
    <row r="2809" spans="1:6" ht="15" x14ac:dyDescent="0.25">
      <c r="A2809" s="8" t="s">
        <v>750</v>
      </c>
      <c r="B2809" s="8" t="s">
        <v>752</v>
      </c>
      <c r="C2809" s="8" t="s">
        <v>803</v>
      </c>
      <c r="D2809" s="8" t="s">
        <v>4126</v>
      </c>
      <c r="E2809" s="9">
        <v>396</v>
      </c>
      <c r="F2809" s="8" t="s">
        <v>752</v>
      </c>
    </row>
    <row r="2810" spans="1:6" ht="15" x14ac:dyDescent="0.25">
      <c r="A2810" s="8" t="s">
        <v>750</v>
      </c>
      <c r="B2810" s="8" t="s">
        <v>752</v>
      </c>
      <c r="C2810" s="8" t="s">
        <v>755</v>
      </c>
      <c r="D2810" s="8" t="s">
        <v>4127</v>
      </c>
      <c r="E2810" s="9">
        <v>119</v>
      </c>
      <c r="F2810" s="8" t="s">
        <v>752</v>
      </c>
    </row>
    <row r="2811" spans="1:6" ht="15" x14ac:dyDescent="0.25">
      <c r="A2811" s="8" t="s">
        <v>750</v>
      </c>
      <c r="B2811" s="8" t="s">
        <v>752</v>
      </c>
      <c r="C2811" s="8" t="s">
        <v>796</v>
      </c>
      <c r="D2811" s="8" t="s">
        <v>4045</v>
      </c>
      <c r="E2811" s="9">
        <v>19</v>
      </c>
      <c r="F2811" s="8" t="s">
        <v>752</v>
      </c>
    </row>
    <row r="2812" spans="1:6" ht="15" x14ac:dyDescent="0.25">
      <c r="A2812" s="8" t="s">
        <v>750</v>
      </c>
      <c r="B2812" s="8" t="s">
        <v>752</v>
      </c>
      <c r="C2812" s="8" t="s">
        <v>801</v>
      </c>
      <c r="D2812" s="8" t="s">
        <v>4046</v>
      </c>
      <c r="E2812" s="9">
        <v>64</v>
      </c>
      <c r="F2812" s="8" t="s">
        <v>752</v>
      </c>
    </row>
    <row r="2813" spans="1:6" ht="15" x14ac:dyDescent="0.25">
      <c r="A2813" s="8" t="s">
        <v>750</v>
      </c>
      <c r="B2813" s="8" t="s">
        <v>752</v>
      </c>
      <c r="C2813" s="8" t="s">
        <v>801</v>
      </c>
      <c r="D2813" s="8" t="s">
        <v>4128</v>
      </c>
      <c r="E2813" s="9">
        <v>349</v>
      </c>
      <c r="F2813" s="8" t="s">
        <v>752</v>
      </c>
    </row>
    <row r="2814" spans="1:6" ht="15" x14ac:dyDescent="0.25">
      <c r="A2814" s="8" t="s">
        <v>750</v>
      </c>
      <c r="B2814" s="8" t="s">
        <v>752</v>
      </c>
      <c r="C2814" s="8" t="s">
        <v>787</v>
      </c>
      <c r="D2814" s="8" t="s">
        <v>4058</v>
      </c>
      <c r="E2814" s="9">
        <v>3</v>
      </c>
      <c r="F2814" s="8" t="s">
        <v>752</v>
      </c>
    </row>
    <row r="2815" spans="1:6" ht="15" x14ac:dyDescent="0.25">
      <c r="A2815" s="8" t="s">
        <v>750</v>
      </c>
      <c r="B2815" s="8" t="s">
        <v>752</v>
      </c>
      <c r="C2815" s="8" t="s">
        <v>797</v>
      </c>
      <c r="D2815" s="8" t="s">
        <v>4045</v>
      </c>
      <c r="E2815" s="9">
        <v>23</v>
      </c>
      <c r="F2815" s="8" t="s">
        <v>752</v>
      </c>
    </row>
    <row r="2816" spans="1:6" ht="15" x14ac:dyDescent="0.25">
      <c r="A2816" s="8" t="s">
        <v>750</v>
      </c>
      <c r="B2816" s="8" t="s">
        <v>752</v>
      </c>
      <c r="C2816" s="8" t="s">
        <v>756</v>
      </c>
      <c r="D2816" s="8" t="s">
        <v>4064</v>
      </c>
      <c r="E2816" s="9">
        <v>207</v>
      </c>
      <c r="F2816" s="8" t="s">
        <v>752</v>
      </c>
    </row>
    <row r="2817" spans="1:6" ht="15" x14ac:dyDescent="0.25">
      <c r="A2817" s="8" t="s">
        <v>750</v>
      </c>
      <c r="B2817" s="8" t="s">
        <v>752</v>
      </c>
      <c r="C2817" s="8" t="s">
        <v>756</v>
      </c>
      <c r="D2817" s="8" t="s">
        <v>4129</v>
      </c>
      <c r="E2817" s="9">
        <v>3</v>
      </c>
      <c r="F2817" s="8" t="s">
        <v>752</v>
      </c>
    </row>
    <row r="2818" spans="1:6" ht="15" x14ac:dyDescent="0.25">
      <c r="A2818" s="8" t="s">
        <v>750</v>
      </c>
      <c r="B2818" s="8" t="s">
        <v>752</v>
      </c>
      <c r="C2818" s="8" t="s">
        <v>756</v>
      </c>
      <c r="D2818" s="8" t="s">
        <v>4130</v>
      </c>
      <c r="E2818" s="9">
        <v>297</v>
      </c>
      <c r="F2818" s="8" t="s">
        <v>752</v>
      </c>
    </row>
    <row r="2819" spans="1:6" ht="15" x14ac:dyDescent="0.25">
      <c r="A2819" s="8" t="s">
        <v>750</v>
      </c>
      <c r="B2819" s="8" t="s">
        <v>752</v>
      </c>
      <c r="C2819" s="8" t="s">
        <v>756</v>
      </c>
      <c r="D2819" s="8" t="s">
        <v>4131</v>
      </c>
      <c r="E2819" s="9">
        <v>2</v>
      </c>
      <c r="F2819" s="8" t="s">
        <v>752</v>
      </c>
    </row>
    <row r="2820" spans="1:6" ht="15" x14ac:dyDescent="0.25">
      <c r="A2820" s="8" t="s">
        <v>750</v>
      </c>
      <c r="B2820" s="8" t="s">
        <v>752</v>
      </c>
      <c r="C2820" s="8" t="s">
        <v>756</v>
      </c>
      <c r="D2820" s="8" t="s">
        <v>4132</v>
      </c>
      <c r="E2820" s="9">
        <v>393</v>
      </c>
      <c r="F2820" s="8" t="s">
        <v>752</v>
      </c>
    </row>
    <row r="2821" spans="1:6" ht="15" x14ac:dyDescent="0.25">
      <c r="A2821" s="8" t="s">
        <v>750</v>
      </c>
      <c r="B2821" s="8" t="s">
        <v>752</v>
      </c>
      <c r="C2821" s="8" t="s">
        <v>756</v>
      </c>
      <c r="D2821" s="8" t="s">
        <v>4133</v>
      </c>
      <c r="E2821" s="9">
        <v>241</v>
      </c>
      <c r="F2821" s="8" t="s">
        <v>752</v>
      </c>
    </row>
    <row r="2822" spans="1:6" ht="15" x14ac:dyDescent="0.25">
      <c r="A2822" s="8" t="s">
        <v>750</v>
      </c>
      <c r="B2822" s="8" t="s">
        <v>752</v>
      </c>
      <c r="C2822" s="8" t="s">
        <v>756</v>
      </c>
      <c r="D2822" s="8" t="s">
        <v>4134</v>
      </c>
      <c r="E2822" s="9">
        <v>264</v>
      </c>
      <c r="F2822" s="8" t="s">
        <v>752</v>
      </c>
    </row>
    <row r="2823" spans="1:6" ht="15" x14ac:dyDescent="0.25">
      <c r="A2823" s="8" t="s">
        <v>750</v>
      </c>
      <c r="B2823" s="8" t="s">
        <v>752</v>
      </c>
      <c r="C2823" s="8" t="s">
        <v>788</v>
      </c>
      <c r="D2823" s="8" t="s">
        <v>4135</v>
      </c>
      <c r="E2823" s="9">
        <v>360</v>
      </c>
      <c r="F2823" s="8" t="s">
        <v>752</v>
      </c>
    </row>
    <row r="2824" spans="1:6" ht="15" x14ac:dyDescent="0.25">
      <c r="A2824" s="8" t="s">
        <v>750</v>
      </c>
      <c r="B2824" s="8" t="s">
        <v>752</v>
      </c>
      <c r="C2824" s="8" t="s">
        <v>788</v>
      </c>
      <c r="D2824" s="8" t="s">
        <v>4136</v>
      </c>
      <c r="E2824" s="9">
        <v>280</v>
      </c>
      <c r="F2824" s="8" t="s">
        <v>752</v>
      </c>
    </row>
    <row r="2825" spans="1:6" ht="15" x14ac:dyDescent="0.25">
      <c r="A2825" s="8" t="s">
        <v>750</v>
      </c>
      <c r="B2825" s="8" t="s">
        <v>752</v>
      </c>
      <c r="C2825" s="8" t="s">
        <v>788</v>
      </c>
      <c r="D2825" s="8" t="s">
        <v>4137</v>
      </c>
      <c r="E2825" s="9">
        <v>416</v>
      </c>
      <c r="F2825" s="8" t="s">
        <v>752</v>
      </c>
    </row>
    <row r="2826" spans="1:6" ht="15" x14ac:dyDescent="0.25">
      <c r="A2826" s="8" t="s">
        <v>806</v>
      </c>
      <c r="B2826" s="8" t="s">
        <v>807</v>
      </c>
      <c r="C2826" s="8" t="s">
        <v>807</v>
      </c>
      <c r="D2826" s="8" t="s">
        <v>4138</v>
      </c>
      <c r="E2826" s="9">
        <v>262</v>
      </c>
      <c r="F2826" s="8" t="s">
        <v>807</v>
      </c>
    </row>
    <row r="2827" spans="1:6" ht="15" x14ac:dyDescent="0.25">
      <c r="A2827" s="8" t="s">
        <v>806</v>
      </c>
      <c r="B2827" s="8" t="s">
        <v>807</v>
      </c>
      <c r="C2827" s="8" t="s">
        <v>807</v>
      </c>
      <c r="D2827" s="8" t="s">
        <v>4139</v>
      </c>
      <c r="E2827" s="9">
        <v>1</v>
      </c>
      <c r="F2827" s="8" t="s">
        <v>807</v>
      </c>
    </row>
    <row r="2828" spans="1:6" ht="15" x14ac:dyDescent="0.25">
      <c r="A2828" s="8" t="s">
        <v>806</v>
      </c>
      <c r="B2828" s="8" t="s">
        <v>807</v>
      </c>
      <c r="C2828" s="8" t="s">
        <v>807</v>
      </c>
      <c r="D2828" s="8" t="s">
        <v>4140</v>
      </c>
      <c r="E2828" s="9">
        <v>213</v>
      </c>
      <c r="F2828" s="8" t="s">
        <v>807</v>
      </c>
    </row>
    <row r="2829" spans="1:6" ht="15" x14ac:dyDescent="0.25">
      <c r="A2829" s="8" t="s">
        <v>806</v>
      </c>
      <c r="B2829" s="8" t="s">
        <v>807</v>
      </c>
      <c r="C2829" s="8" t="s">
        <v>807</v>
      </c>
      <c r="D2829" s="8" t="s">
        <v>4141</v>
      </c>
      <c r="E2829" s="9">
        <v>85</v>
      </c>
      <c r="F2829" s="8" t="s">
        <v>807</v>
      </c>
    </row>
    <row r="2830" spans="1:6" ht="15" x14ac:dyDescent="0.25">
      <c r="A2830" s="8" t="s">
        <v>806</v>
      </c>
      <c r="B2830" s="8" t="s">
        <v>807</v>
      </c>
      <c r="C2830" s="8" t="s">
        <v>807</v>
      </c>
      <c r="D2830" s="8" t="s">
        <v>3546</v>
      </c>
      <c r="E2830" s="9">
        <v>1</v>
      </c>
      <c r="F2830" s="8" t="s">
        <v>807</v>
      </c>
    </row>
    <row r="2831" spans="1:6" ht="15" x14ac:dyDescent="0.25">
      <c r="A2831" s="8" t="s">
        <v>806</v>
      </c>
      <c r="B2831" s="8" t="s">
        <v>807</v>
      </c>
      <c r="C2831" s="8" t="s">
        <v>807</v>
      </c>
      <c r="D2831" s="8" t="s">
        <v>4142</v>
      </c>
      <c r="E2831" s="9">
        <v>229</v>
      </c>
      <c r="F2831" s="8" t="s">
        <v>807</v>
      </c>
    </row>
    <row r="2832" spans="1:6" ht="15" x14ac:dyDescent="0.25">
      <c r="A2832" s="8" t="s">
        <v>806</v>
      </c>
      <c r="B2832" s="8" t="s">
        <v>807</v>
      </c>
      <c r="C2832" s="8" t="s">
        <v>1791</v>
      </c>
      <c r="D2832" s="8" t="s">
        <v>4143</v>
      </c>
      <c r="E2832" s="9">
        <v>83</v>
      </c>
      <c r="F2832" s="8" t="s">
        <v>807</v>
      </c>
    </row>
    <row r="2833" spans="1:6" ht="15" x14ac:dyDescent="0.25">
      <c r="A2833" s="8" t="s">
        <v>806</v>
      </c>
      <c r="B2833" s="8" t="s">
        <v>807</v>
      </c>
      <c r="C2833" s="8" t="s">
        <v>1792</v>
      </c>
      <c r="D2833" s="8" t="s">
        <v>3546</v>
      </c>
      <c r="E2833" s="9">
        <v>17</v>
      </c>
      <c r="F2833" s="8" t="s">
        <v>807</v>
      </c>
    </row>
    <row r="2834" spans="1:6" ht="15" x14ac:dyDescent="0.25">
      <c r="A2834" s="8" t="s">
        <v>806</v>
      </c>
      <c r="B2834" s="8" t="s">
        <v>807</v>
      </c>
      <c r="C2834" s="8" t="s">
        <v>808</v>
      </c>
      <c r="D2834" s="8" t="s">
        <v>4138</v>
      </c>
      <c r="E2834" s="9">
        <v>24</v>
      </c>
      <c r="F2834" s="8" t="s">
        <v>807</v>
      </c>
    </row>
    <row r="2835" spans="1:6" ht="15" x14ac:dyDescent="0.25">
      <c r="A2835" s="8" t="s">
        <v>806</v>
      </c>
      <c r="B2835" s="8" t="s">
        <v>807</v>
      </c>
      <c r="C2835" s="8" t="s">
        <v>570</v>
      </c>
      <c r="D2835" s="8" t="s">
        <v>3546</v>
      </c>
      <c r="E2835" s="9">
        <v>199</v>
      </c>
      <c r="F2835" s="8" t="s">
        <v>807</v>
      </c>
    </row>
    <row r="2836" spans="1:6" ht="15" x14ac:dyDescent="0.25">
      <c r="A2836" s="8" t="s">
        <v>806</v>
      </c>
      <c r="B2836" s="8" t="s">
        <v>807</v>
      </c>
      <c r="C2836" s="8" t="s">
        <v>809</v>
      </c>
      <c r="D2836" s="8" t="s">
        <v>4139</v>
      </c>
      <c r="E2836" s="9">
        <v>59</v>
      </c>
      <c r="F2836" s="8" t="s">
        <v>807</v>
      </c>
    </row>
    <row r="2837" spans="1:6" ht="15" x14ac:dyDescent="0.25">
      <c r="A2837" s="8" t="s">
        <v>806</v>
      </c>
      <c r="B2837" s="8" t="s">
        <v>807</v>
      </c>
      <c r="C2837" s="8" t="s">
        <v>571</v>
      </c>
      <c r="D2837" s="8" t="s">
        <v>3546</v>
      </c>
      <c r="E2837" s="9">
        <v>1</v>
      </c>
      <c r="F2837" s="8" t="s">
        <v>807</v>
      </c>
    </row>
    <row r="2838" spans="1:6" ht="15" x14ac:dyDescent="0.25">
      <c r="A2838" s="8" t="s">
        <v>806</v>
      </c>
      <c r="B2838" s="8" t="s">
        <v>807</v>
      </c>
      <c r="C2838" s="8" t="s">
        <v>810</v>
      </c>
      <c r="D2838" s="8" t="s">
        <v>4139</v>
      </c>
      <c r="E2838" s="9">
        <v>4</v>
      </c>
      <c r="F2838" s="8" t="s">
        <v>807</v>
      </c>
    </row>
    <row r="2839" spans="1:6" ht="15" x14ac:dyDescent="0.25">
      <c r="A2839" s="8" t="s">
        <v>806</v>
      </c>
      <c r="B2839" s="8" t="s">
        <v>807</v>
      </c>
      <c r="C2839" s="8" t="s">
        <v>810</v>
      </c>
      <c r="D2839" s="8" t="s">
        <v>4144</v>
      </c>
      <c r="E2839" s="9">
        <v>118</v>
      </c>
      <c r="F2839" s="8" t="s">
        <v>807</v>
      </c>
    </row>
    <row r="2840" spans="1:6" ht="15" x14ac:dyDescent="0.25">
      <c r="A2840" s="8" t="s">
        <v>806</v>
      </c>
      <c r="B2840" s="8" t="s">
        <v>807</v>
      </c>
      <c r="C2840" s="8" t="s">
        <v>810</v>
      </c>
      <c r="D2840" s="8" t="s">
        <v>4145</v>
      </c>
      <c r="E2840" s="9">
        <v>73</v>
      </c>
      <c r="F2840" s="8" t="s">
        <v>807</v>
      </c>
    </row>
    <row r="2841" spans="1:6" ht="15" x14ac:dyDescent="0.25">
      <c r="A2841" s="8" t="s">
        <v>806</v>
      </c>
      <c r="B2841" s="8" t="s">
        <v>807</v>
      </c>
      <c r="C2841" s="8" t="s">
        <v>811</v>
      </c>
      <c r="D2841" s="8" t="s">
        <v>4139</v>
      </c>
      <c r="E2841" s="9">
        <v>6</v>
      </c>
      <c r="F2841" s="8" t="s">
        <v>807</v>
      </c>
    </row>
    <row r="2842" spans="1:6" ht="15" x14ac:dyDescent="0.25">
      <c r="A2842" s="8" t="s">
        <v>806</v>
      </c>
      <c r="B2842" s="8" t="s">
        <v>807</v>
      </c>
      <c r="C2842" s="8" t="s">
        <v>811</v>
      </c>
      <c r="D2842" s="8" t="s">
        <v>4146</v>
      </c>
      <c r="E2842" s="9">
        <v>207</v>
      </c>
      <c r="F2842" s="8" t="s">
        <v>807</v>
      </c>
    </row>
    <row r="2843" spans="1:6" ht="15" x14ac:dyDescent="0.25">
      <c r="A2843" s="8" t="s">
        <v>806</v>
      </c>
      <c r="B2843" s="8" t="s">
        <v>807</v>
      </c>
      <c r="C2843" s="8" t="s">
        <v>812</v>
      </c>
      <c r="D2843" s="8" t="s">
        <v>4147</v>
      </c>
      <c r="E2843" s="9">
        <v>273</v>
      </c>
      <c r="F2843" s="8" t="s">
        <v>807</v>
      </c>
    </row>
    <row r="2844" spans="1:6" ht="15" x14ac:dyDescent="0.25">
      <c r="A2844" s="8" t="s">
        <v>813</v>
      </c>
      <c r="B2844" s="8" t="s">
        <v>814</v>
      </c>
      <c r="C2844" s="8" t="s">
        <v>815</v>
      </c>
      <c r="D2844" s="8" t="s">
        <v>4148</v>
      </c>
      <c r="E2844" s="9">
        <v>694</v>
      </c>
      <c r="F2844" s="8" t="s">
        <v>814</v>
      </c>
    </row>
    <row r="2845" spans="1:6" ht="15" x14ac:dyDescent="0.25">
      <c r="A2845" s="8" t="s">
        <v>813</v>
      </c>
      <c r="B2845" s="8" t="s">
        <v>814</v>
      </c>
      <c r="C2845" s="8" t="s">
        <v>815</v>
      </c>
      <c r="D2845" s="8" t="s">
        <v>4149</v>
      </c>
      <c r="E2845" s="9">
        <v>215</v>
      </c>
      <c r="F2845" s="8" t="s">
        <v>814</v>
      </c>
    </row>
    <row r="2846" spans="1:6" ht="15" x14ac:dyDescent="0.25">
      <c r="A2846" s="8" t="s">
        <v>813</v>
      </c>
      <c r="B2846" s="8" t="s">
        <v>814</v>
      </c>
      <c r="C2846" s="8" t="s">
        <v>815</v>
      </c>
      <c r="D2846" s="8" t="s">
        <v>4150</v>
      </c>
      <c r="E2846" s="9">
        <v>61</v>
      </c>
      <c r="F2846" s="8" t="s">
        <v>814</v>
      </c>
    </row>
    <row r="2847" spans="1:6" ht="15" x14ac:dyDescent="0.25">
      <c r="A2847" s="8" t="s">
        <v>813</v>
      </c>
      <c r="B2847" s="8" t="s">
        <v>814</v>
      </c>
      <c r="C2847" s="8" t="s">
        <v>815</v>
      </c>
      <c r="D2847" s="8" t="s">
        <v>4151</v>
      </c>
      <c r="E2847" s="9">
        <v>302</v>
      </c>
      <c r="F2847" s="8" t="s">
        <v>814</v>
      </c>
    </row>
    <row r="2848" spans="1:6" ht="15" x14ac:dyDescent="0.25">
      <c r="A2848" s="8" t="s">
        <v>813</v>
      </c>
      <c r="B2848" s="8" t="s">
        <v>814</v>
      </c>
      <c r="C2848" s="8" t="s">
        <v>815</v>
      </c>
      <c r="D2848" s="8" t="s">
        <v>4152</v>
      </c>
      <c r="E2848" s="9">
        <v>600</v>
      </c>
      <c r="F2848" s="8" t="s">
        <v>814</v>
      </c>
    </row>
    <row r="2849" spans="1:6" ht="15" x14ac:dyDescent="0.25">
      <c r="A2849" s="8" t="s">
        <v>813</v>
      </c>
      <c r="B2849" s="8" t="s">
        <v>814</v>
      </c>
      <c r="C2849" s="8" t="s">
        <v>815</v>
      </c>
      <c r="D2849" s="8" t="s">
        <v>4153</v>
      </c>
      <c r="E2849" s="9">
        <v>1183</v>
      </c>
      <c r="F2849" s="8" t="s">
        <v>814</v>
      </c>
    </row>
    <row r="2850" spans="1:6" ht="15" x14ac:dyDescent="0.25">
      <c r="A2850" s="8" t="s">
        <v>813</v>
      </c>
      <c r="B2850" s="8" t="s">
        <v>814</v>
      </c>
      <c r="C2850" s="8" t="s">
        <v>815</v>
      </c>
      <c r="D2850" s="8" t="s">
        <v>4154</v>
      </c>
      <c r="E2850" s="9">
        <v>348</v>
      </c>
      <c r="F2850" s="8" t="s">
        <v>814</v>
      </c>
    </row>
    <row r="2851" spans="1:6" ht="15" x14ac:dyDescent="0.25">
      <c r="A2851" s="8" t="s">
        <v>813</v>
      </c>
      <c r="B2851" s="8" t="s">
        <v>814</v>
      </c>
      <c r="C2851" s="8" t="s">
        <v>815</v>
      </c>
      <c r="D2851" s="8" t="s">
        <v>4155</v>
      </c>
      <c r="E2851" s="9">
        <v>196</v>
      </c>
      <c r="F2851" s="8" t="s">
        <v>814</v>
      </c>
    </row>
    <row r="2852" spans="1:6" ht="15" x14ac:dyDescent="0.25">
      <c r="A2852" s="8" t="s">
        <v>813</v>
      </c>
      <c r="B2852" s="8" t="s">
        <v>814</v>
      </c>
      <c r="C2852" s="8" t="s">
        <v>815</v>
      </c>
      <c r="D2852" s="8" t="s">
        <v>4156</v>
      </c>
      <c r="E2852" s="9">
        <v>293</v>
      </c>
      <c r="F2852" s="8" t="s">
        <v>814</v>
      </c>
    </row>
    <row r="2853" spans="1:6" ht="15" x14ac:dyDescent="0.25">
      <c r="A2853" s="8" t="s">
        <v>813</v>
      </c>
      <c r="B2853" s="8" t="s">
        <v>814</v>
      </c>
      <c r="C2853" s="8" t="s">
        <v>815</v>
      </c>
      <c r="D2853" s="8" t="s">
        <v>4157</v>
      </c>
      <c r="E2853" s="9">
        <v>384</v>
      </c>
      <c r="F2853" s="8" t="s">
        <v>814</v>
      </c>
    </row>
    <row r="2854" spans="1:6" ht="15" x14ac:dyDescent="0.25">
      <c r="A2854" s="8" t="s">
        <v>813</v>
      </c>
      <c r="B2854" s="8" t="s">
        <v>814</v>
      </c>
      <c r="C2854" s="8" t="s">
        <v>815</v>
      </c>
      <c r="D2854" s="8" t="s">
        <v>4158</v>
      </c>
      <c r="E2854" s="9">
        <v>222</v>
      </c>
      <c r="F2854" s="8" t="s">
        <v>814</v>
      </c>
    </row>
    <row r="2855" spans="1:6" ht="15" x14ac:dyDescent="0.25">
      <c r="A2855" s="8" t="s">
        <v>813</v>
      </c>
      <c r="B2855" s="8" t="s">
        <v>814</v>
      </c>
      <c r="C2855" s="8" t="s">
        <v>815</v>
      </c>
      <c r="D2855" s="8" t="s">
        <v>4159</v>
      </c>
      <c r="E2855" s="9">
        <v>255</v>
      </c>
      <c r="F2855" s="8" t="s">
        <v>814</v>
      </c>
    </row>
    <row r="2856" spans="1:6" ht="15" x14ac:dyDescent="0.25">
      <c r="A2856" s="8" t="s">
        <v>813</v>
      </c>
      <c r="B2856" s="8" t="s">
        <v>814</v>
      </c>
      <c r="C2856" s="8" t="s">
        <v>815</v>
      </c>
      <c r="D2856" s="8" t="s">
        <v>4160</v>
      </c>
      <c r="E2856" s="9">
        <v>591</v>
      </c>
      <c r="F2856" s="8" t="s">
        <v>814</v>
      </c>
    </row>
    <row r="2857" spans="1:6" ht="15" x14ac:dyDescent="0.25">
      <c r="A2857" s="8" t="s">
        <v>813</v>
      </c>
      <c r="B2857" s="8" t="s">
        <v>814</v>
      </c>
      <c r="C2857" s="8" t="s">
        <v>815</v>
      </c>
      <c r="D2857" s="8" t="s">
        <v>4161</v>
      </c>
      <c r="E2857" s="9">
        <v>442</v>
      </c>
      <c r="F2857" s="8" t="s">
        <v>814</v>
      </c>
    </row>
    <row r="2858" spans="1:6" ht="15" x14ac:dyDescent="0.25">
      <c r="A2858" s="8" t="s">
        <v>813</v>
      </c>
      <c r="B2858" s="8" t="s">
        <v>814</v>
      </c>
      <c r="C2858" s="8" t="s">
        <v>815</v>
      </c>
      <c r="D2858" s="8" t="s">
        <v>4162</v>
      </c>
      <c r="E2858" s="9">
        <v>258</v>
      </c>
      <c r="F2858" s="8" t="s">
        <v>814</v>
      </c>
    </row>
    <row r="2859" spans="1:6" ht="15" x14ac:dyDescent="0.25">
      <c r="A2859" s="8" t="s">
        <v>813</v>
      </c>
      <c r="B2859" s="8" t="s">
        <v>814</v>
      </c>
      <c r="C2859" s="8" t="s">
        <v>815</v>
      </c>
      <c r="D2859" s="8" t="s">
        <v>4163</v>
      </c>
      <c r="E2859" s="9">
        <v>335</v>
      </c>
      <c r="F2859" s="8" t="s">
        <v>814</v>
      </c>
    </row>
    <row r="2860" spans="1:6" ht="15" x14ac:dyDescent="0.25">
      <c r="A2860" s="8" t="s">
        <v>813</v>
      </c>
      <c r="B2860" s="8" t="s">
        <v>814</v>
      </c>
      <c r="C2860" s="8" t="s">
        <v>815</v>
      </c>
      <c r="D2860" s="8" t="s">
        <v>4164</v>
      </c>
      <c r="E2860" s="9">
        <v>253</v>
      </c>
      <c r="F2860" s="8" t="s">
        <v>814</v>
      </c>
    </row>
    <row r="2861" spans="1:6" ht="15" x14ac:dyDescent="0.25">
      <c r="A2861" s="8" t="s">
        <v>813</v>
      </c>
      <c r="B2861" s="8" t="s">
        <v>814</v>
      </c>
      <c r="C2861" s="8" t="s">
        <v>815</v>
      </c>
      <c r="D2861" s="8" t="s">
        <v>4165</v>
      </c>
      <c r="E2861" s="9">
        <v>285</v>
      </c>
      <c r="F2861" s="8" t="s">
        <v>814</v>
      </c>
    </row>
    <row r="2862" spans="1:6" ht="15" x14ac:dyDescent="0.25">
      <c r="A2862" s="8" t="s">
        <v>813</v>
      </c>
      <c r="B2862" s="8" t="s">
        <v>814</v>
      </c>
      <c r="C2862" s="8" t="s">
        <v>815</v>
      </c>
      <c r="D2862" s="8" t="s">
        <v>4166</v>
      </c>
      <c r="E2862" s="9">
        <v>260</v>
      </c>
      <c r="F2862" s="8" t="s">
        <v>814</v>
      </c>
    </row>
    <row r="2863" spans="1:6" ht="15" x14ac:dyDescent="0.25">
      <c r="A2863" s="8" t="s">
        <v>813</v>
      </c>
      <c r="B2863" s="8" t="s">
        <v>814</v>
      </c>
      <c r="C2863" s="8" t="s">
        <v>815</v>
      </c>
      <c r="D2863" s="8" t="s">
        <v>4167</v>
      </c>
      <c r="E2863" s="9">
        <v>216</v>
      </c>
      <c r="F2863" s="8" t="s">
        <v>814</v>
      </c>
    </row>
    <row r="2864" spans="1:6" ht="15" x14ac:dyDescent="0.25">
      <c r="A2864" s="8" t="s">
        <v>813</v>
      </c>
      <c r="B2864" s="8" t="s">
        <v>814</v>
      </c>
      <c r="C2864" s="8" t="s">
        <v>815</v>
      </c>
      <c r="D2864" s="8" t="s">
        <v>4168</v>
      </c>
      <c r="E2864" s="9">
        <v>303</v>
      </c>
      <c r="F2864" s="8" t="s">
        <v>814</v>
      </c>
    </row>
    <row r="2865" spans="1:6" ht="15" x14ac:dyDescent="0.25">
      <c r="A2865" s="8" t="s">
        <v>813</v>
      </c>
      <c r="B2865" s="8" t="s">
        <v>814</v>
      </c>
      <c r="C2865" s="8" t="s">
        <v>815</v>
      </c>
      <c r="D2865" s="8" t="s">
        <v>4169</v>
      </c>
      <c r="E2865" s="9">
        <v>208</v>
      </c>
      <c r="F2865" s="8" t="s">
        <v>814</v>
      </c>
    </row>
    <row r="2866" spans="1:6" ht="15" x14ac:dyDescent="0.25">
      <c r="A2866" s="8" t="s">
        <v>813</v>
      </c>
      <c r="B2866" s="8" t="s">
        <v>814</v>
      </c>
      <c r="C2866" s="8" t="s">
        <v>815</v>
      </c>
      <c r="D2866" s="8" t="s">
        <v>4170</v>
      </c>
      <c r="E2866" s="9">
        <v>253</v>
      </c>
      <c r="F2866" s="8" t="s">
        <v>814</v>
      </c>
    </row>
    <row r="2867" spans="1:6" ht="15" x14ac:dyDescent="0.25">
      <c r="A2867" s="8" t="s">
        <v>813</v>
      </c>
      <c r="B2867" s="8" t="s">
        <v>814</v>
      </c>
      <c r="C2867" s="8" t="s">
        <v>815</v>
      </c>
      <c r="D2867" s="8" t="s">
        <v>4171</v>
      </c>
      <c r="E2867" s="9">
        <v>1018</v>
      </c>
      <c r="F2867" s="8" t="s">
        <v>814</v>
      </c>
    </row>
    <row r="2868" spans="1:6" ht="15" x14ac:dyDescent="0.25">
      <c r="A2868" s="8" t="s">
        <v>813</v>
      </c>
      <c r="B2868" s="8" t="s">
        <v>814</v>
      </c>
      <c r="C2868" s="8" t="s">
        <v>815</v>
      </c>
      <c r="D2868" s="8" t="s">
        <v>4172</v>
      </c>
      <c r="E2868" s="9">
        <v>467</v>
      </c>
      <c r="F2868" s="8" t="s">
        <v>814</v>
      </c>
    </row>
    <row r="2869" spans="1:6" ht="15" x14ac:dyDescent="0.25">
      <c r="A2869" s="8" t="s">
        <v>813</v>
      </c>
      <c r="B2869" s="8" t="s">
        <v>814</v>
      </c>
      <c r="C2869" s="8" t="s">
        <v>815</v>
      </c>
      <c r="D2869" s="8" t="s">
        <v>4173</v>
      </c>
      <c r="E2869" s="9">
        <v>364</v>
      </c>
      <c r="F2869" s="8" t="s">
        <v>814</v>
      </c>
    </row>
    <row r="2870" spans="1:6" ht="15" x14ac:dyDescent="0.25">
      <c r="A2870" s="8" t="s">
        <v>813</v>
      </c>
      <c r="B2870" s="8" t="s">
        <v>814</v>
      </c>
      <c r="C2870" s="8" t="s">
        <v>815</v>
      </c>
      <c r="D2870" s="8" t="s">
        <v>4174</v>
      </c>
      <c r="E2870" s="9">
        <v>118</v>
      </c>
      <c r="F2870" s="8" t="s">
        <v>814</v>
      </c>
    </row>
    <row r="2871" spans="1:6" ht="15" x14ac:dyDescent="0.25">
      <c r="A2871" s="8" t="s">
        <v>813</v>
      </c>
      <c r="B2871" s="8" t="s">
        <v>814</v>
      </c>
      <c r="C2871" s="8" t="s">
        <v>815</v>
      </c>
      <c r="D2871" s="8" t="s">
        <v>4175</v>
      </c>
      <c r="E2871" s="9">
        <v>234</v>
      </c>
      <c r="F2871" s="8" t="s">
        <v>814</v>
      </c>
    </row>
    <row r="2872" spans="1:6" ht="15" x14ac:dyDescent="0.25">
      <c r="A2872" s="8" t="s">
        <v>813</v>
      </c>
      <c r="B2872" s="8" t="s">
        <v>814</v>
      </c>
      <c r="C2872" s="8" t="s">
        <v>815</v>
      </c>
      <c r="D2872" s="8" t="s">
        <v>4176</v>
      </c>
      <c r="E2872" s="9">
        <v>197</v>
      </c>
      <c r="F2872" s="8" t="s">
        <v>814</v>
      </c>
    </row>
    <row r="2873" spans="1:6" ht="15" x14ac:dyDescent="0.25">
      <c r="A2873" s="8" t="s">
        <v>813</v>
      </c>
      <c r="B2873" s="8" t="s">
        <v>814</v>
      </c>
      <c r="C2873" s="8" t="s">
        <v>815</v>
      </c>
      <c r="D2873" s="8" t="s">
        <v>4177</v>
      </c>
      <c r="E2873" s="9">
        <v>230</v>
      </c>
      <c r="F2873" s="8" t="s">
        <v>814</v>
      </c>
    </row>
    <row r="2874" spans="1:6" ht="15" x14ac:dyDescent="0.25">
      <c r="A2874" s="8" t="s">
        <v>813</v>
      </c>
      <c r="B2874" s="8" t="s">
        <v>814</v>
      </c>
      <c r="C2874" s="8" t="s">
        <v>815</v>
      </c>
      <c r="D2874" s="8" t="s">
        <v>4178</v>
      </c>
      <c r="E2874" s="9">
        <v>282</v>
      </c>
      <c r="F2874" s="8" t="s">
        <v>814</v>
      </c>
    </row>
    <row r="2875" spans="1:6" ht="15" x14ac:dyDescent="0.25">
      <c r="A2875" s="8" t="s">
        <v>813</v>
      </c>
      <c r="B2875" s="8" t="s">
        <v>814</v>
      </c>
      <c r="C2875" s="8" t="s">
        <v>815</v>
      </c>
      <c r="D2875" s="8" t="s">
        <v>4179</v>
      </c>
      <c r="E2875" s="9">
        <v>311</v>
      </c>
      <c r="F2875" s="8" t="s">
        <v>814</v>
      </c>
    </row>
    <row r="2876" spans="1:6" ht="15" x14ac:dyDescent="0.25">
      <c r="A2876" s="8" t="s">
        <v>813</v>
      </c>
      <c r="B2876" s="8" t="s">
        <v>814</v>
      </c>
      <c r="C2876" s="8" t="s">
        <v>815</v>
      </c>
      <c r="D2876" s="8" t="s">
        <v>4180</v>
      </c>
      <c r="E2876" s="9">
        <v>186</v>
      </c>
      <c r="F2876" s="8" t="s">
        <v>814</v>
      </c>
    </row>
    <row r="2877" spans="1:6" ht="15" x14ac:dyDescent="0.25">
      <c r="A2877" s="8" t="s">
        <v>813</v>
      </c>
      <c r="B2877" s="8" t="s">
        <v>814</v>
      </c>
      <c r="C2877" s="8" t="s">
        <v>815</v>
      </c>
      <c r="D2877" s="8" t="s">
        <v>4181</v>
      </c>
      <c r="E2877" s="9">
        <v>298</v>
      </c>
      <c r="F2877" s="8" t="s">
        <v>814</v>
      </c>
    </row>
    <row r="2878" spans="1:6" ht="15" x14ac:dyDescent="0.25">
      <c r="A2878" s="8" t="s">
        <v>813</v>
      </c>
      <c r="B2878" s="8" t="s">
        <v>814</v>
      </c>
      <c r="C2878" s="8" t="s">
        <v>815</v>
      </c>
      <c r="D2878" s="8" t="s">
        <v>4182</v>
      </c>
      <c r="E2878" s="9">
        <v>514</v>
      </c>
      <c r="F2878" s="8" t="s">
        <v>814</v>
      </c>
    </row>
    <row r="2879" spans="1:6" ht="15" x14ac:dyDescent="0.25">
      <c r="A2879" s="8" t="s">
        <v>813</v>
      </c>
      <c r="B2879" s="8" t="s">
        <v>814</v>
      </c>
      <c r="C2879" s="8" t="s">
        <v>816</v>
      </c>
      <c r="D2879" s="8" t="s">
        <v>4183</v>
      </c>
      <c r="E2879" s="9">
        <v>38</v>
      </c>
      <c r="F2879" s="8" t="s">
        <v>814</v>
      </c>
    </row>
    <row r="2880" spans="1:6" ht="15" x14ac:dyDescent="0.25">
      <c r="A2880" s="8" t="s">
        <v>813</v>
      </c>
      <c r="B2880" s="8" t="s">
        <v>814</v>
      </c>
      <c r="C2880" s="8" t="s">
        <v>817</v>
      </c>
      <c r="D2880" s="8" t="s">
        <v>4184</v>
      </c>
      <c r="E2880" s="9">
        <v>134</v>
      </c>
      <c r="F2880" s="8" t="s">
        <v>814</v>
      </c>
    </row>
    <row r="2881" spans="1:6" ht="15" x14ac:dyDescent="0.25">
      <c r="A2881" s="8" t="s">
        <v>813</v>
      </c>
      <c r="B2881" s="8" t="s">
        <v>814</v>
      </c>
      <c r="C2881" s="8" t="s">
        <v>818</v>
      </c>
      <c r="D2881" s="8" t="s">
        <v>4185</v>
      </c>
      <c r="E2881" s="9">
        <v>484</v>
      </c>
      <c r="F2881" s="8" t="s">
        <v>814</v>
      </c>
    </row>
    <row r="2882" spans="1:6" ht="15" x14ac:dyDescent="0.25">
      <c r="A2882" s="8" t="s">
        <v>813</v>
      </c>
      <c r="B2882" s="8" t="s">
        <v>814</v>
      </c>
      <c r="C2882" s="8" t="s">
        <v>818</v>
      </c>
      <c r="D2882" s="8" t="s">
        <v>4186</v>
      </c>
      <c r="E2882" s="9">
        <v>579</v>
      </c>
      <c r="F2882" s="8" t="s">
        <v>814</v>
      </c>
    </row>
    <row r="2883" spans="1:6" ht="15" x14ac:dyDescent="0.25">
      <c r="A2883" s="8" t="s">
        <v>813</v>
      </c>
      <c r="B2883" s="8" t="s">
        <v>814</v>
      </c>
      <c r="C2883" s="8" t="s">
        <v>818</v>
      </c>
      <c r="D2883" s="8" t="s">
        <v>4187</v>
      </c>
      <c r="E2883" s="9">
        <v>26</v>
      </c>
      <c r="F2883" s="8" t="s">
        <v>814</v>
      </c>
    </row>
    <row r="2884" spans="1:6" ht="15" x14ac:dyDescent="0.25">
      <c r="A2884" s="8" t="s">
        <v>813</v>
      </c>
      <c r="B2884" s="8" t="s">
        <v>814</v>
      </c>
      <c r="C2884" s="8" t="s">
        <v>819</v>
      </c>
      <c r="D2884" s="8" t="s">
        <v>4188</v>
      </c>
      <c r="E2884" s="9">
        <v>329</v>
      </c>
      <c r="F2884" s="8" t="s">
        <v>814</v>
      </c>
    </row>
    <row r="2885" spans="1:6" ht="15" x14ac:dyDescent="0.25">
      <c r="A2885" s="8" t="s">
        <v>813</v>
      </c>
      <c r="B2885" s="8" t="s">
        <v>814</v>
      </c>
      <c r="C2885" s="8" t="s">
        <v>819</v>
      </c>
      <c r="D2885" s="8" t="s">
        <v>4183</v>
      </c>
      <c r="E2885" s="9">
        <v>287</v>
      </c>
      <c r="F2885" s="8" t="s">
        <v>814</v>
      </c>
    </row>
    <row r="2886" spans="1:6" ht="15" x14ac:dyDescent="0.25">
      <c r="A2886" s="8" t="s">
        <v>813</v>
      </c>
      <c r="B2886" s="8" t="s">
        <v>814</v>
      </c>
      <c r="C2886" s="8" t="s">
        <v>819</v>
      </c>
      <c r="D2886" s="8" t="s">
        <v>4189</v>
      </c>
      <c r="E2886" s="9">
        <v>374</v>
      </c>
      <c r="F2886" s="8" t="s">
        <v>814</v>
      </c>
    </row>
    <row r="2887" spans="1:6" ht="15" x14ac:dyDescent="0.25">
      <c r="A2887" s="8" t="s">
        <v>813</v>
      </c>
      <c r="B2887" s="8" t="s">
        <v>814</v>
      </c>
      <c r="C2887" s="8" t="s">
        <v>820</v>
      </c>
      <c r="D2887" s="8" t="s">
        <v>4190</v>
      </c>
      <c r="E2887" s="9">
        <v>343</v>
      </c>
      <c r="F2887" s="8" t="s">
        <v>814</v>
      </c>
    </row>
    <row r="2888" spans="1:6" ht="15" x14ac:dyDescent="0.25">
      <c r="A2888" s="8" t="s">
        <v>813</v>
      </c>
      <c r="B2888" s="8" t="s">
        <v>814</v>
      </c>
      <c r="C2888" s="8" t="s">
        <v>820</v>
      </c>
      <c r="D2888" s="8" t="s">
        <v>4191</v>
      </c>
      <c r="E2888" s="9">
        <v>109</v>
      </c>
      <c r="F2888" s="8" t="s">
        <v>814</v>
      </c>
    </row>
    <row r="2889" spans="1:6" ht="15" x14ac:dyDescent="0.25">
      <c r="A2889" s="8" t="s">
        <v>813</v>
      </c>
      <c r="B2889" s="8" t="s">
        <v>814</v>
      </c>
      <c r="C2889" s="8" t="s">
        <v>814</v>
      </c>
      <c r="D2889" s="8" t="s">
        <v>4192</v>
      </c>
      <c r="E2889" s="9">
        <v>321</v>
      </c>
      <c r="F2889" s="8" t="s">
        <v>814</v>
      </c>
    </row>
    <row r="2890" spans="1:6" ht="15" x14ac:dyDescent="0.25">
      <c r="A2890" s="8" t="s">
        <v>813</v>
      </c>
      <c r="B2890" s="8" t="s">
        <v>814</v>
      </c>
      <c r="C2890" s="8" t="s">
        <v>814</v>
      </c>
      <c r="D2890" s="8" t="s">
        <v>4193</v>
      </c>
      <c r="E2890" s="9">
        <v>288</v>
      </c>
      <c r="F2890" s="8" t="s">
        <v>814</v>
      </c>
    </row>
    <row r="2891" spans="1:6" ht="15" x14ac:dyDescent="0.25">
      <c r="A2891" s="8" t="s">
        <v>813</v>
      </c>
      <c r="B2891" s="8" t="s">
        <v>814</v>
      </c>
      <c r="C2891" s="8" t="s">
        <v>814</v>
      </c>
      <c r="D2891" s="8" t="s">
        <v>4194</v>
      </c>
      <c r="E2891" s="9">
        <v>256</v>
      </c>
      <c r="F2891" s="8" t="s">
        <v>814</v>
      </c>
    </row>
    <row r="2892" spans="1:6" ht="15" x14ac:dyDescent="0.25">
      <c r="A2892" s="8" t="s">
        <v>813</v>
      </c>
      <c r="B2892" s="8" t="s">
        <v>814</v>
      </c>
      <c r="C2892" s="8" t="s">
        <v>814</v>
      </c>
      <c r="D2892" s="8" t="s">
        <v>4195</v>
      </c>
      <c r="E2892" s="9">
        <v>314</v>
      </c>
      <c r="F2892" s="8" t="s">
        <v>814</v>
      </c>
    </row>
    <row r="2893" spans="1:6" ht="15" x14ac:dyDescent="0.25">
      <c r="A2893" s="8" t="s">
        <v>813</v>
      </c>
      <c r="B2893" s="8" t="s">
        <v>814</v>
      </c>
      <c r="C2893" s="8" t="s">
        <v>814</v>
      </c>
      <c r="D2893" s="8" t="s">
        <v>4196</v>
      </c>
      <c r="E2893" s="9">
        <v>184</v>
      </c>
      <c r="F2893" s="8" t="s">
        <v>814</v>
      </c>
    </row>
    <row r="2894" spans="1:6" ht="15" x14ac:dyDescent="0.25">
      <c r="A2894" s="8" t="s">
        <v>813</v>
      </c>
      <c r="B2894" s="8" t="s">
        <v>814</v>
      </c>
      <c r="C2894" s="8" t="s">
        <v>814</v>
      </c>
      <c r="D2894" s="8" t="s">
        <v>4197</v>
      </c>
      <c r="E2894" s="9">
        <v>168</v>
      </c>
      <c r="F2894" s="8" t="s">
        <v>814</v>
      </c>
    </row>
    <row r="2895" spans="1:6" ht="15" x14ac:dyDescent="0.25">
      <c r="A2895" s="8" t="s">
        <v>813</v>
      </c>
      <c r="B2895" s="8" t="s">
        <v>814</v>
      </c>
      <c r="C2895" s="8" t="s">
        <v>814</v>
      </c>
      <c r="D2895" s="8" t="s">
        <v>4198</v>
      </c>
      <c r="E2895" s="9">
        <v>228</v>
      </c>
      <c r="F2895" s="8" t="s">
        <v>814</v>
      </c>
    </row>
    <row r="2896" spans="1:6" ht="15" x14ac:dyDescent="0.25">
      <c r="A2896" s="8" t="s">
        <v>813</v>
      </c>
      <c r="B2896" s="8" t="s">
        <v>814</v>
      </c>
      <c r="C2896" s="8" t="s">
        <v>814</v>
      </c>
      <c r="D2896" s="8" t="s">
        <v>4199</v>
      </c>
      <c r="E2896" s="9">
        <v>215</v>
      </c>
      <c r="F2896" s="8" t="s">
        <v>814</v>
      </c>
    </row>
    <row r="2897" spans="1:6" ht="15" x14ac:dyDescent="0.25">
      <c r="A2897" s="8" t="s">
        <v>813</v>
      </c>
      <c r="B2897" s="8" t="s">
        <v>814</v>
      </c>
      <c r="C2897" s="8" t="s">
        <v>814</v>
      </c>
      <c r="D2897" s="8" t="s">
        <v>4200</v>
      </c>
      <c r="E2897" s="9">
        <v>113</v>
      </c>
      <c r="F2897" s="8" t="s">
        <v>814</v>
      </c>
    </row>
    <row r="2898" spans="1:6" ht="15" x14ac:dyDescent="0.25">
      <c r="A2898" s="8" t="s">
        <v>813</v>
      </c>
      <c r="B2898" s="8" t="s">
        <v>814</v>
      </c>
      <c r="C2898" s="8" t="s">
        <v>814</v>
      </c>
      <c r="D2898" s="8" t="s">
        <v>4201</v>
      </c>
      <c r="E2898" s="9">
        <v>457</v>
      </c>
      <c r="F2898" s="8" t="s">
        <v>814</v>
      </c>
    </row>
    <row r="2899" spans="1:6" ht="15" x14ac:dyDescent="0.25">
      <c r="A2899" s="8" t="s">
        <v>813</v>
      </c>
      <c r="B2899" s="8" t="s">
        <v>814</v>
      </c>
      <c r="C2899" s="8" t="s">
        <v>821</v>
      </c>
      <c r="D2899" s="8" t="s">
        <v>4200</v>
      </c>
      <c r="E2899" s="9">
        <v>25</v>
      </c>
      <c r="F2899" s="8" t="s">
        <v>814</v>
      </c>
    </row>
    <row r="2900" spans="1:6" ht="15" x14ac:dyDescent="0.25">
      <c r="A2900" s="8" t="s">
        <v>813</v>
      </c>
      <c r="B2900" s="8" t="s">
        <v>814</v>
      </c>
      <c r="C2900" s="8" t="s">
        <v>822</v>
      </c>
      <c r="D2900" s="8" t="s">
        <v>4202</v>
      </c>
      <c r="E2900" s="9">
        <v>505</v>
      </c>
      <c r="F2900" s="8" t="s">
        <v>814</v>
      </c>
    </row>
    <row r="2901" spans="1:6" ht="15" x14ac:dyDescent="0.25">
      <c r="A2901" s="8" t="s">
        <v>813</v>
      </c>
      <c r="B2901" s="8" t="s">
        <v>814</v>
      </c>
      <c r="C2901" s="8" t="s">
        <v>822</v>
      </c>
      <c r="D2901" s="8" t="s">
        <v>4203</v>
      </c>
      <c r="E2901" s="9">
        <v>339</v>
      </c>
      <c r="F2901" s="8" t="s">
        <v>814</v>
      </c>
    </row>
    <row r="2902" spans="1:6" ht="15" x14ac:dyDescent="0.25">
      <c r="A2902" s="8" t="s">
        <v>813</v>
      </c>
      <c r="B2902" s="8" t="s">
        <v>814</v>
      </c>
      <c r="C2902" s="8" t="s">
        <v>822</v>
      </c>
      <c r="D2902" s="8" t="s">
        <v>4204</v>
      </c>
      <c r="E2902" s="9">
        <v>323</v>
      </c>
      <c r="F2902" s="8" t="s">
        <v>814</v>
      </c>
    </row>
    <row r="2903" spans="1:6" ht="15" x14ac:dyDescent="0.25">
      <c r="A2903" s="8" t="s">
        <v>813</v>
      </c>
      <c r="B2903" s="8" t="s">
        <v>814</v>
      </c>
      <c r="C2903" s="8" t="s">
        <v>822</v>
      </c>
      <c r="D2903" s="8" t="s">
        <v>4205</v>
      </c>
      <c r="E2903" s="9">
        <v>277</v>
      </c>
      <c r="F2903" s="8" t="s">
        <v>814</v>
      </c>
    </row>
    <row r="2904" spans="1:6" ht="15" x14ac:dyDescent="0.25">
      <c r="A2904" s="8" t="s">
        <v>813</v>
      </c>
      <c r="B2904" s="8" t="s">
        <v>814</v>
      </c>
      <c r="C2904" s="8" t="s">
        <v>822</v>
      </c>
      <c r="D2904" s="8" t="s">
        <v>4206</v>
      </c>
      <c r="E2904" s="9">
        <v>351</v>
      </c>
      <c r="F2904" s="8" t="s">
        <v>814</v>
      </c>
    </row>
    <row r="2905" spans="1:6" ht="15" x14ac:dyDescent="0.25">
      <c r="A2905" s="8" t="s">
        <v>813</v>
      </c>
      <c r="B2905" s="8" t="s">
        <v>814</v>
      </c>
      <c r="C2905" s="8" t="s">
        <v>822</v>
      </c>
      <c r="D2905" s="8" t="s">
        <v>4207</v>
      </c>
      <c r="E2905" s="9">
        <v>227</v>
      </c>
      <c r="F2905" s="8" t="s">
        <v>814</v>
      </c>
    </row>
    <row r="2906" spans="1:6" ht="15" x14ac:dyDescent="0.25">
      <c r="A2906" s="8" t="s">
        <v>813</v>
      </c>
      <c r="B2906" s="8" t="s">
        <v>814</v>
      </c>
      <c r="C2906" s="8" t="s">
        <v>822</v>
      </c>
      <c r="D2906" s="8" t="s">
        <v>4208</v>
      </c>
      <c r="E2906" s="9">
        <v>346</v>
      </c>
      <c r="F2906" s="8" t="s">
        <v>814</v>
      </c>
    </row>
    <row r="2907" spans="1:6" ht="15" x14ac:dyDescent="0.25">
      <c r="A2907" s="8" t="s">
        <v>813</v>
      </c>
      <c r="B2907" s="8" t="s">
        <v>814</v>
      </c>
      <c r="C2907" s="8" t="s">
        <v>823</v>
      </c>
      <c r="D2907" s="8" t="s">
        <v>4200</v>
      </c>
      <c r="E2907" s="9">
        <v>44</v>
      </c>
      <c r="F2907" s="8" t="s">
        <v>814</v>
      </c>
    </row>
    <row r="2908" spans="1:6" ht="15" x14ac:dyDescent="0.25">
      <c r="A2908" s="8" t="s">
        <v>813</v>
      </c>
      <c r="B2908" s="8" t="s">
        <v>814</v>
      </c>
      <c r="C2908" s="8" t="s">
        <v>824</v>
      </c>
      <c r="D2908" s="8" t="s">
        <v>4209</v>
      </c>
      <c r="E2908" s="9">
        <v>320</v>
      </c>
      <c r="F2908" s="8" t="s">
        <v>814</v>
      </c>
    </row>
    <row r="2909" spans="1:6" ht="15" x14ac:dyDescent="0.25">
      <c r="A2909" s="8" t="s">
        <v>813</v>
      </c>
      <c r="B2909" s="8" t="s">
        <v>814</v>
      </c>
      <c r="C2909" s="8" t="s">
        <v>825</v>
      </c>
      <c r="D2909" s="8" t="s">
        <v>4187</v>
      </c>
      <c r="E2909" s="9">
        <v>46</v>
      </c>
      <c r="F2909" s="8" t="s">
        <v>814</v>
      </c>
    </row>
    <row r="2910" spans="1:6" ht="15" x14ac:dyDescent="0.25">
      <c r="A2910" s="8" t="s">
        <v>813</v>
      </c>
      <c r="B2910" s="8" t="s">
        <v>814</v>
      </c>
      <c r="C2910" s="8" t="s">
        <v>826</v>
      </c>
      <c r="D2910" s="8" t="s">
        <v>4210</v>
      </c>
      <c r="E2910" s="9">
        <v>165</v>
      </c>
      <c r="F2910" s="8" t="s">
        <v>814</v>
      </c>
    </row>
    <row r="2911" spans="1:6" ht="15" x14ac:dyDescent="0.25">
      <c r="A2911" s="8" t="s">
        <v>813</v>
      </c>
      <c r="B2911" s="8" t="s">
        <v>814</v>
      </c>
      <c r="C2911" s="8" t="s">
        <v>826</v>
      </c>
      <c r="D2911" s="8" t="s">
        <v>4211</v>
      </c>
      <c r="E2911" s="9">
        <v>308</v>
      </c>
      <c r="F2911" s="8" t="s">
        <v>814</v>
      </c>
    </row>
    <row r="2912" spans="1:6" ht="15" x14ac:dyDescent="0.25">
      <c r="A2912" s="8" t="s">
        <v>813</v>
      </c>
      <c r="B2912" s="8" t="s">
        <v>814</v>
      </c>
      <c r="C2912" s="8" t="s">
        <v>826</v>
      </c>
      <c r="D2912" s="8" t="s">
        <v>4212</v>
      </c>
      <c r="E2912" s="9">
        <v>313</v>
      </c>
      <c r="F2912" s="8" t="s">
        <v>814</v>
      </c>
    </row>
    <row r="2913" spans="1:6" ht="15" x14ac:dyDescent="0.25">
      <c r="A2913" s="8" t="s">
        <v>813</v>
      </c>
      <c r="B2913" s="8" t="s">
        <v>814</v>
      </c>
      <c r="C2913" s="8" t="s">
        <v>827</v>
      </c>
      <c r="D2913" s="8" t="s">
        <v>4213</v>
      </c>
      <c r="E2913" s="9">
        <v>269</v>
      </c>
      <c r="F2913" s="8" t="s">
        <v>814</v>
      </c>
    </row>
    <row r="2914" spans="1:6" ht="15" x14ac:dyDescent="0.25">
      <c r="A2914" s="8" t="s">
        <v>813</v>
      </c>
      <c r="B2914" s="8" t="s">
        <v>814</v>
      </c>
      <c r="C2914" s="8" t="s">
        <v>827</v>
      </c>
      <c r="D2914" s="8" t="s">
        <v>4209</v>
      </c>
      <c r="E2914" s="9">
        <v>1</v>
      </c>
      <c r="F2914" s="8" t="s">
        <v>814</v>
      </c>
    </row>
    <row r="2915" spans="1:6" ht="15" x14ac:dyDescent="0.25">
      <c r="A2915" s="8" t="s">
        <v>813</v>
      </c>
      <c r="B2915" s="8" t="s">
        <v>814</v>
      </c>
      <c r="C2915" s="8" t="s">
        <v>828</v>
      </c>
      <c r="D2915" s="8" t="s">
        <v>4191</v>
      </c>
      <c r="E2915" s="9">
        <v>116</v>
      </c>
      <c r="F2915" s="8" t="s">
        <v>814</v>
      </c>
    </row>
    <row r="2916" spans="1:6" ht="15" x14ac:dyDescent="0.25">
      <c r="A2916" s="8" t="s">
        <v>813</v>
      </c>
      <c r="B2916" s="8" t="s">
        <v>814</v>
      </c>
      <c r="C2916" s="8" t="s">
        <v>829</v>
      </c>
      <c r="D2916" s="8" t="s">
        <v>4187</v>
      </c>
      <c r="E2916" s="9">
        <v>34</v>
      </c>
      <c r="F2916" s="8" t="s">
        <v>814</v>
      </c>
    </row>
    <row r="2917" spans="1:6" ht="15" x14ac:dyDescent="0.25">
      <c r="A2917" s="8" t="s">
        <v>813</v>
      </c>
      <c r="B2917" s="8" t="s">
        <v>814</v>
      </c>
      <c r="C2917" s="8" t="s">
        <v>830</v>
      </c>
      <c r="D2917" s="8" t="s">
        <v>4184</v>
      </c>
      <c r="E2917" s="9">
        <v>183</v>
      </c>
      <c r="F2917" s="8" t="s">
        <v>814</v>
      </c>
    </row>
    <row r="2918" spans="1:6" ht="15" x14ac:dyDescent="0.25">
      <c r="A2918" s="8" t="s">
        <v>813</v>
      </c>
      <c r="B2918" s="8" t="s">
        <v>814</v>
      </c>
      <c r="C2918" s="8" t="s">
        <v>831</v>
      </c>
      <c r="D2918" s="8" t="s">
        <v>4214</v>
      </c>
      <c r="E2918" s="9">
        <v>175</v>
      </c>
      <c r="F2918" s="8" t="s">
        <v>814</v>
      </c>
    </row>
    <row r="2919" spans="1:6" ht="15" x14ac:dyDescent="0.25">
      <c r="A2919" s="8" t="s">
        <v>813</v>
      </c>
      <c r="B2919" s="8" t="s">
        <v>814</v>
      </c>
      <c r="C2919" s="8" t="s">
        <v>831</v>
      </c>
      <c r="D2919" s="8" t="s">
        <v>4215</v>
      </c>
      <c r="E2919" s="9">
        <v>103</v>
      </c>
      <c r="F2919" s="8" t="s">
        <v>814</v>
      </c>
    </row>
    <row r="2920" spans="1:6" ht="15" x14ac:dyDescent="0.25">
      <c r="A2920" s="8" t="s">
        <v>813</v>
      </c>
      <c r="B2920" s="8" t="s">
        <v>814</v>
      </c>
      <c r="C2920" s="8" t="s">
        <v>831</v>
      </c>
      <c r="D2920" s="8" t="s">
        <v>4191</v>
      </c>
      <c r="E2920" s="9">
        <v>185</v>
      </c>
      <c r="F2920" s="8" t="s">
        <v>814</v>
      </c>
    </row>
    <row r="2921" spans="1:6" ht="15" x14ac:dyDescent="0.25">
      <c r="A2921" s="8" t="s">
        <v>813</v>
      </c>
      <c r="B2921" s="8" t="s">
        <v>814</v>
      </c>
      <c r="C2921" s="8" t="s">
        <v>831</v>
      </c>
      <c r="D2921" s="8" t="s">
        <v>4200</v>
      </c>
      <c r="E2921" s="9">
        <v>1</v>
      </c>
      <c r="F2921" s="8" t="s">
        <v>814</v>
      </c>
    </row>
    <row r="2922" spans="1:6" ht="15" x14ac:dyDescent="0.25">
      <c r="A2922" s="8" t="s">
        <v>832</v>
      </c>
      <c r="B2922" s="8" t="s">
        <v>833</v>
      </c>
      <c r="C2922" s="8" t="s">
        <v>834</v>
      </c>
      <c r="D2922" s="8" t="s">
        <v>4216</v>
      </c>
      <c r="E2922" s="9">
        <v>14</v>
      </c>
      <c r="F2922" s="8" t="s">
        <v>833</v>
      </c>
    </row>
    <row r="2923" spans="1:6" ht="15" x14ac:dyDescent="0.25">
      <c r="A2923" s="8" t="s">
        <v>832</v>
      </c>
      <c r="B2923" s="8" t="s">
        <v>833</v>
      </c>
      <c r="C2923" s="8" t="s">
        <v>835</v>
      </c>
      <c r="D2923" s="8" t="s">
        <v>4217</v>
      </c>
      <c r="E2923" s="9">
        <v>9</v>
      </c>
      <c r="F2923" s="8" t="s">
        <v>833</v>
      </c>
    </row>
    <row r="2924" spans="1:6" ht="15" x14ac:dyDescent="0.25">
      <c r="A2924" s="8" t="s">
        <v>832</v>
      </c>
      <c r="B2924" s="8" t="s">
        <v>833</v>
      </c>
      <c r="C2924" s="8" t="s">
        <v>836</v>
      </c>
      <c r="D2924" s="8" t="s">
        <v>4216</v>
      </c>
      <c r="E2924" s="9">
        <v>137</v>
      </c>
      <c r="F2924" s="8" t="s">
        <v>833</v>
      </c>
    </row>
    <row r="2925" spans="1:6" ht="15" x14ac:dyDescent="0.25">
      <c r="A2925" s="8" t="s">
        <v>832</v>
      </c>
      <c r="B2925" s="8" t="s">
        <v>833</v>
      </c>
      <c r="C2925" s="8" t="s">
        <v>837</v>
      </c>
      <c r="D2925" s="8" t="s">
        <v>4216</v>
      </c>
      <c r="E2925" s="9">
        <v>92</v>
      </c>
      <c r="F2925" s="8" t="s">
        <v>833</v>
      </c>
    </row>
    <row r="2926" spans="1:6" ht="15" x14ac:dyDescent="0.25">
      <c r="A2926" s="8" t="s">
        <v>832</v>
      </c>
      <c r="B2926" s="8" t="s">
        <v>833</v>
      </c>
      <c r="C2926" s="8" t="s">
        <v>838</v>
      </c>
      <c r="D2926" s="8" t="s">
        <v>4218</v>
      </c>
      <c r="E2926" s="9">
        <v>362</v>
      </c>
      <c r="F2926" s="8" t="s">
        <v>833</v>
      </c>
    </row>
    <row r="2927" spans="1:6" ht="15" x14ac:dyDescent="0.25">
      <c r="A2927" s="8" t="s">
        <v>832</v>
      </c>
      <c r="B2927" s="8" t="s">
        <v>833</v>
      </c>
      <c r="C2927" s="8" t="s">
        <v>838</v>
      </c>
      <c r="D2927" s="8" t="s">
        <v>4219</v>
      </c>
      <c r="E2927" s="9">
        <v>258</v>
      </c>
      <c r="F2927" s="8" t="s">
        <v>833</v>
      </c>
    </row>
    <row r="2928" spans="1:6" ht="15" x14ac:dyDescent="0.25">
      <c r="A2928" s="8" t="s">
        <v>832</v>
      </c>
      <c r="B2928" s="8" t="s">
        <v>833</v>
      </c>
      <c r="C2928" s="8" t="s">
        <v>838</v>
      </c>
      <c r="D2928" s="8" t="s">
        <v>4220</v>
      </c>
      <c r="E2928" s="9">
        <v>176</v>
      </c>
      <c r="F2928" s="8" t="s">
        <v>833</v>
      </c>
    </row>
    <row r="2929" spans="1:6" ht="15" x14ac:dyDescent="0.25">
      <c r="A2929" s="8" t="s">
        <v>832</v>
      </c>
      <c r="B2929" s="8" t="s">
        <v>833</v>
      </c>
      <c r="C2929" s="8" t="s">
        <v>838</v>
      </c>
      <c r="D2929" s="8" t="s">
        <v>4217</v>
      </c>
      <c r="E2929" s="9">
        <v>4</v>
      </c>
      <c r="F2929" s="8" t="s">
        <v>833</v>
      </c>
    </row>
    <row r="2930" spans="1:6" ht="15" x14ac:dyDescent="0.25">
      <c r="A2930" s="8" t="s">
        <v>832</v>
      </c>
      <c r="B2930" s="8" t="s">
        <v>833</v>
      </c>
      <c r="C2930" s="8" t="s">
        <v>838</v>
      </c>
      <c r="D2930" s="8" t="s">
        <v>4221</v>
      </c>
      <c r="E2930" s="9">
        <v>358</v>
      </c>
      <c r="F2930" s="8" t="s">
        <v>833</v>
      </c>
    </row>
    <row r="2931" spans="1:6" ht="15" x14ac:dyDescent="0.25">
      <c r="A2931" s="8" t="s">
        <v>832</v>
      </c>
      <c r="B2931" s="8" t="s">
        <v>833</v>
      </c>
      <c r="C2931" s="8" t="s">
        <v>833</v>
      </c>
      <c r="D2931" s="8" t="s">
        <v>4216</v>
      </c>
      <c r="E2931" s="9">
        <v>46</v>
      </c>
      <c r="F2931" s="8" t="s">
        <v>833</v>
      </c>
    </row>
    <row r="2932" spans="1:6" ht="15" x14ac:dyDescent="0.25">
      <c r="A2932" s="8" t="s">
        <v>832</v>
      </c>
      <c r="B2932" s="8" t="s">
        <v>833</v>
      </c>
      <c r="C2932" s="8" t="s">
        <v>839</v>
      </c>
      <c r="D2932" s="8" t="s">
        <v>4217</v>
      </c>
      <c r="E2932" s="9">
        <v>8</v>
      </c>
      <c r="F2932" s="8" t="s">
        <v>833</v>
      </c>
    </row>
    <row r="2933" spans="1:6" ht="15" x14ac:dyDescent="0.25">
      <c r="A2933" s="8" t="s">
        <v>832</v>
      </c>
      <c r="B2933" s="8" t="s">
        <v>833</v>
      </c>
      <c r="C2933" s="8" t="s">
        <v>840</v>
      </c>
      <c r="D2933" s="8" t="s">
        <v>4217</v>
      </c>
      <c r="E2933" s="9">
        <v>5</v>
      </c>
      <c r="F2933" s="8" t="s">
        <v>833</v>
      </c>
    </row>
    <row r="2934" spans="1:6" ht="15" x14ac:dyDescent="0.25">
      <c r="A2934" s="8" t="s">
        <v>832</v>
      </c>
      <c r="B2934" s="8" t="s">
        <v>833</v>
      </c>
      <c r="C2934" s="8" t="s">
        <v>841</v>
      </c>
      <c r="D2934" s="8" t="s">
        <v>4216</v>
      </c>
      <c r="E2934" s="9">
        <v>16</v>
      </c>
      <c r="F2934" s="8" t="s">
        <v>833</v>
      </c>
    </row>
    <row r="2935" spans="1:6" ht="15" x14ac:dyDescent="0.25">
      <c r="A2935" s="8" t="s">
        <v>832</v>
      </c>
      <c r="B2935" s="8" t="s">
        <v>833</v>
      </c>
      <c r="C2935" s="8" t="s">
        <v>842</v>
      </c>
      <c r="D2935" s="8" t="s">
        <v>4218</v>
      </c>
      <c r="E2935" s="9">
        <v>3</v>
      </c>
      <c r="F2935" s="8" t="s">
        <v>833</v>
      </c>
    </row>
    <row r="2936" spans="1:6" ht="15" x14ac:dyDescent="0.25">
      <c r="A2936" s="8" t="s">
        <v>832</v>
      </c>
      <c r="B2936" s="8" t="s">
        <v>833</v>
      </c>
      <c r="C2936" s="8" t="s">
        <v>842</v>
      </c>
      <c r="D2936" s="8" t="s">
        <v>4222</v>
      </c>
      <c r="E2936" s="9">
        <v>460</v>
      </c>
      <c r="F2936" s="8" t="s">
        <v>833</v>
      </c>
    </row>
    <row r="2937" spans="1:6" ht="15" x14ac:dyDescent="0.25">
      <c r="A2937" s="8" t="s">
        <v>832</v>
      </c>
      <c r="B2937" s="8" t="s">
        <v>833</v>
      </c>
      <c r="C2937" s="8" t="s">
        <v>842</v>
      </c>
      <c r="D2937" s="8" t="s">
        <v>4217</v>
      </c>
      <c r="E2937" s="9">
        <v>6</v>
      </c>
      <c r="F2937" s="8" t="s">
        <v>833</v>
      </c>
    </row>
    <row r="2938" spans="1:6" ht="15" x14ac:dyDescent="0.25">
      <c r="A2938" s="8" t="s">
        <v>832</v>
      </c>
      <c r="B2938" s="8" t="s">
        <v>833</v>
      </c>
      <c r="C2938" s="8" t="s">
        <v>842</v>
      </c>
      <c r="D2938" s="8" t="s">
        <v>4223</v>
      </c>
      <c r="E2938" s="9">
        <v>445</v>
      </c>
      <c r="F2938" s="8" t="s">
        <v>833</v>
      </c>
    </row>
    <row r="2939" spans="1:6" ht="15" x14ac:dyDescent="0.25">
      <c r="A2939" s="8" t="s">
        <v>832</v>
      </c>
      <c r="B2939" s="8" t="s">
        <v>833</v>
      </c>
      <c r="C2939" s="8" t="s">
        <v>842</v>
      </c>
      <c r="D2939" s="8" t="s">
        <v>4224</v>
      </c>
      <c r="E2939" s="9">
        <v>293</v>
      </c>
      <c r="F2939" s="8" t="s">
        <v>833</v>
      </c>
    </row>
    <row r="2940" spans="1:6" ht="15" x14ac:dyDescent="0.25">
      <c r="A2940" s="8" t="s">
        <v>832</v>
      </c>
      <c r="B2940" s="8" t="s">
        <v>833</v>
      </c>
      <c r="C2940" s="8" t="s">
        <v>843</v>
      </c>
      <c r="D2940" s="8" t="s">
        <v>4217</v>
      </c>
      <c r="E2940" s="9">
        <v>181</v>
      </c>
      <c r="F2940" s="8" t="s">
        <v>833</v>
      </c>
    </row>
    <row r="2941" spans="1:6" ht="15" x14ac:dyDescent="0.25">
      <c r="A2941" s="8" t="s">
        <v>832</v>
      </c>
      <c r="B2941" s="8" t="s">
        <v>833</v>
      </c>
      <c r="C2941" s="8" t="s">
        <v>844</v>
      </c>
      <c r="D2941" s="8" t="s">
        <v>4216</v>
      </c>
      <c r="E2941" s="9">
        <v>2</v>
      </c>
      <c r="F2941" s="8" t="s">
        <v>833</v>
      </c>
    </row>
    <row r="2942" spans="1:6" ht="15" x14ac:dyDescent="0.25">
      <c r="A2942" s="8" t="s">
        <v>832</v>
      </c>
      <c r="B2942" s="8" t="s">
        <v>833</v>
      </c>
      <c r="C2942" s="8" t="s">
        <v>844</v>
      </c>
      <c r="D2942" s="8" t="s">
        <v>4217</v>
      </c>
      <c r="E2942" s="9">
        <v>44</v>
      </c>
      <c r="F2942" s="8" t="s">
        <v>833</v>
      </c>
    </row>
    <row r="2943" spans="1:6" ht="15" x14ac:dyDescent="0.25">
      <c r="A2943" s="8" t="s">
        <v>845</v>
      </c>
      <c r="B2943" s="8" t="s">
        <v>846</v>
      </c>
      <c r="C2943" s="8" t="s">
        <v>847</v>
      </c>
      <c r="D2943" s="8" t="s">
        <v>4225</v>
      </c>
      <c r="E2943" s="9">
        <v>72</v>
      </c>
      <c r="F2943" s="8" t="s">
        <v>846</v>
      </c>
    </row>
    <row r="2944" spans="1:6" ht="15" x14ac:dyDescent="0.25">
      <c r="A2944" s="8" t="s">
        <v>845</v>
      </c>
      <c r="B2944" s="8" t="s">
        <v>846</v>
      </c>
      <c r="C2944" s="8" t="s">
        <v>848</v>
      </c>
      <c r="D2944" s="8" t="s">
        <v>4225</v>
      </c>
      <c r="E2944" s="9">
        <v>180</v>
      </c>
      <c r="F2944" s="8" t="s">
        <v>846</v>
      </c>
    </row>
    <row r="2945" spans="1:6" ht="15" x14ac:dyDescent="0.25">
      <c r="A2945" s="8" t="s">
        <v>845</v>
      </c>
      <c r="B2945" s="8" t="s">
        <v>846</v>
      </c>
      <c r="C2945" s="8" t="s">
        <v>848</v>
      </c>
      <c r="D2945" s="8" t="s">
        <v>4226</v>
      </c>
      <c r="E2945" s="9">
        <v>211</v>
      </c>
      <c r="F2945" s="8" t="s">
        <v>846</v>
      </c>
    </row>
    <row r="2946" spans="1:6" ht="15" x14ac:dyDescent="0.25">
      <c r="A2946" s="8" t="s">
        <v>845</v>
      </c>
      <c r="B2946" s="8" t="s">
        <v>846</v>
      </c>
      <c r="C2946" s="8" t="s">
        <v>1803</v>
      </c>
      <c r="D2946" s="8" t="s">
        <v>4227</v>
      </c>
      <c r="E2946" s="9">
        <v>3</v>
      </c>
      <c r="F2946" s="8" t="s">
        <v>846</v>
      </c>
    </row>
    <row r="2947" spans="1:6" ht="15" x14ac:dyDescent="0.25">
      <c r="A2947" s="8" t="s">
        <v>845</v>
      </c>
      <c r="B2947" s="8" t="s">
        <v>846</v>
      </c>
      <c r="C2947" s="8" t="s">
        <v>849</v>
      </c>
      <c r="D2947" s="8" t="s">
        <v>4225</v>
      </c>
      <c r="E2947" s="9">
        <v>81</v>
      </c>
      <c r="F2947" s="8" t="s">
        <v>846</v>
      </c>
    </row>
    <row r="2948" spans="1:6" ht="15" x14ac:dyDescent="0.25">
      <c r="A2948" s="8" t="s">
        <v>845</v>
      </c>
      <c r="B2948" s="8" t="s">
        <v>846</v>
      </c>
      <c r="C2948" s="8" t="s">
        <v>850</v>
      </c>
      <c r="D2948" s="8" t="s">
        <v>4228</v>
      </c>
      <c r="E2948" s="9">
        <v>33</v>
      </c>
      <c r="F2948" s="8" t="s">
        <v>846</v>
      </c>
    </row>
    <row r="2949" spans="1:6" ht="15" x14ac:dyDescent="0.25">
      <c r="A2949" s="8" t="s">
        <v>845</v>
      </c>
      <c r="B2949" s="8" t="s">
        <v>846</v>
      </c>
      <c r="C2949" s="8" t="s">
        <v>846</v>
      </c>
      <c r="D2949" s="8" t="s">
        <v>4229</v>
      </c>
      <c r="E2949" s="9">
        <v>152</v>
      </c>
      <c r="F2949" s="8" t="s">
        <v>846</v>
      </c>
    </row>
    <row r="2950" spans="1:6" ht="15" x14ac:dyDescent="0.25">
      <c r="A2950" s="8" t="s">
        <v>845</v>
      </c>
      <c r="B2950" s="8" t="s">
        <v>846</v>
      </c>
      <c r="C2950" s="8" t="s">
        <v>846</v>
      </c>
      <c r="D2950" s="8" t="s">
        <v>4228</v>
      </c>
      <c r="E2950" s="9">
        <v>47</v>
      </c>
      <c r="F2950" s="8" t="s">
        <v>846</v>
      </c>
    </row>
    <row r="2951" spans="1:6" ht="15" x14ac:dyDescent="0.25">
      <c r="A2951" s="8" t="s">
        <v>845</v>
      </c>
      <c r="B2951" s="8" t="s">
        <v>846</v>
      </c>
      <c r="C2951" s="8" t="s">
        <v>851</v>
      </c>
      <c r="D2951" s="8" t="s">
        <v>4228</v>
      </c>
      <c r="E2951" s="9">
        <v>65</v>
      </c>
      <c r="F2951" s="8" t="s">
        <v>846</v>
      </c>
    </row>
    <row r="2952" spans="1:6" ht="15" x14ac:dyDescent="0.25">
      <c r="A2952" s="8" t="s">
        <v>845</v>
      </c>
      <c r="B2952" s="8" t="s">
        <v>846</v>
      </c>
      <c r="C2952" s="8" t="s">
        <v>852</v>
      </c>
      <c r="D2952" s="8" t="s">
        <v>4228</v>
      </c>
      <c r="E2952" s="9">
        <v>9</v>
      </c>
      <c r="F2952" s="8" t="s">
        <v>846</v>
      </c>
    </row>
    <row r="2953" spans="1:6" ht="15" x14ac:dyDescent="0.25">
      <c r="A2953" s="8" t="s">
        <v>853</v>
      </c>
      <c r="B2953" s="8" t="s">
        <v>144</v>
      </c>
      <c r="C2953" s="8" t="s">
        <v>854</v>
      </c>
      <c r="D2953" s="8" t="s">
        <v>4230</v>
      </c>
      <c r="E2953" s="9">
        <v>316</v>
      </c>
      <c r="F2953" s="8" t="s">
        <v>855</v>
      </c>
    </row>
    <row r="2954" spans="1:6" ht="15" x14ac:dyDescent="0.25">
      <c r="A2954" s="8" t="s">
        <v>853</v>
      </c>
      <c r="B2954" s="8" t="s">
        <v>144</v>
      </c>
      <c r="C2954" s="8" t="s">
        <v>854</v>
      </c>
      <c r="D2954" s="8" t="s">
        <v>4231</v>
      </c>
      <c r="E2954" s="9">
        <v>207</v>
      </c>
      <c r="F2954" s="8" t="s">
        <v>855</v>
      </c>
    </row>
    <row r="2955" spans="1:6" ht="15" x14ac:dyDescent="0.25">
      <c r="A2955" s="8" t="s">
        <v>853</v>
      </c>
      <c r="B2955" s="8" t="s">
        <v>144</v>
      </c>
      <c r="C2955" s="8" t="s">
        <v>854</v>
      </c>
      <c r="D2955" s="8" t="s">
        <v>4232</v>
      </c>
      <c r="E2955" s="9">
        <v>378</v>
      </c>
      <c r="F2955" s="8" t="s">
        <v>855</v>
      </c>
    </row>
    <row r="2956" spans="1:6" ht="15" x14ac:dyDescent="0.25">
      <c r="A2956" s="8" t="s">
        <v>853</v>
      </c>
      <c r="B2956" s="8" t="s">
        <v>144</v>
      </c>
      <c r="C2956" s="8" t="s">
        <v>854</v>
      </c>
      <c r="D2956" s="8" t="s">
        <v>4233</v>
      </c>
      <c r="E2956" s="9">
        <v>315</v>
      </c>
      <c r="F2956" s="8" t="s">
        <v>855</v>
      </c>
    </row>
    <row r="2957" spans="1:6" ht="15" x14ac:dyDescent="0.25">
      <c r="A2957" s="8" t="s">
        <v>853</v>
      </c>
      <c r="B2957" s="8" t="s">
        <v>144</v>
      </c>
      <c r="C2957" s="8" t="s">
        <v>854</v>
      </c>
      <c r="D2957" s="8" t="s">
        <v>4234</v>
      </c>
      <c r="E2957" s="9">
        <v>412</v>
      </c>
      <c r="F2957" s="8" t="s">
        <v>855</v>
      </c>
    </row>
    <row r="2958" spans="1:6" ht="15" x14ac:dyDescent="0.25">
      <c r="A2958" s="8" t="s">
        <v>853</v>
      </c>
      <c r="B2958" s="8" t="s">
        <v>144</v>
      </c>
      <c r="C2958" s="8" t="s">
        <v>854</v>
      </c>
      <c r="D2958" s="8" t="s">
        <v>4235</v>
      </c>
      <c r="E2958" s="9">
        <v>240</v>
      </c>
      <c r="F2958" s="8" t="s">
        <v>855</v>
      </c>
    </row>
    <row r="2959" spans="1:6" ht="15" x14ac:dyDescent="0.25">
      <c r="A2959" s="8" t="s">
        <v>853</v>
      </c>
      <c r="B2959" s="8" t="s">
        <v>144</v>
      </c>
      <c r="C2959" s="8" t="s">
        <v>854</v>
      </c>
      <c r="D2959" s="8" t="s">
        <v>4236</v>
      </c>
      <c r="E2959" s="9">
        <v>479</v>
      </c>
      <c r="F2959" s="8" t="s">
        <v>855</v>
      </c>
    </row>
    <row r="2960" spans="1:6" ht="15" x14ac:dyDescent="0.25">
      <c r="A2960" s="8" t="s">
        <v>853</v>
      </c>
      <c r="B2960" s="8" t="s">
        <v>144</v>
      </c>
      <c r="C2960" s="8" t="s">
        <v>854</v>
      </c>
      <c r="D2960" s="8" t="s">
        <v>4237</v>
      </c>
      <c r="E2960" s="9">
        <v>463</v>
      </c>
      <c r="F2960" s="8" t="s">
        <v>855</v>
      </c>
    </row>
    <row r="2961" spans="1:6" ht="15" x14ac:dyDescent="0.25">
      <c r="A2961" s="8" t="s">
        <v>853</v>
      </c>
      <c r="B2961" s="8" t="s">
        <v>144</v>
      </c>
      <c r="C2961" s="8" t="s">
        <v>854</v>
      </c>
      <c r="D2961" s="8" t="s">
        <v>4238</v>
      </c>
      <c r="E2961" s="9">
        <v>182</v>
      </c>
      <c r="F2961" s="8" t="s">
        <v>855</v>
      </c>
    </row>
    <row r="2962" spans="1:6" ht="15" x14ac:dyDescent="0.25">
      <c r="A2962" s="8" t="s">
        <v>853</v>
      </c>
      <c r="B2962" s="8" t="s">
        <v>144</v>
      </c>
      <c r="C2962" s="8" t="s">
        <v>856</v>
      </c>
      <c r="D2962" s="8" t="s">
        <v>4239</v>
      </c>
      <c r="E2962" s="9">
        <v>159</v>
      </c>
      <c r="F2962" s="8" t="s">
        <v>855</v>
      </c>
    </row>
    <row r="2963" spans="1:6" ht="15" x14ac:dyDescent="0.25">
      <c r="A2963" s="8" t="s">
        <v>853</v>
      </c>
      <c r="B2963" s="8" t="s">
        <v>144</v>
      </c>
      <c r="C2963" s="8" t="s">
        <v>856</v>
      </c>
      <c r="D2963" s="8" t="s">
        <v>4240</v>
      </c>
      <c r="E2963" s="9">
        <v>422</v>
      </c>
      <c r="F2963" s="8" t="s">
        <v>855</v>
      </c>
    </row>
    <row r="2964" spans="1:6" ht="15" x14ac:dyDescent="0.25">
      <c r="A2964" s="8" t="s">
        <v>853</v>
      </c>
      <c r="B2964" s="8" t="s">
        <v>144</v>
      </c>
      <c r="C2964" s="8" t="s">
        <v>856</v>
      </c>
      <c r="D2964" s="8" t="s">
        <v>4241</v>
      </c>
      <c r="E2964" s="9">
        <v>724</v>
      </c>
      <c r="F2964" s="8" t="s">
        <v>855</v>
      </c>
    </row>
    <row r="2965" spans="1:6" ht="15" x14ac:dyDescent="0.25">
      <c r="A2965" s="8" t="s">
        <v>853</v>
      </c>
      <c r="B2965" s="8" t="s">
        <v>144</v>
      </c>
      <c r="C2965" s="8" t="s">
        <v>856</v>
      </c>
      <c r="D2965" s="8" t="s">
        <v>4242</v>
      </c>
      <c r="E2965" s="9">
        <v>287</v>
      </c>
      <c r="F2965" s="8" t="s">
        <v>855</v>
      </c>
    </row>
    <row r="2966" spans="1:6" ht="15" x14ac:dyDescent="0.25">
      <c r="A2966" s="8" t="s">
        <v>853</v>
      </c>
      <c r="B2966" s="8" t="s">
        <v>144</v>
      </c>
      <c r="C2966" s="8" t="s">
        <v>856</v>
      </c>
      <c r="D2966" s="8" t="s">
        <v>4243</v>
      </c>
      <c r="E2966" s="9">
        <v>208</v>
      </c>
      <c r="F2966" s="8" t="s">
        <v>855</v>
      </c>
    </row>
    <row r="2967" spans="1:6" ht="15" x14ac:dyDescent="0.25">
      <c r="A2967" s="8" t="s">
        <v>853</v>
      </c>
      <c r="B2967" s="8" t="s">
        <v>144</v>
      </c>
      <c r="C2967" s="8" t="s">
        <v>856</v>
      </c>
      <c r="D2967" s="8" t="s">
        <v>4244</v>
      </c>
      <c r="E2967" s="9">
        <v>296</v>
      </c>
      <c r="F2967" s="8" t="s">
        <v>855</v>
      </c>
    </row>
    <row r="2968" spans="1:6" ht="15" x14ac:dyDescent="0.25">
      <c r="A2968" s="8" t="s">
        <v>853</v>
      </c>
      <c r="B2968" s="8" t="s">
        <v>144</v>
      </c>
      <c r="C2968" s="8" t="s">
        <v>856</v>
      </c>
      <c r="D2968" s="8" t="s">
        <v>4245</v>
      </c>
      <c r="E2968" s="9">
        <v>310</v>
      </c>
      <c r="F2968" s="8" t="s">
        <v>855</v>
      </c>
    </row>
    <row r="2969" spans="1:6" ht="15" x14ac:dyDescent="0.25">
      <c r="A2969" s="8" t="s">
        <v>853</v>
      </c>
      <c r="B2969" s="8" t="s">
        <v>144</v>
      </c>
      <c r="C2969" s="8" t="s">
        <v>856</v>
      </c>
      <c r="D2969" s="8" t="s">
        <v>4246</v>
      </c>
      <c r="E2969" s="9">
        <v>427</v>
      </c>
      <c r="F2969" s="8" t="s">
        <v>855</v>
      </c>
    </row>
    <row r="2970" spans="1:6" ht="15" x14ac:dyDescent="0.25">
      <c r="A2970" s="8" t="s">
        <v>853</v>
      </c>
      <c r="B2970" s="8" t="s">
        <v>144</v>
      </c>
      <c r="C2970" s="8" t="s">
        <v>856</v>
      </c>
      <c r="D2970" s="8" t="s">
        <v>4247</v>
      </c>
      <c r="E2970" s="9">
        <v>310</v>
      </c>
      <c r="F2970" s="8" t="s">
        <v>855</v>
      </c>
    </row>
    <row r="2971" spans="1:6" ht="15" x14ac:dyDescent="0.25">
      <c r="A2971" s="8" t="s">
        <v>853</v>
      </c>
      <c r="B2971" s="8" t="s">
        <v>144</v>
      </c>
      <c r="C2971" s="8" t="s">
        <v>856</v>
      </c>
      <c r="D2971" s="8" t="s">
        <v>4248</v>
      </c>
      <c r="E2971" s="9">
        <v>441</v>
      </c>
      <c r="F2971" s="8" t="s">
        <v>855</v>
      </c>
    </row>
    <row r="2972" spans="1:6" ht="15" x14ac:dyDescent="0.25">
      <c r="A2972" s="8" t="s">
        <v>853</v>
      </c>
      <c r="B2972" s="8" t="s">
        <v>144</v>
      </c>
      <c r="C2972" s="8" t="s">
        <v>856</v>
      </c>
      <c r="D2972" s="8" t="s">
        <v>4249</v>
      </c>
      <c r="E2972" s="9">
        <v>232</v>
      </c>
      <c r="F2972" s="8" t="s">
        <v>855</v>
      </c>
    </row>
    <row r="2973" spans="1:6" ht="15" x14ac:dyDescent="0.25">
      <c r="A2973" s="8" t="s">
        <v>853</v>
      </c>
      <c r="B2973" s="8" t="s">
        <v>144</v>
      </c>
      <c r="C2973" s="8" t="s">
        <v>856</v>
      </c>
      <c r="D2973" s="8" t="s">
        <v>4250</v>
      </c>
      <c r="E2973" s="9">
        <v>335</v>
      </c>
      <c r="F2973" s="8" t="s">
        <v>855</v>
      </c>
    </row>
    <row r="2974" spans="1:6" ht="15" x14ac:dyDescent="0.25">
      <c r="A2974" s="8" t="s">
        <v>853</v>
      </c>
      <c r="B2974" s="8" t="s">
        <v>144</v>
      </c>
      <c r="C2974" s="8" t="s">
        <v>856</v>
      </c>
      <c r="D2974" s="8" t="s">
        <v>4251</v>
      </c>
      <c r="E2974" s="9">
        <v>266</v>
      </c>
      <c r="F2974" s="8" t="s">
        <v>855</v>
      </c>
    </row>
    <row r="2975" spans="1:6" ht="15" x14ac:dyDescent="0.25">
      <c r="A2975" s="8" t="s">
        <v>853</v>
      </c>
      <c r="B2975" s="8" t="s">
        <v>144</v>
      </c>
      <c r="C2975" s="8" t="s">
        <v>856</v>
      </c>
      <c r="D2975" s="8" t="s">
        <v>4252</v>
      </c>
      <c r="E2975" s="9">
        <v>281</v>
      </c>
      <c r="F2975" s="8" t="s">
        <v>855</v>
      </c>
    </row>
    <row r="2976" spans="1:6" ht="15" x14ac:dyDescent="0.25">
      <c r="A2976" s="8" t="s">
        <v>853</v>
      </c>
      <c r="B2976" s="8" t="s">
        <v>144</v>
      </c>
      <c r="C2976" s="8" t="s">
        <v>867</v>
      </c>
      <c r="D2976" s="8" t="s">
        <v>4253</v>
      </c>
      <c r="E2976" s="9">
        <v>342</v>
      </c>
      <c r="F2976" s="8" t="s">
        <v>855</v>
      </c>
    </row>
    <row r="2977" spans="1:6" ht="15" x14ac:dyDescent="0.25">
      <c r="A2977" s="8" t="s">
        <v>853</v>
      </c>
      <c r="B2977" s="8" t="s">
        <v>144</v>
      </c>
      <c r="C2977" s="8" t="s">
        <v>867</v>
      </c>
      <c r="D2977" s="8" t="s">
        <v>4254</v>
      </c>
      <c r="E2977" s="9">
        <v>378</v>
      </c>
      <c r="F2977" s="8" t="s">
        <v>855</v>
      </c>
    </row>
    <row r="2978" spans="1:6" ht="15" x14ac:dyDescent="0.25">
      <c r="A2978" s="8" t="s">
        <v>853</v>
      </c>
      <c r="B2978" s="8" t="s">
        <v>144</v>
      </c>
      <c r="C2978" s="8" t="s">
        <v>867</v>
      </c>
      <c r="D2978" s="8" t="s">
        <v>4255</v>
      </c>
      <c r="E2978" s="9">
        <v>174</v>
      </c>
      <c r="F2978" s="8" t="s">
        <v>855</v>
      </c>
    </row>
    <row r="2979" spans="1:6" ht="15" x14ac:dyDescent="0.25">
      <c r="A2979" s="8" t="s">
        <v>853</v>
      </c>
      <c r="B2979" s="8" t="s">
        <v>144</v>
      </c>
      <c r="C2979" s="8" t="s">
        <v>867</v>
      </c>
      <c r="D2979" s="8" t="s">
        <v>4256</v>
      </c>
      <c r="E2979" s="9">
        <v>425</v>
      </c>
      <c r="F2979" s="8" t="s">
        <v>855</v>
      </c>
    </row>
    <row r="2980" spans="1:6" ht="15" x14ac:dyDescent="0.25">
      <c r="A2980" s="8" t="s">
        <v>853</v>
      </c>
      <c r="B2980" s="8" t="s">
        <v>144</v>
      </c>
      <c r="C2980" s="8" t="s">
        <v>867</v>
      </c>
      <c r="D2980" s="8" t="s">
        <v>4257</v>
      </c>
      <c r="E2980" s="9">
        <v>377</v>
      </c>
      <c r="F2980" s="8" t="s">
        <v>855</v>
      </c>
    </row>
    <row r="2981" spans="1:6" ht="15" x14ac:dyDescent="0.25">
      <c r="A2981" s="8" t="s">
        <v>853</v>
      </c>
      <c r="B2981" s="8" t="s">
        <v>144</v>
      </c>
      <c r="C2981" s="8" t="s">
        <v>867</v>
      </c>
      <c r="D2981" s="8" t="s">
        <v>4258</v>
      </c>
      <c r="E2981" s="9">
        <v>439</v>
      </c>
      <c r="F2981" s="8" t="s">
        <v>855</v>
      </c>
    </row>
    <row r="2982" spans="1:6" ht="15" x14ac:dyDescent="0.25">
      <c r="A2982" s="8" t="s">
        <v>853</v>
      </c>
      <c r="B2982" s="8" t="s">
        <v>144</v>
      </c>
      <c r="C2982" s="8" t="s">
        <v>867</v>
      </c>
      <c r="D2982" s="8" t="s">
        <v>4259</v>
      </c>
      <c r="E2982" s="9">
        <v>302</v>
      </c>
      <c r="F2982" s="8" t="s">
        <v>855</v>
      </c>
    </row>
    <row r="2983" spans="1:6" ht="15" x14ac:dyDescent="0.25">
      <c r="A2983" s="8" t="s">
        <v>853</v>
      </c>
      <c r="B2983" s="8" t="s">
        <v>144</v>
      </c>
      <c r="C2983" s="8" t="s">
        <v>867</v>
      </c>
      <c r="D2983" s="8" t="s">
        <v>4260</v>
      </c>
      <c r="E2983" s="9">
        <v>215</v>
      </c>
      <c r="F2983" s="8" t="s">
        <v>855</v>
      </c>
    </row>
    <row r="2984" spans="1:6" ht="15" x14ac:dyDescent="0.25">
      <c r="A2984" s="8" t="s">
        <v>853</v>
      </c>
      <c r="B2984" s="8" t="s">
        <v>144</v>
      </c>
      <c r="C2984" s="8" t="s">
        <v>867</v>
      </c>
      <c r="D2984" s="8" t="s">
        <v>4261</v>
      </c>
      <c r="E2984" s="9">
        <v>243</v>
      </c>
      <c r="F2984" s="8" t="s">
        <v>855</v>
      </c>
    </row>
    <row r="2985" spans="1:6" ht="15" x14ac:dyDescent="0.25">
      <c r="A2985" s="8" t="s">
        <v>853</v>
      </c>
      <c r="B2985" s="8" t="s">
        <v>144</v>
      </c>
      <c r="C2985" s="8" t="s">
        <v>867</v>
      </c>
      <c r="D2985" s="8" t="s">
        <v>4262</v>
      </c>
      <c r="E2985" s="9">
        <v>257</v>
      </c>
      <c r="F2985" s="8" t="s">
        <v>855</v>
      </c>
    </row>
    <row r="2986" spans="1:6" ht="15" x14ac:dyDescent="0.25">
      <c r="A2986" s="8" t="s">
        <v>853</v>
      </c>
      <c r="B2986" s="8" t="s">
        <v>144</v>
      </c>
      <c r="C2986" s="8" t="s">
        <v>867</v>
      </c>
      <c r="D2986" s="8" t="s">
        <v>4263</v>
      </c>
      <c r="E2986" s="9">
        <v>322</v>
      </c>
      <c r="F2986" s="8" t="s">
        <v>855</v>
      </c>
    </row>
    <row r="2987" spans="1:6" ht="15" x14ac:dyDescent="0.25">
      <c r="A2987" s="8" t="s">
        <v>853</v>
      </c>
      <c r="B2987" s="8" t="s">
        <v>144</v>
      </c>
      <c r="C2987" s="8" t="s">
        <v>867</v>
      </c>
      <c r="D2987" s="8" t="s">
        <v>4264</v>
      </c>
      <c r="E2987" s="9">
        <v>380</v>
      </c>
      <c r="F2987" s="8" t="s">
        <v>855</v>
      </c>
    </row>
    <row r="2988" spans="1:6" ht="15" x14ac:dyDescent="0.25">
      <c r="A2988" s="8" t="s">
        <v>853</v>
      </c>
      <c r="B2988" s="8" t="s">
        <v>144</v>
      </c>
      <c r="C2988" s="8" t="s">
        <v>867</v>
      </c>
      <c r="D2988" s="8" t="s">
        <v>4265</v>
      </c>
      <c r="E2988" s="9">
        <v>407</v>
      </c>
      <c r="F2988" s="8" t="s">
        <v>855</v>
      </c>
    </row>
    <row r="2989" spans="1:6" ht="15" x14ac:dyDescent="0.25">
      <c r="A2989" s="8" t="s">
        <v>853</v>
      </c>
      <c r="B2989" s="8" t="s">
        <v>144</v>
      </c>
      <c r="C2989" s="8" t="s">
        <v>867</v>
      </c>
      <c r="D2989" s="8" t="s">
        <v>4266</v>
      </c>
      <c r="E2989" s="9">
        <v>472</v>
      </c>
      <c r="F2989" s="8" t="s">
        <v>855</v>
      </c>
    </row>
    <row r="2990" spans="1:6" ht="15" x14ac:dyDescent="0.25">
      <c r="A2990" s="8" t="s">
        <v>853</v>
      </c>
      <c r="B2990" s="8" t="s">
        <v>144</v>
      </c>
      <c r="C2990" s="8" t="s">
        <v>858</v>
      </c>
      <c r="D2990" s="8" t="s">
        <v>4267</v>
      </c>
      <c r="E2990" s="9">
        <v>288</v>
      </c>
      <c r="F2990" s="8" t="s">
        <v>855</v>
      </c>
    </row>
    <row r="2991" spans="1:6" ht="15" x14ac:dyDescent="0.25">
      <c r="A2991" s="8" t="s">
        <v>853</v>
      </c>
      <c r="B2991" s="8" t="s">
        <v>144</v>
      </c>
      <c r="C2991" s="8" t="s">
        <v>858</v>
      </c>
      <c r="D2991" s="8" t="s">
        <v>4268</v>
      </c>
      <c r="E2991" s="9">
        <v>386</v>
      </c>
      <c r="F2991" s="8" t="s">
        <v>855</v>
      </c>
    </row>
    <row r="2992" spans="1:6" ht="15" x14ac:dyDescent="0.25">
      <c r="A2992" s="8" t="s">
        <v>853</v>
      </c>
      <c r="B2992" s="8" t="s">
        <v>144</v>
      </c>
      <c r="C2992" s="8" t="s">
        <v>858</v>
      </c>
      <c r="D2992" s="8" t="s">
        <v>4269</v>
      </c>
      <c r="E2992" s="9">
        <v>309</v>
      </c>
      <c r="F2992" s="8" t="s">
        <v>855</v>
      </c>
    </row>
    <row r="2993" spans="1:6" ht="15" x14ac:dyDescent="0.25">
      <c r="A2993" s="8" t="s">
        <v>853</v>
      </c>
      <c r="B2993" s="8" t="s">
        <v>144</v>
      </c>
      <c r="C2993" s="8" t="s">
        <v>858</v>
      </c>
      <c r="D2993" s="8" t="s">
        <v>4270</v>
      </c>
      <c r="E2993" s="9">
        <v>275</v>
      </c>
      <c r="F2993" s="8" t="s">
        <v>855</v>
      </c>
    </row>
    <row r="2994" spans="1:6" ht="15" x14ac:dyDescent="0.25">
      <c r="A2994" s="8" t="s">
        <v>853</v>
      </c>
      <c r="B2994" s="8" t="s">
        <v>144</v>
      </c>
      <c r="C2994" s="8" t="s">
        <v>858</v>
      </c>
      <c r="D2994" s="8" t="s">
        <v>4271</v>
      </c>
      <c r="E2994" s="9">
        <v>339</v>
      </c>
      <c r="F2994" s="8" t="s">
        <v>855</v>
      </c>
    </row>
    <row r="2995" spans="1:6" ht="15" x14ac:dyDescent="0.25">
      <c r="A2995" s="8" t="s">
        <v>853</v>
      </c>
      <c r="B2995" s="8" t="s">
        <v>144</v>
      </c>
      <c r="C2995" s="8" t="s">
        <v>858</v>
      </c>
      <c r="D2995" s="8" t="s">
        <v>4272</v>
      </c>
      <c r="E2995" s="9">
        <v>259</v>
      </c>
      <c r="F2995" s="8" t="s">
        <v>855</v>
      </c>
    </row>
    <row r="2996" spans="1:6" ht="15" x14ac:dyDescent="0.25">
      <c r="A2996" s="8" t="s">
        <v>853</v>
      </c>
      <c r="B2996" s="8" t="s">
        <v>144</v>
      </c>
      <c r="C2996" s="8" t="s">
        <v>858</v>
      </c>
      <c r="D2996" s="8" t="s">
        <v>4273</v>
      </c>
      <c r="E2996" s="9">
        <v>203</v>
      </c>
      <c r="F2996" s="8" t="s">
        <v>855</v>
      </c>
    </row>
    <row r="2997" spans="1:6" ht="15" x14ac:dyDescent="0.25">
      <c r="A2997" s="8" t="s">
        <v>853</v>
      </c>
      <c r="B2997" s="8" t="s">
        <v>144</v>
      </c>
      <c r="C2997" s="8" t="s">
        <v>858</v>
      </c>
      <c r="D2997" s="8" t="s">
        <v>4274</v>
      </c>
      <c r="E2997" s="9">
        <v>234</v>
      </c>
      <c r="F2997" s="8" t="s">
        <v>855</v>
      </c>
    </row>
    <row r="2998" spans="1:6" ht="15" x14ac:dyDescent="0.25">
      <c r="A2998" s="8" t="s">
        <v>853</v>
      </c>
      <c r="B2998" s="8" t="s">
        <v>144</v>
      </c>
      <c r="C2998" s="8" t="s">
        <v>858</v>
      </c>
      <c r="D2998" s="8" t="s">
        <v>4275</v>
      </c>
      <c r="E2998" s="9">
        <v>298</v>
      </c>
      <c r="F2998" s="8" t="s">
        <v>855</v>
      </c>
    </row>
    <row r="2999" spans="1:6" ht="15" x14ac:dyDescent="0.25">
      <c r="A2999" s="8" t="s">
        <v>853</v>
      </c>
      <c r="B2999" s="8" t="s">
        <v>144</v>
      </c>
      <c r="C2999" s="8" t="s">
        <v>858</v>
      </c>
      <c r="D2999" s="8" t="s">
        <v>4276</v>
      </c>
      <c r="E2999" s="9">
        <v>201</v>
      </c>
      <c r="F2999" s="8" t="s">
        <v>855</v>
      </c>
    </row>
    <row r="3000" spans="1:6" ht="15" x14ac:dyDescent="0.25">
      <c r="A3000" s="8" t="s">
        <v>853</v>
      </c>
      <c r="B3000" s="8" t="s">
        <v>144</v>
      </c>
      <c r="C3000" s="8" t="s">
        <v>858</v>
      </c>
      <c r="D3000" s="8" t="s">
        <v>4277</v>
      </c>
      <c r="E3000" s="9">
        <v>255</v>
      </c>
      <c r="F3000" s="8" t="s">
        <v>855</v>
      </c>
    </row>
    <row r="3001" spans="1:6" ht="15" x14ac:dyDescent="0.25">
      <c r="A3001" s="8" t="s">
        <v>853</v>
      </c>
      <c r="B3001" s="8" t="s">
        <v>144</v>
      </c>
      <c r="C3001" s="8" t="s">
        <v>858</v>
      </c>
      <c r="D3001" s="8" t="s">
        <v>4278</v>
      </c>
      <c r="E3001" s="9">
        <v>177</v>
      </c>
      <c r="F3001" s="8" t="s">
        <v>855</v>
      </c>
    </row>
    <row r="3002" spans="1:6" ht="15" x14ac:dyDescent="0.25">
      <c r="A3002" s="8" t="s">
        <v>853</v>
      </c>
      <c r="B3002" s="8" t="s">
        <v>144</v>
      </c>
      <c r="C3002" s="8" t="s">
        <v>858</v>
      </c>
      <c r="D3002" s="8" t="s">
        <v>4279</v>
      </c>
      <c r="E3002" s="9">
        <v>399</v>
      </c>
      <c r="F3002" s="8" t="s">
        <v>855</v>
      </c>
    </row>
    <row r="3003" spans="1:6" ht="15" x14ac:dyDescent="0.25">
      <c r="A3003" s="8" t="s">
        <v>853</v>
      </c>
      <c r="B3003" s="8" t="s">
        <v>144</v>
      </c>
      <c r="C3003" s="8" t="s">
        <v>858</v>
      </c>
      <c r="D3003" s="8" t="s">
        <v>4280</v>
      </c>
      <c r="E3003" s="9">
        <v>176</v>
      </c>
      <c r="F3003" s="8" t="s">
        <v>855</v>
      </c>
    </row>
    <row r="3004" spans="1:6" ht="15" x14ac:dyDescent="0.25">
      <c r="A3004" s="8" t="s">
        <v>853</v>
      </c>
      <c r="B3004" s="8" t="s">
        <v>144</v>
      </c>
      <c r="C3004" s="8" t="s">
        <v>858</v>
      </c>
      <c r="D3004" s="8" t="s">
        <v>4281</v>
      </c>
      <c r="E3004" s="9">
        <v>144</v>
      </c>
      <c r="F3004" s="8" t="s">
        <v>855</v>
      </c>
    </row>
    <row r="3005" spans="1:6" ht="15" x14ac:dyDescent="0.25">
      <c r="A3005" s="8" t="s">
        <v>853</v>
      </c>
      <c r="B3005" s="8" t="s">
        <v>144</v>
      </c>
      <c r="C3005" s="8" t="s">
        <v>858</v>
      </c>
      <c r="D3005" s="8" t="s">
        <v>4282</v>
      </c>
      <c r="E3005" s="9">
        <v>344</v>
      </c>
      <c r="F3005" s="8" t="s">
        <v>855</v>
      </c>
    </row>
    <row r="3006" spans="1:6" ht="15" x14ac:dyDescent="0.25">
      <c r="A3006" s="8" t="s">
        <v>853</v>
      </c>
      <c r="B3006" s="8" t="s">
        <v>144</v>
      </c>
      <c r="C3006" s="8" t="s">
        <v>858</v>
      </c>
      <c r="D3006" s="8" t="s">
        <v>4283</v>
      </c>
      <c r="E3006" s="9">
        <v>294</v>
      </c>
      <c r="F3006" s="8" t="s">
        <v>855</v>
      </c>
    </row>
    <row r="3007" spans="1:6" ht="15" x14ac:dyDescent="0.25">
      <c r="A3007" s="8" t="s">
        <v>853</v>
      </c>
      <c r="B3007" s="8" t="s">
        <v>144</v>
      </c>
      <c r="C3007" s="8" t="s">
        <v>858</v>
      </c>
      <c r="D3007" s="8" t="s">
        <v>4284</v>
      </c>
      <c r="E3007" s="9">
        <v>197</v>
      </c>
      <c r="F3007" s="8" t="s">
        <v>855</v>
      </c>
    </row>
    <row r="3008" spans="1:6" ht="15" x14ac:dyDescent="0.25">
      <c r="A3008" s="8" t="s">
        <v>853</v>
      </c>
      <c r="B3008" s="8" t="s">
        <v>144</v>
      </c>
      <c r="C3008" s="8" t="s">
        <v>858</v>
      </c>
      <c r="D3008" s="8" t="s">
        <v>4285</v>
      </c>
      <c r="E3008" s="9">
        <v>276</v>
      </c>
      <c r="F3008" s="8" t="s">
        <v>855</v>
      </c>
    </row>
    <row r="3009" spans="1:6" ht="15" x14ac:dyDescent="0.25">
      <c r="A3009" s="8" t="s">
        <v>853</v>
      </c>
      <c r="B3009" s="8" t="s">
        <v>144</v>
      </c>
      <c r="C3009" s="8" t="s">
        <v>858</v>
      </c>
      <c r="D3009" s="8" t="s">
        <v>4286</v>
      </c>
      <c r="E3009" s="9">
        <v>301</v>
      </c>
      <c r="F3009" s="8" t="s">
        <v>855</v>
      </c>
    </row>
    <row r="3010" spans="1:6" ht="15" x14ac:dyDescent="0.25">
      <c r="A3010" s="8" t="s">
        <v>853</v>
      </c>
      <c r="B3010" s="8" t="s">
        <v>144</v>
      </c>
      <c r="C3010" s="8" t="s">
        <v>858</v>
      </c>
      <c r="D3010" s="8" t="s">
        <v>4287</v>
      </c>
      <c r="E3010" s="9">
        <v>368</v>
      </c>
      <c r="F3010" s="8" t="s">
        <v>855</v>
      </c>
    </row>
    <row r="3011" spans="1:6" ht="15" x14ac:dyDescent="0.25">
      <c r="A3011" s="8" t="s">
        <v>853</v>
      </c>
      <c r="B3011" s="8" t="s">
        <v>144</v>
      </c>
      <c r="C3011" s="8" t="s">
        <v>858</v>
      </c>
      <c r="D3011" s="8" t="s">
        <v>4288</v>
      </c>
      <c r="E3011" s="9">
        <v>263</v>
      </c>
      <c r="F3011" s="8" t="s">
        <v>855</v>
      </c>
    </row>
    <row r="3012" spans="1:6" ht="15" x14ac:dyDescent="0.25">
      <c r="A3012" s="8" t="s">
        <v>853</v>
      </c>
      <c r="B3012" s="8" t="s">
        <v>144</v>
      </c>
      <c r="C3012" s="8" t="s">
        <v>858</v>
      </c>
      <c r="D3012" s="8" t="s">
        <v>4289</v>
      </c>
      <c r="E3012" s="9">
        <v>173</v>
      </c>
      <c r="F3012" s="8" t="s">
        <v>855</v>
      </c>
    </row>
    <row r="3013" spans="1:6" ht="15" x14ac:dyDescent="0.25">
      <c r="A3013" s="8" t="s">
        <v>853</v>
      </c>
      <c r="B3013" s="8" t="s">
        <v>144</v>
      </c>
      <c r="C3013" s="8" t="s">
        <v>858</v>
      </c>
      <c r="D3013" s="8" t="s">
        <v>4290</v>
      </c>
      <c r="E3013" s="9">
        <v>364</v>
      </c>
      <c r="F3013" s="8" t="s">
        <v>855</v>
      </c>
    </row>
    <row r="3014" spans="1:6" ht="15" x14ac:dyDescent="0.25">
      <c r="A3014" s="8" t="s">
        <v>853</v>
      </c>
      <c r="B3014" s="8" t="s">
        <v>144</v>
      </c>
      <c r="C3014" s="8" t="s">
        <v>858</v>
      </c>
      <c r="D3014" s="8" t="s">
        <v>4291</v>
      </c>
      <c r="E3014" s="9">
        <v>222</v>
      </c>
      <c r="F3014" s="8" t="s">
        <v>855</v>
      </c>
    </row>
    <row r="3015" spans="1:6" ht="15" x14ac:dyDescent="0.25">
      <c r="A3015" s="8" t="s">
        <v>853</v>
      </c>
      <c r="B3015" s="8" t="s">
        <v>144</v>
      </c>
      <c r="C3015" s="8" t="s">
        <v>858</v>
      </c>
      <c r="D3015" s="8" t="s">
        <v>4292</v>
      </c>
      <c r="E3015" s="9">
        <v>203</v>
      </c>
      <c r="F3015" s="8" t="s">
        <v>855</v>
      </c>
    </row>
    <row r="3016" spans="1:6" ht="15" x14ac:dyDescent="0.25">
      <c r="A3016" s="8" t="s">
        <v>853</v>
      </c>
      <c r="B3016" s="8" t="s">
        <v>149</v>
      </c>
      <c r="C3016" s="8" t="s">
        <v>859</v>
      </c>
      <c r="D3016" s="8" t="s">
        <v>4293</v>
      </c>
      <c r="E3016" s="9">
        <v>1179</v>
      </c>
      <c r="F3016" s="8" t="s">
        <v>855</v>
      </c>
    </row>
    <row r="3017" spans="1:6" ht="15" x14ac:dyDescent="0.25">
      <c r="A3017" s="8" t="s">
        <v>853</v>
      </c>
      <c r="B3017" s="8" t="s">
        <v>149</v>
      </c>
      <c r="C3017" s="8" t="s">
        <v>859</v>
      </c>
      <c r="D3017" s="8" t="s">
        <v>4294</v>
      </c>
      <c r="E3017" s="9">
        <v>802</v>
      </c>
      <c r="F3017" s="8" t="s">
        <v>855</v>
      </c>
    </row>
    <row r="3018" spans="1:6" ht="15" x14ac:dyDescent="0.25">
      <c r="A3018" s="8" t="s">
        <v>853</v>
      </c>
      <c r="B3018" s="8" t="s">
        <v>149</v>
      </c>
      <c r="C3018" s="8" t="s">
        <v>859</v>
      </c>
      <c r="D3018" s="8" t="s">
        <v>4295</v>
      </c>
      <c r="E3018" s="9">
        <v>1220</v>
      </c>
      <c r="F3018" s="8" t="s">
        <v>855</v>
      </c>
    </row>
    <row r="3019" spans="1:6" ht="15" x14ac:dyDescent="0.25">
      <c r="A3019" s="8" t="s">
        <v>853</v>
      </c>
      <c r="B3019" s="8" t="s">
        <v>149</v>
      </c>
      <c r="C3019" s="8" t="s">
        <v>860</v>
      </c>
      <c r="D3019" s="8" t="s">
        <v>4296</v>
      </c>
      <c r="E3019" s="9">
        <v>301</v>
      </c>
      <c r="F3019" s="8" t="s">
        <v>855</v>
      </c>
    </row>
    <row r="3020" spans="1:6" ht="15" x14ac:dyDescent="0.25">
      <c r="A3020" s="8" t="s">
        <v>853</v>
      </c>
      <c r="B3020" s="8" t="s">
        <v>149</v>
      </c>
      <c r="C3020" s="8" t="s">
        <v>860</v>
      </c>
      <c r="D3020" s="8" t="s">
        <v>4297</v>
      </c>
      <c r="E3020" s="9">
        <v>356</v>
      </c>
      <c r="F3020" s="8" t="s">
        <v>855</v>
      </c>
    </row>
    <row r="3021" spans="1:6" ht="15" x14ac:dyDescent="0.25">
      <c r="A3021" s="8" t="s">
        <v>853</v>
      </c>
      <c r="B3021" s="8" t="s">
        <v>149</v>
      </c>
      <c r="C3021" s="8" t="s">
        <v>860</v>
      </c>
      <c r="D3021" s="8" t="s">
        <v>4298</v>
      </c>
      <c r="E3021" s="9">
        <v>273</v>
      </c>
      <c r="F3021" s="8" t="s">
        <v>855</v>
      </c>
    </row>
    <row r="3022" spans="1:6" ht="15" x14ac:dyDescent="0.25">
      <c r="A3022" s="8" t="s">
        <v>853</v>
      </c>
      <c r="B3022" s="8" t="s">
        <v>149</v>
      </c>
      <c r="C3022" s="8" t="s">
        <v>860</v>
      </c>
      <c r="D3022" s="8" t="s">
        <v>4299</v>
      </c>
      <c r="E3022" s="9">
        <v>327</v>
      </c>
      <c r="F3022" s="8" t="s">
        <v>855</v>
      </c>
    </row>
    <row r="3023" spans="1:6" ht="15" x14ac:dyDescent="0.25">
      <c r="A3023" s="8" t="s">
        <v>853</v>
      </c>
      <c r="B3023" s="8" t="s">
        <v>149</v>
      </c>
      <c r="C3023" s="8" t="s">
        <v>860</v>
      </c>
      <c r="D3023" s="8" t="s">
        <v>4300</v>
      </c>
      <c r="E3023" s="9">
        <v>514</v>
      </c>
      <c r="F3023" s="8" t="s">
        <v>855</v>
      </c>
    </row>
    <row r="3024" spans="1:6" ht="15" x14ac:dyDescent="0.25">
      <c r="A3024" s="8" t="s">
        <v>853</v>
      </c>
      <c r="B3024" s="8" t="s">
        <v>149</v>
      </c>
      <c r="C3024" s="8" t="s">
        <v>860</v>
      </c>
      <c r="D3024" s="8" t="s">
        <v>4301</v>
      </c>
      <c r="E3024" s="9">
        <v>296</v>
      </c>
      <c r="F3024" s="8" t="s">
        <v>855</v>
      </c>
    </row>
    <row r="3025" spans="1:6" ht="15" x14ac:dyDescent="0.25">
      <c r="A3025" s="8" t="s">
        <v>853</v>
      </c>
      <c r="B3025" s="8" t="s">
        <v>149</v>
      </c>
      <c r="C3025" s="8" t="s">
        <v>860</v>
      </c>
      <c r="D3025" s="8" t="s">
        <v>4302</v>
      </c>
      <c r="E3025" s="9">
        <v>262</v>
      </c>
      <c r="F3025" s="8" t="s">
        <v>855</v>
      </c>
    </row>
    <row r="3026" spans="1:6" ht="15" x14ac:dyDescent="0.25">
      <c r="A3026" s="8" t="s">
        <v>853</v>
      </c>
      <c r="B3026" s="8" t="s">
        <v>149</v>
      </c>
      <c r="C3026" s="8" t="s">
        <v>860</v>
      </c>
      <c r="D3026" s="8" t="s">
        <v>4303</v>
      </c>
      <c r="E3026" s="9">
        <v>315</v>
      </c>
      <c r="F3026" s="8" t="s">
        <v>855</v>
      </c>
    </row>
    <row r="3027" spans="1:6" ht="15" x14ac:dyDescent="0.25">
      <c r="A3027" s="8" t="s">
        <v>853</v>
      </c>
      <c r="B3027" s="8" t="s">
        <v>149</v>
      </c>
      <c r="C3027" s="8" t="s">
        <v>860</v>
      </c>
      <c r="D3027" s="8" t="s">
        <v>4304</v>
      </c>
      <c r="E3027" s="9">
        <v>295</v>
      </c>
      <c r="F3027" s="8" t="s">
        <v>855</v>
      </c>
    </row>
    <row r="3028" spans="1:6" ht="15" x14ac:dyDescent="0.25">
      <c r="A3028" s="8" t="s">
        <v>853</v>
      </c>
      <c r="B3028" s="8" t="s">
        <v>149</v>
      </c>
      <c r="C3028" s="8" t="s">
        <v>860</v>
      </c>
      <c r="D3028" s="8" t="s">
        <v>4305</v>
      </c>
      <c r="E3028" s="9">
        <v>244</v>
      </c>
      <c r="F3028" s="8" t="s">
        <v>855</v>
      </c>
    </row>
    <row r="3029" spans="1:6" ht="15" x14ac:dyDescent="0.25">
      <c r="A3029" s="8" t="s">
        <v>853</v>
      </c>
      <c r="B3029" s="8" t="s">
        <v>149</v>
      </c>
      <c r="C3029" s="8" t="s">
        <v>860</v>
      </c>
      <c r="D3029" s="8" t="s">
        <v>4306</v>
      </c>
      <c r="E3029" s="9">
        <v>288</v>
      </c>
      <c r="F3029" s="8" t="s">
        <v>855</v>
      </c>
    </row>
    <row r="3030" spans="1:6" ht="15" x14ac:dyDescent="0.25">
      <c r="A3030" s="8" t="s">
        <v>853</v>
      </c>
      <c r="B3030" s="8" t="s">
        <v>149</v>
      </c>
      <c r="C3030" s="8" t="s">
        <v>860</v>
      </c>
      <c r="D3030" s="8" t="s">
        <v>4307</v>
      </c>
      <c r="E3030" s="9">
        <v>214</v>
      </c>
      <c r="F3030" s="8" t="s">
        <v>855</v>
      </c>
    </row>
    <row r="3031" spans="1:6" ht="15" x14ac:dyDescent="0.25">
      <c r="A3031" s="8" t="s">
        <v>853</v>
      </c>
      <c r="B3031" s="8" t="s">
        <v>149</v>
      </c>
      <c r="C3031" s="8" t="s">
        <v>860</v>
      </c>
      <c r="D3031" s="8" t="s">
        <v>4308</v>
      </c>
      <c r="E3031" s="9">
        <v>183</v>
      </c>
      <c r="F3031" s="8" t="s">
        <v>855</v>
      </c>
    </row>
    <row r="3032" spans="1:6" ht="15" x14ac:dyDescent="0.25">
      <c r="A3032" s="8" t="s">
        <v>853</v>
      </c>
      <c r="B3032" s="8" t="s">
        <v>149</v>
      </c>
      <c r="C3032" s="8" t="s">
        <v>860</v>
      </c>
      <c r="D3032" s="8" t="s">
        <v>4309</v>
      </c>
      <c r="E3032" s="9">
        <v>319</v>
      </c>
      <c r="F3032" s="8" t="s">
        <v>855</v>
      </c>
    </row>
    <row r="3033" spans="1:6" ht="15" x14ac:dyDescent="0.25">
      <c r="A3033" s="8" t="s">
        <v>853</v>
      </c>
      <c r="B3033" s="8" t="s">
        <v>149</v>
      </c>
      <c r="C3033" s="8" t="s">
        <v>860</v>
      </c>
      <c r="D3033" s="8" t="s">
        <v>4310</v>
      </c>
      <c r="E3033" s="9">
        <v>121</v>
      </c>
      <c r="F3033" s="8" t="s">
        <v>855</v>
      </c>
    </row>
    <row r="3034" spans="1:6" ht="15" x14ac:dyDescent="0.25">
      <c r="A3034" s="8" t="s">
        <v>853</v>
      </c>
      <c r="B3034" s="8" t="s">
        <v>149</v>
      </c>
      <c r="C3034" s="8" t="s">
        <v>860</v>
      </c>
      <c r="D3034" s="8" t="s">
        <v>4311</v>
      </c>
      <c r="E3034" s="9">
        <v>360</v>
      </c>
      <c r="F3034" s="8" t="s">
        <v>855</v>
      </c>
    </row>
    <row r="3035" spans="1:6" ht="15" x14ac:dyDescent="0.25">
      <c r="A3035" s="8" t="s">
        <v>853</v>
      </c>
      <c r="B3035" s="8" t="s">
        <v>149</v>
      </c>
      <c r="C3035" s="8" t="s">
        <v>860</v>
      </c>
      <c r="D3035" s="8" t="s">
        <v>4312</v>
      </c>
      <c r="E3035" s="9">
        <v>362</v>
      </c>
      <c r="F3035" s="8" t="s">
        <v>855</v>
      </c>
    </row>
    <row r="3036" spans="1:6" ht="15" x14ac:dyDescent="0.25">
      <c r="A3036" s="8" t="s">
        <v>853</v>
      </c>
      <c r="B3036" s="8" t="s">
        <v>149</v>
      </c>
      <c r="C3036" s="8" t="s">
        <v>855</v>
      </c>
      <c r="D3036" s="8" t="s">
        <v>4313</v>
      </c>
      <c r="E3036" s="9">
        <v>339</v>
      </c>
      <c r="F3036" s="8" t="s">
        <v>855</v>
      </c>
    </row>
    <row r="3037" spans="1:6" ht="15" x14ac:dyDescent="0.25">
      <c r="A3037" s="8" t="s">
        <v>853</v>
      </c>
      <c r="B3037" s="8" t="s">
        <v>149</v>
      </c>
      <c r="C3037" s="8" t="s">
        <v>855</v>
      </c>
      <c r="D3037" s="8" t="s">
        <v>4314</v>
      </c>
      <c r="E3037" s="9">
        <v>341</v>
      </c>
      <c r="F3037" s="8" t="s">
        <v>855</v>
      </c>
    </row>
    <row r="3038" spans="1:6" ht="15" x14ac:dyDescent="0.25">
      <c r="A3038" s="8" t="s">
        <v>853</v>
      </c>
      <c r="B3038" s="8" t="s">
        <v>149</v>
      </c>
      <c r="C3038" s="8" t="s">
        <v>855</v>
      </c>
      <c r="D3038" s="8" t="s">
        <v>4315</v>
      </c>
      <c r="E3038" s="9">
        <v>170</v>
      </c>
      <c r="F3038" s="8" t="s">
        <v>855</v>
      </c>
    </row>
    <row r="3039" spans="1:6" ht="15" x14ac:dyDescent="0.25">
      <c r="A3039" s="8" t="s">
        <v>853</v>
      </c>
      <c r="B3039" s="8" t="s">
        <v>149</v>
      </c>
      <c r="C3039" s="8" t="s">
        <v>855</v>
      </c>
      <c r="D3039" s="8" t="s">
        <v>4316</v>
      </c>
      <c r="E3039" s="9">
        <v>140</v>
      </c>
      <c r="F3039" s="8" t="s">
        <v>855</v>
      </c>
    </row>
    <row r="3040" spans="1:6" ht="15" x14ac:dyDescent="0.25">
      <c r="A3040" s="8" t="s">
        <v>853</v>
      </c>
      <c r="B3040" s="8" t="s">
        <v>149</v>
      </c>
      <c r="C3040" s="8" t="s">
        <v>855</v>
      </c>
      <c r="D3040" s="8" t="s">
        <v>4317</v>
      </c>
      <c r="E3040" s="9">
        <v>268</v>
      </c>
      <c r="F3040" s="8" t="s">
        <v>855</v>
      </c>
    </row>
    <row r="3041" spans="1:6" ht="15" x14ac:dyDescent="0.25">
      <c r="A3041" s="8" t="s">
        <v>853</v>
      </c>
      <c r="B3041" s="8" t="s">
        <v>149</v>
      </c>
      <c r="C3041" s="8" t="s">
        <v>855</v>
      </c>
      <c r="D3041" s="8" t="s">
        <v>4318</v>
      </c>
      <c r="E3041" s="9">
        <v>282</v>
      </c>
      <c r="F3041" s="8" t="s">
        <v>855</v>
      </c>
    </row>
    <row r="3042" spans="1:6" ht="15" x14ac:dyDescent="0.25">
      <c r="A3042" s="8" t="s">
        <v>853</v>
      </c>
      <c r="B3042" s="8" t="s">
        <v>149</v>
      </c>
      <c r="C3042" s="8" t="s">
        <v>855</v>
      </c>
      <c r="D3042" s="8" t="s">
        <v>4319</v>
      </c>
      <c r="E3042" s="9">
        <v>309</v>
      </c>
      <c r="F3042" s="8" t="s">
        <v>855</v>
      </c>
    </row>
    <row r="3043" spans="1:6" ht="15" x14ac:dyDescent="0.25">
      <c r="A3043" s="8" t="s">
        <v>853</v>
      </c>
      <c r="B3043" s="8" t="s">
        <v>149</v>
      </c>
      <c r="C3043" s="8" t="s">
        <v>855</v>
      </c>
      <c r="D3043" s="8" t="s">
        <v>4320</v>
      </c>
      <c r="E3043" s="9">
        <v>486</v>
      </c>
      <c r="F3043" s="8" t="s">
        <v>855</v>
      </c>
    </row>
    <row r="3044" spans="1:6" ht="15" x14ac:dyDescent="0.25">
      <c r="A3044" s="8" t="s">
        <v>853</v>
      </c>
      <c r="B3044" s="8" t="s">
        <v>149</v>
      </c>
      <c r="C3044" s="8" t="s">
        <v>855</v>
      </c>
      <c r="D3044" s="8" t="s">
        <v>4321</v>
      </c>
      <c r="E3044" s="9">
        <v>437</v>
      </c>
      <c r="F3044" s="8" t="s">
        <v>855</v>
      </c>
    </row>
    <row r="3045" spans="1:6" ht="15" x14ac:dyDescent="0.25">
      <c r="A3045" s="8" t="s">
        <v>853</v>
      </c>
      <c r="B3045" s="8" t="s">
        <v>149</v>
      </c>
      <c r="C3045" s="8" t="s">
        <v>855</v>
      </c>
      <c r="D3045" s="8" t="s">
        <v>4322</v>
      </c>
      <c r="E3045" s="9">
        <v>275</v>
      </c>
      <c r="F3045" s="8" t="s">
        <v>855</v>
      </c>
    </row>
    <row r="3046" spans="1:6" ht="15" x14ac:dyDescent="0.25">
      <c r="A3046" s="8" t="s">
        <v>853</v>
      </c>
      <c r="B3046" s="8" t="s">
        <v>149</v>
      </c>
      <c r="C3046" s="8" t="s">
        <v>855</v>
      </c>
      <c r="D3046" s="8" t="s">
        <v>4323</v>
      </c>
      <c r="E3046" s="9">
        <v>182</v>
      </c>
      <c r="F3046" s="8" t="s">
        <v>855</v>
      </c>
    </row>
    <row r="3047" spans="1:6" ht="15" x14ac:dyDescent="0.25">
      <c r="A3047" s="8" t="s">
        <v>853</v>
      </c>
      <c r="B3047" s="8" t="s">
        <v>149</v>
      </c>
      <c r="C3047" s="8" t="s">
        <v>855</v>
      </c>
      <c r="D3047" s="8" t="s">
        <v>4324</v>
      </c>
      <c r="E3047" s="9">
        <v>177</v>
      </c>
      <c r="F3047" s="8" t="s">
        <v>855</v>
      </c>
    </row>
    <row r="3048" spans="1:6" ht="15" x14ac:dyDescent="0.25">
      <c r="A3048" s="8" t="s">
        <v>853</v>
      </c>
      <c r="B3048" s="8" t="s">
        <v>149</v>
      </c>
      <c r="C3048" s="8" t="s">
        <v>855</v>
      </c>
      <c r="D3048" s="8" t="s">
        <v>4325</v>
      </c>
      <c r="E3048" s="9">
        <v>394</v>
      </c>
      <c r="F3048" s="8" t="s">
        <v>855</v>
      </c>
    </row>
    <row r="3049" spans="1:6" ht="15" x14ac:dyDescent="0.25">
      <c r="A3049" s="8" t="s">
        <v>853</v>
      </c>
      <c r="B3049" s="8" t="s">
        <v>149</v>
      </c>
      <c r="C3049" s="8" t="s">
        <v>855</v>
      </c>
      <c r="D3049" s="8" t="s">
        <v>4326</v>
      </c>
      <c r="E3049" s="9">
        <v>299</v>
      </c>
      <c r="F3049" s="8" t="s">
        <v>855</v>
      </c>
    </row>
    <row r="3050" spans="1:6" ht="15" x14ac:dyDescent="0.25">
      <c r="A3050" s="8" t="s">
        <v>853</v>
      </c>
      <c r="B3050" s="8" t="s">
        <v>149</v>
      </c>
      <c r="C3050" s="8" t="s">
        <v>855</v>
      </c>
      <c r="D3050" s="8" t="s">
        <v>4327</v>
      </c>
      <c r="E3050" s="9">
        <v>358</v>
      </c>
      <c r="F3050" s="8" t="s">
        <v>855</v>
      </c>
    </row>
    <row r="3051" spans="1:6" ht="15" x14ac:dyDescent="0.25">
      <c r="A3051" s="8" t="s">
        <v>853</v>
      </c>
      <c r="B3051" s="8" t="s">
        <v>149</v>
      </c>
      <c r="C3051" s="8" t="s">
        <v>855</v>
      </c>
      <c r="D3051" s="8" t="s">
        <v>4328</v>
      </c>
      <c r="E3051" s="9">
        <v>340</v>
      </c>
      <c r="F3051" s="8" t="s">
        <v>855</v>
      </c>
    </row>
    <row r="3052" spans="1:6" ht="15" x14ac:dyDescent="0.25">
      <c r="A3052" s="8" t="s">
        <v>853</v>
      </c>
      <c r="B3052" s="8" t="s">
        <v>149</v>
      </c>
      <c r="C3052" s="8" t="s">
        <v>855</v>
      </c>
      <c r="D3052" s="8" t="s">
        <v>4329</v>
      </c>
      <c r="E3052" s="9">
        <v>239</v>
      </c>
      <c r="F3052" s="8" t="s">
        <v>855</v>
      </c>
    </row>
    <row r="3053" spans="1:6" ht="15" x14ac:dyDescent="0.25">
      <c r="A3053" s="8" t="s">
        <v>853</v>
      </c>
      <c r="B3053" s="8" t="s">
        <v>149</v>
      </c>
      <c r="C3053" s="8" t="s">
        <v>855</v>
      </c>
      <c r="D3053" s="8" t="s">
        <v>4330</v>
      </c>
      <c r="E3053" s="9">
        <v>311</v>
      </c>
      <c r="F3053" s="8" t="s">
        <v>855</v>
      </c>
    </row>
    <row r="3054" spans="1:6" ht="15" x14ac:dyDescent="0.25">
      <c r="A3054" s="8" t="s">
        <v>853</v>
      </c>
      <c r="B3054" s="8" t="s">
        <v>149</v>
      </c>
      <c r="C3054" s="8" t="s">
        <v>855</v>
      </c>
      <c r="D3054" s="8" t="s">
        <v>4331</v>
      </c>
      <c r="E3054" s="9">
        <v>369</v>
      </c>
      <c r="F3054" s="8" t="s">
        <v>855</v>
      </c>
    </row>
    <row r="3055" spans="1:6" ht="15" x14ac:dyDescent="0.25">
      <c r="A3055" s="8" t="s">
        <v>853</v>
      </c>
      <c r="B3055" s="8" t="s">
        <v>149</v>
      </c>
      <c r="C3055" s="8" t="s">
        <v>855</v>
      </c>
      <c r="D3055" s="8" t="s">
        <v>4332</v>
      </c>
      <c r="E3055" s="9">
        <v>234</v>
      </c>
      <c r="F3055" s="8" t="s">
        <v>855</v>
      </c>
    </row>
    <row r="3056" spans="1:6" ht="15" x14ac:dyDescent="0.25">
      <c r="A3056" s="8" t="s">
        <v>853</v>
      </c>
      <c r="B3056" s="8" t="s">
        <v>149</v>
      </c>
      <c r="C3056" s="8" t="s">
        <v>855</v>
      </c>
      <c r="D3056" s="8" t="s">
        <v>4333</v>
      </c>
      <c r="E3056" s="9">
        <v>442</v>
      </c>
      <c r="F3056" s="8" t="s">
        <v>855</v>
      </c>
    </row>
    <row r="3057" spans="1:6" ht="15" x14ac:dyDescent="0.25">
      <c r="A3057" s="8" t="s">
        <v>853</v>
      </c>
      <c r="B3057" s="8" t="s">
        <v>149</v>
      </c>
      <c r="C3057" s="8" t="s">
        <v>862</v>
      </c>
      <c r="D3057" s="8" t="s">
        <v>4334</v>
      </c>
      <c r="E3057" s="9">
        <v>299</v>
      </c>
      <c r="F3057" s="8" t="s">
        <v>855</v>
      </c>
    </row>
    <row r="3058" spans="1:6" ht="15" x14ac:dyDescent="0.25">
      <c r="A3058" s="8" t="s">
        <v>853</v>
      </c>
      <c r="B3058" s="8" t="s">
        <v>149</v>
      </c>
      <c r="C3058" s="8" t="s">
        <v>862</v>
      </c>
      <c r="D3058" s="8" t="s">
        <v>4335</v>
      </c>
      <c r="E3058" s="9">
        <v>291</v>
      </c>
      <c r="F3058" s="8" t="s">
        <v>855</v>
      </c>
    </row>
    <row r="3059" spans="1:6" ht="15" x14ac:dyDescent="0.25">
      <c r="A3059" s="8" t="s">
        <v>853</v>
      </c>
      <c r="B3059" s="8" t="s">
        <v>149</v>
      </c>
      <c r="C3059" s="8" t="s">
        <v>862</v>
      </c>
      <c r="D3059" s="8" t="s">
        <v>4336</v>
      </c>
      <c r="E3059" s="9">
        <v>327</v>
      </c>
      <c r="F3059" s="8" t="s">
        <v>855</v>
      </c>
    </row>
    <row r="3060" spans="1:6" ht="15" x14ac:dyDescent="0.25">
      <c r="A3060" s="8" t="s">
        <v>853</v>
      </c>
      <c r="B3060" s="8" t="s">
        <v>149</v>
      </c>
      <c r="C3060" s="8" t="s">
        <v>862</v>
      </c>
      <c r="D3060" s="8" t="s">
        <v>4337</v>
      </c>
      <c r="E3060" s="9">
        <v>151</v>
      </c>
      <c r="F3060" s="8" t="s">
        <v>855</v>
      </c>
    </row>
    <row r="3061" spans="1:6" ht="15" x14ac:dyDescent="0.25">
      <c r="A3061" s="8" t="s">
        <v>853</v>
      </c>
      <c r="B3061" s="8" t="s">
        <v>149</v>
      </c>
      <c r="C3061" s="8" t="s">
        <v>862</v>
      </c>
      <c r="D3061" s="8" t="s">
        <v>4338</v>
      </c>
      <c r="E3061" s="9">
        <v>305</v>
      </c>
      <c r="F3061" s="8" t="s">
        <v>855</v>
      </c>
    </row>
    <row r="3062" spans="1:6" ht="15" x14ac:dyDescent="0.25">
      <c r="A3062" s="8" t="s">
        <v>853</v>
      </c>
      <c r="B3062" s="8" t="s">
        <v>149</v>
      </c>
      <c r="C3062" s="8" t="s">
        <v>862</v>
      </c>
      <c r="D3062" s="8" t="s">
        <v>4339</v>
      </c>
      <c r="E3062" s="9">
        <v>232</v>
      </c>
      <c r="F3062" s="8" t="s">
        <v>855</v>
      </c>
    </row>
    <row r="3063" spans="1:6" ht="15" x14ac:dyDescent="0.25">
      <c r="A3063" s="8" t="s">
        <v>853</v>
      </c>
      <c r="B3063" s="8" t="s">
        <v>149</v>
      </c>
      <c r="C3063" s="8" t="s">
        <v>862</v>
      </c>
      <c r="D3063" s="8" t="s">
        <v>4340</v>
      </c>
      <c r="E3063" s="9">
        <v>187</v>
      </c>
      <c r="F3063" s="8" t="s">
        <v>855</v>
      </c>
    </row>
    <row r="3064" spans="1:6" ht="15" x14ac:dyDescent="0.25">
      <c r="A3064" s="8" t="s">
        <v>853</v>
      </c>
      <c r="B3064" s="8" t="s">
        <v>149</v>
      </c>
      <c r="C3064" s="8" t="s">
        <v>862</v>
      </c>
      <c r="D3064" s="8" t="s">
        <v>4341</v>
      </c>
      <c r="E3064" s="9">
        <v>338</v>
      </c>
      <c r="F3064" s="8" t="s">
        <v>855</v>
      </c>
    </row>
    <row r="3065" spans="1:6" ht="15" x14ac:dyDescent="0.25">
      <c r="A3065" s="8" t="s">
        <v>853</v>
      </c>
      <c r="B3065" s="8" t="s">
        <v>149</v>
      </c>
      <c r="C3065" s="8" t="s">
        <v>862</v>
      </c>
      <c r="D3065" s="8" t="s">
        <v>4342</v>
      </c>
      <c r="E3065" s="9">
        <v>222</v>
      </c>
      <c r="F3065" s="8" t="s">
        <v>855</v>
      </c>
    </row>
    <row r="3066" spans="1:6" ht="15" x14ac:dyDescent="0.25">
      <c r="A3066" s="8" t="s">
        <v>853</v>
      </c>
      <c r="B3066" s="8" t="s">
        <v>149</v>
      </c>
      <c r="C3066" s="8" t="s">
        <v>862</v>
      </c>
      <c r="D3066" s="8" t="s">
        <v>4343</v>
      </c>
      <c r="E3066" s="9">
        <v>350</v>
      </c>
      <c r="F3066" s="8" t="s">
        <v>855</v>
      </c>
    </row>
    <row r="3067" spans="1:6" ht="15" x14ac:dyDescent="0.25">
      <c r="A3067" s="8" t="s">
        <v>853</v>
      </c>
      <c r="B3067" s="8" t="s">
        <v>149</v>
      </c>
      <c r="C3067" s="8" t="s">
        <v>862</v>
      </c>
      <c r="D3067" s="8" t="s">
        <v>4344</v>
      </c>
      <c r="E3067" s="9">
        <v>225</v>
      </c>
      <c r="F3067" s="8" t="s">
        <v>855</v>
      </c>
    </row>
    <row r="3068" spans="1:6" ht="15" x14ac:dyDescent="0.25">
      <c r="A3068" s="8" t="s">
        <v>853</v>
      </c>
      <c r="B3068" s="8" t="s">
        <v>149</v>
      </c>
      <c r="C3068" s="8" t="s">
        <v>862</v>
      </c>
      <c r="D3068" s="8" t="s">
        <v>4345</v>
      </c>
      <c r="E3068" s="9">
        <v>406</v>
      </c>
      <c r="F3068" s="8" t="s">
        <v>855</v>
      </c>
    </row>
    <row r="3069" spans="1:6" ht="15" x14ac:dyDescent="0.25">
      <c r="A3069" s="8" t="s">
        <v>853</v>
      </c>
      <c r="B3069" s="8" t="s">
        <v>149</v>
      </c>
      <c r="C3069" s="8" t="s">
        <v>862</v>
      </c>
      <c r="D3069" s="8" t="s">
        <v>4346</v>
      </c>
      <c r="E3069" s="9">
        <v>362</v>
      </c>
      <c r="F3069" s="8" t="s">
        <v>855</v>
      </c>
    </row>
    <row r="3070" spans="1:6" ht="15" x14ac:dyDescent="0.25">
      <c r="A3070" s="8" t="s">
        <v>853</v>
      </c>
      <c r="B3070" s="8" t="s">
        <v>149</v>
      </c>
      <c r="C3070" s="8" t="s">
        <v>862</v>
      </c>
      <c r="D3070" s="8" t="s">
        <v>4347</v>
      </c>
      <c r="E3070" s="9">
        <v>236</v>
      </c>
      <c r="F3070" s="8" t="s">
        <v>855</v>
      </c>
    </row>
    <row r="3071" spans="1:6" ht="15" x14ac:dyDescent="0.25">
      <c r="A3071" s="8" t="s">
        <v>853</v>
      </c>
      <c r="B3071" s="8" t="s">
        <v>149</v>
      </c>
      <c r="C3071" s="8" t="s">
        <v>862</v>
      </c>
      <c r="D3071" s="8" t="s">
        <v>4348</v>
      </c>
      <c r="E3071" s="9">
        <v>300</v>
      </c>
      <c r="F3071" s="8" t="s">
        <v>855</v>
      </c>
    </row>
    <row r="3072" spans="1:6" ht="15" x14ac:dyDescent="0.25">
      <c r="A3072" s="8" t="s">
        <v>853</v>
      </c>
      <c r="B3072" s="8" t="s">
        <v>149</v>
      </c>
      <c r="C3072" s="8" t="s">
        <v>862</v>
      </c>
      <c r="D3072" s="8" t="s">
        <v>4349</v>
      </c>
      <c r="E3072" s="9">
        <v>380</v>
      </c>
      <c r="F3072" s="8" t="s">
        <v>855</v>
      </c>
    </row>
    <row r="3073" spans="1:6" ht="15" x14ac:dyDescent="0.25">
      <c r="A3073" s="8" t="s">
        <v>853</v>
      </c>
      <c r="B3073" s="8" t="s">
        <v>149</v>
      </c>
      <c r="C3073" s="8" t="s">
        <v>862</v>
      </c>
      <c r="D3073" s="8" t="s">
        <v>4350</v>
      </c>
      <c r="E3073" s="9">
        <v>385</v>
      </c>
      <c r="F3073" s="8" t="s">
        <v>855</v>
      </c>
    </row>
    <row r="3074" spans="1:6" ht="15" x14ac:dyDescent="0.25">
      <c r="A3074" s="8" t="s">
        <v>853</v>
      </c>
      <c r="B3074" s="8" t="s">
        <v>863</v>
      </c>
      <c r="C3074" s="8" t="s">
        <v>864</v>
      </c>
      <c r="D3074" s="8" t="s">
        <v>4351</v>
      </c>
      <c r="E3074" s="9">
        <v>417</v>
      </c>
      <c r="F3074" s="8" t="s">
        <v>855</v>
      </c>
    </row>
    <row r="3075" spans="1:6" ht="15" x14ac:dyDescent="0.25">
      <c r="A3075" s="8" t="s">
        <v>853</v>
      </c>
      <c r="B3075" s="8" t="s">
        <v>863</v>
      </c>
      <c r="C3075" s="8" t="s">
        <v>864</v>
      </c>
      <c r="D3075" s="8" t="s">
        <v>4352</v>
      </c>
      <c r="E3075" s="9">
        <v>382</v>
      </c>
      <c r="F3075" s="8" t="s">
        <v>855</v>
      </c>
    </row>
    <row r="3076" spans="1:6" ht="15" x14ac:dyDescent="0.25">
      <c r="A3076" s="8" t="s">
        <v>853</v>
      </c>
      <c r="B3076" s="8" t="s">
        <v>863</v>
      </c>
      <c r="C3076" s="8" t="s">
        <v>864</v>
      </c>
      <c r="D3076" s="8" t="s">
        <v>4353</v>
      </c>
      <c r="E3076" s="9">
        <v>536</v>
      </c>
      <c r="F3076" s="8" t="s">
        <v>855</v>
      </c>
    </row>
    <row r="3077" spans="1:6" ht="15" x14ac:dyDescent="0.25">
      <c r="A3077" s="8" t="s">
        <v>853</v>
      </c>
      <c r="B3077" s="8" t="s">
        <v>863</v>
      </c>
      <c r="C3077" s="8" t="s">
        <v>864</v>
      </c>
      <c r="D3077" s="8" t="s">
        <v>4354</v>
      </c>
      <c r="E3077" s="9">
        <v>401</v>
      </c>
      <c r="F3077" s="8" t="s">
        <v>855</v>
      </c>
    </row>
    <row r="3078" spans="1:6" ht="15" x14ac:dyDescent="0.25">
      <c r="A3078" s="8" t="s">
        <v>853</v>
      </c>
      <c r="B3078" s="8" t="s">
        <v>863</v>
      </c>
      <c r="C3078" s="8" t="s">
        <v>864</v>
      </c>
      <c r="D3078" s="8" t="s">
        <v>4355</v>
      </c>
      <c r="E3078" s="9">
        <v>392</v>
      </c>
      <c r="F3078" s="8" t="s">
        <v>855</v>
      </c>
    </row>
    <row r="3079" spans="1:6" ht="15" x14ac:dyDescent="0.25">
      <c r="A3079" s="8" t="s">
        <v>853</v>
      </c>
      <c r="B3079" s="8" t="s">
        <v>863</v>
      </c>
      <c r="C3079" s="8" t="s">
        <v>864</v>
      </c>
      <c r="D3079" s="8" t="s">
        <v>4356</v>
      </c>
      <c r="E3079" s="9">
        <v>328</v>
      </c>
      <c r="F3079" s="8" t="s">
        <v>855</v>
      </c>
    </row>
    <row r="3080" spans="1:6" ht="15" x14ac:dyDescent="0.25">
      <c r="A3080" s="8" t="s">
        <v>853</v>
      </c>
      <c r="B3080" s="8" t="s">
        <v>863</v>
      </c>
      <c r="C3080" s="8" t="s">
        <v>864</v>
      </c>
      <c r="D3080" s="8" t="s">
        <v>4357</v>
      </c>
      <c r="E3080" s="9">
        <v>426</v>
      </c>
      <c r="F3080" s="8" t="s">
        <v>855</v>
      </c>
    </row>
    <row r="3081" spans="1:6" ht="15" x14ac:dyDescent="0.25">
      <c r="A3081" s="8" t="s">
        <v>853</v>
      </c>
      <c r="B3081" s="8" t="s">
        <v>863</v>
      </c>
      <c r="C3081" s="8" t="s">
        <v>865</v>
      </c>
      <c r="D3081" s="8" t="s">
        <v>4358</v>
      </c>
      <c r="E3081" s="9">
        <v>223</v>
      </c>
      <c r="F3081" s="8" t="s">
        <v>855</v>
      </c>
    </row>
    <row r="3082" spans="1:6" ht="15" x14ac:dyDescent="0.25">
      <c r="A3082" s="8" t="s">
        <v>853</v>
      </c>
      <c r="B3082" s="8" t="s">
        <v>863</v>
      </c>
      <c r="C3082" s="8" t="s">
        <v>865</v>
      </c>
      <c r="D3082" s="8" t="s">
        <v>4359</v>
      </c>
      <c r="E3082" s="9">
        <v>335</v>
      </c>
      <c r="F3082" s="8" t="s">
        <v>855</v>
      </c>
    </row>
    <row r="3083" spans="1:6" ht="15" x14ac:dyDescent="0.25">
      <c r="A3083" s="8" t="s">
        <v>853</v>
      </c>
      <c r="B3083" s="8" t="s">
        <v>863</v>
      </c>
      <c r="C3083" s="8" t="s">
        <v>865</v>
      </c>
      <c r="D3083" s="8" t="s">
        <v>4360</v>
      </c>
      <c r="E3083" s="9">
        <v>256</v>
      </c>
      <c r="F3083" s="8" t="s">
        <v>855</v>
      </c>
    </row>
    <row r="3084" spans="1:6" ht="15" x14ac:dyDescent="0.25">
      <c r="A3084" s="8" t="s">
        <v>853</v>
      </c>
      <c r="B3084" s="8" t="s">
        <v>863</v>
      </c>
      <c r="C3084" s="8" t="s">
        <v>865</v>
      </c>
      <c r="D3084" s="8" t="s">
        <v>4361</v>
      </c>
      <c r="E3084" s="9">
        <v>401</v>
      </c>
      <c r="F3084" s="8" t="s">
        <v>855</v>
      </c>
    </row>
    <row r="3085" spans="1:6" ht="15" x14ac:dyDescent="0.25">
      <c r="A3085" s="8" t="s">
        <v>853</v>
      </c>
      <c r="B3085" s="8" t="s">
        <v>863</v>
      </c>
      <c r="C3085" s="8" t="s">
        <v>865</v>
      </c>
      <c r="D3085" s="8" t="s">
        <v>4362</v>
      </c>
      <c r="E3085" s="9">
        <v>302</v>
      </c>
      <c r="F3085" s="8" t="s">
        <v>855</v>
      </c>
    </row>
    <row r="3086" spans="1:6" ht="15" x14ac:dyDescent="0.25">
      <c r="A3086" s="8" t="s">
        <v>853</v>
      </c>
      <c r="B3086" s="8" t="s">
        <v>863</v>
      </c>
      <c r="C3086" s="8" t="s">
        <v>865</v>
      </c>
      <c r="D3086" s="8" t="s">
        <v>4363</v>
      </c>
      <c r="E3086" s="9">
        <v>389</v>
      </c>
      <c r="F3086" s="8" t="s">
        <v>855</v>
      </c>
    </row>
    <row r="3087" spans="1:6" ht="15" x14ac:dyDescent="0.25">
      <c r="A3087" s="8" t="s">
        <v>853</v>
      </c>
      <c r="B3087" s="8" t="s">
        <v>863</v>
      </c>
      <c r="C3087" s="8" t="s">
        <v>865</v>
      </c>
      <c r="D3087" s="8" t="s">
        <v>4364</v>
      </c>
      <c r="E3087" s="9">
        <v>342</v>
      </c>
      <c r="F3087" s="8" t="s">
        <v>855</v>
      </c>
    </row>
    <row r="3088" spans="1:6" ht="15" x14ac:dyDescent="0.25">
      <c r="A3088" s="8" t="s">
        <v>853</v>
      </c>
      <c r="B3088" s="8" t="s">
        <v>863</v>
      </c>
      <c r="C3088" s="8" t="s">
        <v>865</v>
      </c>
      <c r="D3088" s="8" t="s">
        <v>4365</v>
      </c>
      <c r="E3088" s="9">
        <v>253</v>
      </c>
      <c r="F3088" s="8" t="s">
        <v>855</v>
      </c>
    </row>
    <row r="3089" spans="1:6" ht="15" x14ac:dyDescent="0.25">
      <c r="A3089" s="8" t="s">
        <v>853</v>
      </c>
      <c r="B3089" s="8" t="s">
        <v>863</v>
      </c>
      <c r="C3089" s="8" t="s">
        <v>865</v>
      </c>
      <c r="D3089" s="8" t="s">
        <v>4366</v>
      </c>
      <c r="E3089" s="9">
        <v>380</v>
      </c>
      <c r="F3089" s="8" t="s">
        <v>855</v>
      </c>
    </row>
    <row r="3090" spans="1:6" ht="15" x14ac:dyDescent="0.25">
      <c r="A3090" s="8" t="s">
        <v>853</v>
      </c>
      <c r="B3090" s="8" t="s">
        <v>863</v>
      </c>
      <c r="C3090" s="8" t="s">
        <v>865</v>
      </c>
      <c r="D3090" s="8" t="s">
        <v>4367</v>
      </c>
      <c r="E3090" s="9">
        <v>248</v>
      </c>
      <c r="F3090" s="8" t="s">
        <v>855</v>
      </c>
    </row>
    <row r="3091" spans="1:6" ht="15" x14ac:dyDescent="0.25">
      <c r="A3091" s="8" t="s">
        <v>853</v>
      </c>
      <c r="B3091" s="8" t="s">
        <v>863</v>
      </c>
      <c r="C3091" s="8" t="s">
        <v>865</v>
      </c>
      <c r="D3091" s="8" t="s">
        <v>4368</v>
      </c>
      <c r="E3091" s="9">
        <v>250</v>
      </c>
      <c r="F3091" s="8" t="s">
        <v>855</v>
      </c>
    </row>
    <row r="3092" spans="1:6" ht="15" x14ac:dyDescent="0.25">
      <c r="A3092" s="8" t="s">
        <v>853</v>
      </c>
      <c r="B3092" s="8" t="s">
        <v>863</v>
      </c>
      <c r="C3092" s="8" t="s">
        <v>866</v>
      </c>
      <c r="D3092" s="8" t="s">
        <v>4369</v>
      </c>
      <c r="E3092" s="9">
        <v>308</v>
      </c>
      <c r="F3092" s="8" t="s">
        <v>855</v>
      </c>
    </row>
    <row r="3093" spans="1:6" ht="15" x14ac:dyDescent="0.25">
      <c r="A3093" s="8" t="s">
        <v>853</v>
      </c>
      <c r="B3093" s="8" t="s">
        <v>863</v>
      </c>
      <c r="C3093" s="8" t="s">
        <v>866</v>
      </c>
      <c r="D3093" s="8" t="s">
        <v>4370</v>
      </c>
      <c r="E3093" s="9">
        <v>224</v>
      </c>
      <c r="F3093" s="8" t="s">
        <v>855</v>
      </c>
    </row>
    <row r="3094" spans="1:6" ht="15" x14ac:dyDescent="0.25">
      <c r="A3094" s="8" t="s">
        <v>853</v>
      </c>
      <c r="B3094" s="8" t="s">
        <v>863</v>
      </c>
      <c r="C3094" s="8" t="s">
        <v>866</v>
      </c>
      <c r="D3094" s="8" t="s">
        <v>4371</v>
      </c>
      <c r="E3094" s="9">
        <v>348</v>
      </c>
      <c r="F3094" s="8" t="s">
        <v>855</v>
      </c>
    </row>
    <row r="3095" spans="1:6" ht="15" x14ac:dyDescent="0.25">
      <c r="A3095" s="8" t="s">
        <v>853</v>
      </c>
      <c r="B3095" s="8" t="s">
        <v>863</v>
      </c>
      <c r="C3095" s="8" t="s">
        <v>866</v>
      </c>
      <c r="D3095" s="8" t="s">
        <v>4372</v>
      </c>
      <c r="E3095" s="9">
        <v>392</v>
      </c>
      <c r="F3095" s="8" t="s">
        <v>855</v>
      </c>
    </row>
    <row r="3096" spans="1:6" ht="15" x14ac:dyDescent="0.25">
      <c r="A3096" s="8" t="s">
        <v>853</v>
      </c>
      <c r="B3096" s="8" t="s">
        <v>863</v>
      </c>
      <c r="C3096" s="8" t="s">
        <v>866</v>
      </c>
      <c r="D3096" s="8" t="s">
        <v>4373</v>
      </c>
      <c r="E3096" s="9">
        <v>244</v>
      </c>
      <c r="F3096" s="8" t="s">
        <v>855</v>
      </c>
    </row>
    <row r="3097" spans="1:6" ht="15" x14ac:dyDescent="0.25">
      <c r="A3097" s="8" t="s">
        <v>853</v>
      </c>
      <c r="B3097" s="8" t="s">
        <v>863</v>
      </c>
      <c r="C3097" s="8" t="s">
        <v>866</v>
      </c>
      <c r="D3097" s="8" t="s">
        <v>4374</v>
      </c>
      <c r="E3097" s="9">
        <v>304</v>
      </c>
      <c r="F3097" s="8" t="s">
        <v>855</v>
      </c>
    </row>
    <row r="3098" spans="1:6" ht="15" x14ac:dyDescent="0.25">
      <c r="A3098" s="8" t="s">
        <v>853</v>
      </c>
      <c r="B3098" s="8" t="s">
        <v>863</v>
      </c>
      <c r="C3098" s="8" t="s">
        <v>866</v>
      </c>
      <c r="D3098" s="8" t="s">
        <v>4375</v>
      </c>
      <c r="E3098" s="9">
        <v>516</v>
      </c>
      <c r="F3098" s="8" t="s">
        <v>855</v>
      </c>
    </row>
    <row r="3099" spans="1:6" ht="15" x14ac:dyDescent="0.25">
      <c r="A3099" s="8" t="s">
        <v>853</v>
      </c>
      <c r="B3099" s="8" t="s">
        <v>863</v>
      </c>
      <c r="C3099" s="8" t="s">
        <v>866</v>
      </c>
      <c r="D3099" s="8" t="s">
        <v>4376</v>
      </c>
      <c r="E3099" s="9">
        <v>296</v>
      </c>
      <c r="F3099" s="8" t="s">
        <v>855</v>
      </c>
    </row>
    <row r="3100" spans="1:6" ht="15" x14ac:dyDescent="0.25">
      <c r="A3100" s="8" t="s">
        <v>853</v>
      </c>
      <c r="B3100" s="8" t="s">
        <v>863</v>
      </c>
      <c r="C3100" s="8" t="s">
        <v>866</v>
      </c>
      <c r="D3100" s="8" t="s">
        <v>4377</v>
      </c>
      <c r="E3100" s="9">
        <v>412</v>
      </c>
      <c r="F3100" s="8" t="s">
        <v>855</v>
      </c>
    </row>
    <row r="3101" spans="1:6" ht="15" x14ac:dyDescent="0.25">
      <c r="A3101" s="8" t="s">
        <v>853</v>
      </c>
      <c r="B3101" s="8" t="s">
        <v>863</v>
      </c>
      <c r="C3101" s="8" t="s">
        <v>866</v>
      </c>
      <c r="D3101" s="8" t="s">
        <v>4378</v>
      </c>
      <c r="E3101" s="9">
        <v>340</v>
      </c>
      <c r="F3101" s="8" t="s">
        <v>855</v>
      </c>
    </row>
    <row r="3102" spans="1:6" ht="15" x14ac:dyDescent="0.25">
      <c r="A3102" s="8" t="s">
        <v>853</v>
      </c>
      <c r="B3102" s="8" t="s">
        <v>863</v>
      </c>
      <c r="C3102" s="8" t="s">
        <v>866</v>
      </c>
      <c r="D3102" s="8" t="s">
        <v>4379</v>
      </c>
      <c r="E3102" s="9">
        <v>556</v>
      </c>
      <c r="F3102" s="8" t="s">
        <v>855</v>
      </c>
    </row>
    <row r="3103" spans="1:6" ht="15" x14ac:dyDescent="0.25">
      <c r="A3103" s="8" t="s">
        <v>853</v>
      </c>
      <c r="B3103" s="8" t="s">
        <v>863</v>
      </c>
      <c r="C3103" s="8" t="s">
        <v>866</v>
      </c>
      <c r="D3103" s="8" t="s">
        <v>4380</v>
      </c>
      <c r="E3103" s="9">
        <v>345</v>
      </c>
      <c r="F3103" s="8" t="s">
        <v>855</v>
      </c>
    </row>
    <row r="3104" spans="1:6" ht="15" x14ac:dyDescent="0.25">
      <c r="A3104" s="8" t="s">
        <v>853</v>
      </c>
      <c r="B3104" s="8" t="s">
        <v>863</v>
      </c>
      <c r="C3104" s="8" t="s">
        <v>866</v>
      </c>
      <c r="D3104" s="8" t="s">
        <v>4381</v>
      </c>
      <c r="E3104" s="9">
        <v>281</v>
      </c>
      <c r="F3104" s="8" t="s">
        <v>855</v>
      </c>
    </row>
    <row r="3105" spans="1:6" ht="15" x14ac:dyDescent="0.25">
      <c r="A3105" s="8" t="s">
        <v>853</v>
      </c>
      <c r="B3105" s="8" t="s">
        <v>863</v>
      </c>
      <c r="C3105" s="8" t="s">
        <v>866</v>
      </c>
      <c r="D3105" s="8" t="s">
        <v>4382</v>
      </c>
      <c r="E3105" s="9">
        <v>409</v>
      </c>
      <c r="F3105" s="8" t="s">
        <v>855</v>
      </c>
    </row>
    <row r="3106" spans="1:6" ht="15" x14ac:dyDescent="0.25">
      <c r="A3106" s="8" t="s">
        <v>853</v>
      </c>
      <c r="B3106" s="8" t="s">
        <v>863</v>
      </c>
      <c r="C3106" s="8" t="s">
        <v>861</v>
      </c>
      <c r="D3106" s="8" t="s">
        <v>4383</v>
      </c>
      <c r="E3106" s="9">
        <v>287</v>
      </c>
      <c r="F3106" s="8" t="s">
        <v>855</v>
      </c>
    </row>
    <row r="3107" spans="1:6" ht="15" x14ac:dyDescent="0.25">
      <c r="A3107" s="8" t="s">
        <v>853</v>
      </c>
      <c r="B3107" s="8" t="s">
        <v>863</v>
      </c>
      <c r="C3107" s="8" t="s">
        <v>861</v>
      </c>
      <c r="D3107" s="8" t="s">
        <v>4384</v>
      </c>
      <c r="E3107" s="9">
        <v>284</v>
      </c>
      <c r="F3107" s="8" t="s">
        <v>855</v>
      </c>
    </row>
    <row r="3108" spans="1:6" ht="15" x14ac:dyDescent="0.25">
      <c r="A3108" s="8" t="s">
        <v>853</v>
      </c>
      <c r="B3108" s="8" t="s">
        <v>863</v>
      </c>
      <c r="C3108" s="8" t="s">
        <v>861</v>
      </c>
      <c r="D3108" s="8" t="s">
        <v>4385</v>
      </c>
      <c r="E3108" s="9">
        <v>368</v>
      </c>
      <c r="F3108" s="8" t="s">
        <v>855</v>
      </c>
    </row>
    <row r="3109" spans="1:6" ht="15" x14ac:dyDescent="0.25">
      <c r="A3109" s="8" t="s">
        <v>853</v>
      </c>
      <c r="B3109" s="8" t="s">
        <v>863</v>
      </c>
      <c r="C3109" s="8" t="s">
        <v>861</v>
      </c>
      <c r="D3109" s="8" t="s">
        <v>4386</v>
      </c>
      <c r="E3109" s="9">
        <v>325</v>
      </c>
      <c r="F3109" s="8" t="s">
        <v>855</v>
      </c>
    </row>
    <row r="3110" spans="1:6" ht="15" x14ac:dyDescent="0.25">
      <c r="A3110" s="8" t="s">
        <v>853</v>
      </c>
      <c r="B3110" s="8" t="s">
        <v>863</v>
      </c>
      <c r="C3110" s="8" t="s">
        <v>861</v>
      </c>
      <c r="D3110" s="8" t="s">
        <v>4387</v>
      </c>
      <c r="E3110" s="9">
        <v>193</v>
      </c>
      <c r="F3110" s="8" t="s">
        <v>855</v>
      </c>
    </row>
    <row r="3111" spans="1:6" ht="15" x14ac:dyDescent="0.25">
      <c r="A3111" s="8" t="s">
        <v>853</v>
      </c>
      <c r="B3111" s="8" t="s">
        <v>863</v>
      </c>
      <c r="C3111" s="8" t="s">
        <v>861</v>
      </c>
      <c r="D3111" s="8" t="s">
        <v>4388</v>
      </c>
      <c r="E3111" s="9">
        <v>192</v>
      </c>
      <c r="F3111" s="8" t="s">
        <v>855</v>
      </c>
    </row>
    <row r="3112" spans="1:6" ht="15" x14ac:dyDescent="0.25">
      <c r="A3112" s="8" t="s">
        <v>853</v>
      </c>
      <c r="B3112" s="8" t="s">
        <v>863</v>
      </c>
      <c r="C3112" s="8" t="s">
        <v>861</v>
      </c>
      <c r="D3112" s="8" t="s">
        <v>4389</v>
      </c>
      <c r="E3112" s="9">
        <v>430</v>
      </c>
      <c r="F3112" s="8" t="s">
        <v>855</v>
      </c>
    </row>
    <row r="3113" spans="1:6" ht="15" x14ac:dyDescent="0.25">
      <c r="A3113" s="8" t="s">
        <v>853</v>
      </c>
      <c r="B3113" s="8" t="s">
        <v>863</v>
      </c>
      <c r="C3113" s="8" t="s">
        <v>861</v>
      </c>
      <c r="D3113" s="8" t="s">
        <v>4390</v>
      </c>
      <c r="E3113" s="9">
        <v>459</v>
      </c>
      <c r="F3113" s="8" t="s">
        <v>855</v>
      </c>
    </row>
    <row r="3114" spans="1:6" ht="15" x14ac:dyDescent="0.25">
      <c r="A3114" s="8" t="s">
        <v>853</v>
      </c>
      <c r="B3114" s="8" t="s">
        <v>863</v>
      </c>
      <c r="C3114" s="8" t="s">
        <v>861</v>
      </c>
      <c r="D3114" s="8" t="s">
        <v>4391</v>
      </c>
      <c r="E3114" s="9">
        <v>1120</v>
      </c>
      <c r="F3114" s="8" t="s">
        <v>855</v>
      </c>
    </row>
    <row r="3115" spans="1:6" ht="15" x14ac:dyDescent="0.25">
      <c r="A3115" s="8" t="s">
        <v>853</v>
      </c>
      <c r="B3115" s="8" t="s">
        <v>863</v>
      </c>
      <c r="C3115" s="8" t="s">
        <v>861</v>
      </c>
      <c r="D3115" s="8" t="s">
        <v>4392</v>
      </c>
      <c r="E3115" s="9">
        <v>753</v>
      </c>
      <c r="F3115" s="8" t="s">
        <v>855</v>
      </c>
    </row>
    <row r="3116" spans="1:6" ht="15" x14ac:dyDescent="0.25">
      <c r="A3116" s="8" t="s">
        <v>853</v>
      </c>
      <c r="B3116" s="8" t="s">
        <v>863</v>
      </c>
      <c r="C3116" s="8" t="s">
        <v>861</v>
      </c>
      <c r="D3116" s="8" t="s">
        <v>4393</v>
      </c>
      <c r="E3116" s="9">
        <v>76</v>
      </c>
      <c r="F3116" s="8" t="s">
        <v>855</v>
      </c>
    </row>
    <row r="3117" spans="1:6" ht="15" x14ac:dyDescent="0.25">
      <c r="A3117" s="8" t="s">
        <v>853</v>
      </c>
      <c r="B3117" s="8" t="s">
        <v>863</v>
      </c>
      <c r="C3117" s="8" t="s">
        <v>868</v>
      </c>
      <c r="D3117" s="8" t="s">
        <v>4394</v>
      </c>
      <c r="E3117" s="9">
        <v>317</v>
      </c>
      <c r="F3117" s="8" t="s">
        <v>855</v>
      </c>
    </row>
    <row r="3118" spans="1:6" ht="15" x14ac:dyDescent="0.25">
      <c r="A3118" s="8" t="s">
        <v>853</v>
      </c>
      <c r="B3118" s="8" t="s">
        <v>863</v>
      </c>
      <c r="C3118" s="8" t="s">
        <v>868</v>
      </c>
      <c r="D3118" s="8" t="s">
        <v>4395</v>
      </c>
      <c r="E3118" s="9">
        <v>252</v>
      </c>
      <c r="F3118" s="8" t="s">
        <v>855</v>
      </c>
    </row>
    <row r="3119" spans="1:6" ht="15" x14ac:dyDescent="0.25">
      <c r="A3119" s="8" t="s">
        <v>853</v>
      </c>
      <c r="B3119" s="8" t="s">
        <v>863</v>
      </c>
      <c r="C3119" s="8" t="s">
        <v>868</v>
      </c>
      <c r="D3119" s="8" t="s">
        <v>4396</v>
      </c>
      <c r="E3119" s="9">
        <v>312</v>
      </c>
      <c r="F3119" s="8" t="s">
        <v>855</v>
      </c>
    </row>
    <row r="3120" spans="1:6" ht="15" x14ac:dyDescent="0.25">
      <c r="A3120" s="8" t="s">
        <v>853</v>
      </c>
      <c r="B3120" s="8" t="s">
        <v>863</v>
      </c>
      <c r="C3120" s="8" t="s">
        <v>868</v>
      </c>
      <c r="D3120" s="8" t="s">
        <v>4397</v>
      </c>
      <c r="E3120" s="9">
        <v>130</v>
      </c>
      <c r="F3120" s="8" t="s">
        <v>855</v>
      </c>
    </row>
    <row r="3121" spans="1:6" ht="15" x14ac:dyDescent="0.25">
      <c r="A3121" s="8" t="s">
        <v>853</v>
      </c>
      <c r="B3121" s="8" t="s">
        <v>863</v>
      </c>
      <c r="C3121" s="8" t="s">
        <v>868</v>
      </c>
      <c r="D3121" s="8" t="s">
        <v>4398</v>
      </c>
      <c r="E3121" s="9">
        <v>341</v>
      </c>
      <c r="F3121" s="8" t="s">
        <v>855</v>
      </c>
    </row>
    <row r="3122" spans="1:6" ht="15" x14ac:dyDescent="0.25">
      <c r="A3122" s="8" t="s">
        <v>853</v>
      </c>
      <c r="B3122" s="8" t="s">
        <v>863</v>
      </c>
      <c r="C3122" s="8" t="s">
        <v>868</v>
      </c>
      <c r="D3122" s="8" t="s">
        <v>4399</v>
      </c>
      <c r="E3122" s="9">
        <v>249</v>
      </c>
      <c r="F3122" s="8" t="s">
        <v>855</v>
      </c>
    </row>
    <row r="3123" spans="1:6" ht="15" x14ac:dyDescent="0.25">
      <c r="A3123" s="8" t="s">
        <v>853</v>
      </c>
      <c r="B3123" s="8" t="s">
        <v>863</v>
      </c>
      <c r="C3123" s="8" t="s">
        <v>868</v>
      </c>
      <c r="D3123" s="8" t="s">
        <v>4400</v>
      </c>
      <c r="E3123" s="9">
        <v>406</v>
      </c>
      <c r="F3123" s="8" t="s">
        <v>855</v>
      </c>
    </row>
    <row r="3124" spans="1:6" ht="15" x14ac:dyDescent="0.25">
      <c r="A3124" s="8" t="s">
        <v>853</v>
      </c>
      <c r="B3124" s="8" t="s">
        <v>863</v>
      </c>
      <c r="C3124" s="8" t="s">
        <v>868</v>
      </c>
      <c r="D3124" s="8" t="s">
        <v>4401</v>
      </c>
      <c r="E3124" s="9">
        <v>261</v>
      </c>
      <c r="F3124" s="8" t="s">
        <v>855</v>
      </c>
    </row>
    <row r="3125" spans="1:6" ht="15" x14ac:dyDescent="0.25">
      <c r="A3125" s="8" t="s">
        <v>853</v>
      </c>
      <c r="B3125" s="8" t="s">
        <v>863</v>
      </c>
      <c r="C3125" s="8" t="s">
        <v>868</v>
      </c>
      <c r="D3125" s="8" t="s">
        <v>4402</v>
      </c>
      <c r="E3125" s="9">
        <v>193</v>
      </c>
      <c r="F3125" s="8" t="s">
        <v>855</v>
      </c>
    </row>
    <row r="3126" spans="1:6" ht="15" x14ac:dyDescent="0.25">
      <c r="A3126" s="8" t="s">
        <v>853</v>
      </c>
      <c r="B3126" s="8" t="s">
        <v>863</v>
      </c>
      <c r="C3126" s="8" t="s">
        <v>868</v>
      </c>
      <c r="D3126" s="8" t="s">
        <v>4403</v>
      </c>
      <c r="E3126" s="9">
        <v>281</v>
      </c>
      <c r="F3126" s="8" t="s">
        <v>855</v>
      </c>
    </row>
    <row r="3127" spans="1:6" ht="15" x14ac:dyDescent="0.25">
      <c r="A3127" s="8" t="s">
        <v>853</v>
      </c>
      <c r="B3127" s="8" t="s">
        <v>863</v>
      </c>
      <c r="C3127" s="8" t="s">
        <v>868</v>
      </c>
      <c r="D3127" s="8" t="s">
        <v>4404</v>
      </c>
      <c r="E3127" s="9">
        <v>290</v>
      </c>
      <c r="F3127" s="8" t="s">
        <v>855</v>
      </c>
    </row>
    <row r="3128" spans="1:6" ht="15" x14ac:dyDescent="0.25">
      <c r="A3128" s="8" t="s">
        <v>853</v>
      </c>
      <c r="B3128" s="8" t="s">
        <v>863</v>
      </c>
      <c r="C3128" s="8" t="s">
        <v>868</v>
      </c>
      <c r="D3128" s="8" t="s">
        <v>4405</v>
      </c>
      <c r="E3128" s="9">
        <v>229</v>
      </c>
      <c r="F3128" s="8" t="s">
        <v>855</v>
      </c>
    </row>
    <row r="3129" spans="1:6" ht="15" x14ac:dyDescent="0.25">
      <c r="A3129" s="8" t="s">
        <v>853</v>
      </c>
      <c r="B3129" s="8" t="s">
        <v>863</v>
      </c>
      <c r="C3129" s="8" t="s">
        <v>868</v>
      </c>
      <c r="D3129" s="8" t="s">
        <v>4406</v>
      </c>
      <c r="E3129" s="9">
        <v>199</v>
      </c>
      <c r="F3129" s="8" t="s">
        <v>855</v>
      </c>
    </row>
    <row r="3130" spans="1:6" ht="15" x14ac:dyDescent="0.25">
      <c r="A3130" s="8" t="s">
        <v>853</v>
      </c>
      <c r="B3130" s="8" t="s">
        <v>863</v>
      </c>
      <c r="C3130" s="8" t="s">
        <v>868</v>
      </c>
      <c r="D3130" s="8" t="s">
        <v>4407</v>
      </c>
      <c r="E3130" s="9">
        <v>414</v>
      </c>
      <c r="F3130" s="8" t="s">
        <v>855</v>
      </c>
    </row>
    <row r="3131" spans="1:6" ht="15" x14ac:dyDescent="0.25">
      <c r="A3131" s="8" t="s">
        <v>853</v>
      </c>
      <c r="B3131" s="8" t="s">
        <v>863</v>
      </c>
      <c r="C3131" s="8" t="s">
        <v>868</v>
      </c>
      <c r="D3131" s="8" t="s">
        <v>4408</v>
      </c>
      <c r="E3131" s="9">
        <v>243</v>
      </c>
      <c r="F3131" s="8" t="s">
        <v>855</v>
      </c>
    </row>
    <row r="3132" spans="1:6" ht="15" x14ac:dyDescent="0.25">
      <c r="A3132" s="8" t="s">
        <v>853</v>
      </c>
      <c r="B3132" s="8" t="s">
        <v>863</v>
      </c>
      <c r="C3132" s="8" t="s">
        <v>868</v>
      </c>
      <c r="D3132" s="8" t="s">
        <v>4409</v>
      </c>
      <c r="E3132" s="9">
        <v>234</v>
      </c>
      <c r="F3132" s="8" t="s">
        <v>855</v>
      </c>
    </row>
    <row r="3133" spans="1:6" ht="15" x14ac:dyDescent="0.25">
      <c r="A3133" s="8" t="s">
        <v>853</v>
      </c>
      <c r="B3133" s="8" t="s">
        <v>863</v>
      </c>
      <c r="C3133" s="8" t="s">
        <v>868</v>
      </c>
      <c r="D3133" s="8" t="s">
        <v>4410</v>
      </c>
      <c r="E3133" s="9">
        <v>254</v>
      </c>
      <c r="F3133" s="8" t="s">
        <v>855</v>
      </c>
    </row>
    <row r="3134" spans="1:6" ht="15" x14ac:dyDescent="0.25">
      <c r="A3134" s="8" t="s">
        <v>853</v>
      </c>
      <c r="B3134" s="8" t="s">
        <v>863</v>
      </c>
      <c r="C3134" s="8" t="s">
        <v>868</v>
      </c>
      <c r="D3134" s="8" t="s">
        <v>4411</v>
      </c>
      <c r="E3134" s="9">
        <v>387</v>
      </c>
      <c r="F3134" s="8" t="s">
        <v>855</v>
      </c>
    </row>
    <row r="3135" spans="1:6" ht="15" x14ac:dyDescent="0.25">
      <c r="A3135" s="8" t="s">
        <v>853</v>
      </c>
      <c r="B3135" s="8" t="s">
        <v>863</v>
      </c>
      <c r="C3135" s="8" t="s">
        <v>868</v>
      </c>
      <c r="D3135" s="8" t="s">
        <v>4412</v>
      </c>
      <c r="E3135" s="9">
        <v>306</v>
      </c>
      <c r="F3135" s="8" t="s">
        <v>855</v>
      </c>
    </row>
    <row r="3136" spans="1:6" ht="15" x14ac:dyDescent="0.25">
      <c r="A3136" s="8" t="s">
        <v>853</v>
      </c>
      <c r="B3136" s="8" t="s">
        <v>863</v>
      </c>
      <c r="C3136" s="8" t="s">
        <v>868</v>
      </c>
      <c r="D3136" s="8" t="s">
        <v>4413</v>
      </c>
      <c r="E3136" s="9">
        <v>276</v>
      </c>
      <c r="F3136" s="8" t="s">
        <v>855</v>
      </c>
    </row>
    <row r="3137" spans="1:6" ht="15" x14ac:dyDescent="0.25">
      <c r="A3137" s="8" t="s">
        <v>853</v>
      </c>
      <c r="B3137" s="8" t="s">
        <v>863</v>
      </c>
      <c r="C3137" s="8" t="s">
        <v>868</v>
      </c>
      <c r="D3137" s="8" t="s">
        <v>4414</v>
      </c>
      <c r="E3137" s="9">
        <v>331</v>
      </c>
      <c r="F3137" s="8" t="s">
        <v>855</v>
      </c>
    </row>
    <row r="3138" spans="1:6" ht="15" x14ac:dyDescent="0.25">
      <c r="A3138" s="8" t="s">
        <v>853</v>
      </c>
      <c r="B3138" s="8" t="s">
        <v>863</v>
      </c>
      <c r="C3138" s="8" t="s">
        <v>868</v>
      </c>
      <c r="D3138" s="8" t="s">
        <v>4415</v>
      </c>
      <c r="E3138" s="9">
        <v>242</v>
      </c>
      <c r="F3138" s="8" t="s">
        <v>855</v>
      </c>
    </row>
    <row r="3139" spans="1:6" ht="15" x14ac:dyDescent="0.25">
      <c r="A3139" s="8" t="s">
        <v>853</v>
      </c>
      <c r="B3139" s="8" t="s">
        <v>151</v>
      </c>
      <c r="C3139" s="8" t="s">
        <v>869</v>
      </c>
      <c r="D3139" s="8" t="s">
        <v>4416</v>
      </c>
      <c r="E3139" s="9">
        <v>185</v>
      </c>
      <c r="F3139" s="8" t="s">
        <v>855</v>
      </c>
    </row>
    <row r="3140" spans="1:6" ht="15" x14ac:dyDescent="0.25">
      <c r="A3140" s="8" t="s">
        <v>853</v>
      </c>
      <c r="B3140" s="8" t="s">
        <v>151</v>
      </c>
      <c r="C3140" s="8" t="s">
        <v>869</v>
      </c>
      <c r="D3140" s="8" t="s">
        <v>4417</v>
      </c>
      <c r="E3140" s="9">
        <v>188</v>
      </c>
      <c r="F3140" s="8" t="s">
        <v>855</v>
      </c>
    </row>
    <row r="3141" spans="1:6" ht="15" x14ac:dyDescent="0.25">
      <c r="A3141" s="8" t="s">
        <v>853</v>
      </c>
      <c r="B3141" s="8" t="s">
        <v>151</v>
      </c>
      <c r="C3141" s="8" t="s">
        <v>869</v>
      </c>
      <c r="D3141" s="8" t="s">
        <v>4418</v>
      </c>
      <c r="E3141" s="9">
        <v>224</v>
      </c>
      <c r="F3141" s="8" t="s">
        <v>855</v>
      </c>
    </row>
    <row r="3142" spans="1:6" ht="15" x14ac:dyDescent="0.25">
      <c r="A3142" s="8" t="s">
        <v>853</v>
      </c>
      <c r="B3142" s="8" t="s">
        <v>151</v>
      </c>
      <c r="C3142" s="8" t="s">
        <v>869</v>
      </c>
      <c r="D3142" s="8" t="s">
        <v>4419</v>
      </c>
      <c r="E3142" s="9">
        <v>459</v>
      </c>
      <c r="F3142" s="8" t="s">
        <v>855</v>
      </c>
    </row>
    <row r="3143" spans="1:6" ht="15" x14ac:dyDescent="0.25">
      <c r="A3143" s="8" t="s">
        <v>853</v>
      </c>
      <c r="B3143" s="8" t="s">
        <v>151</v>
      </c>
      <c r="C3143" s="8" t="s">
        <v>869</v>
      </c>
      <c r="D3143" s="8" t="s">
        <v>4420</v>
      </c>
      <c r="E3143" s="9">
        <v>532</v>
      </c>
      <c r="F3143" s="8" t="s">
        <v>855</v>
      </c>
    </row>
    <row r="3144" spans="1:6" ht="15" x14ac:dyDescent="0.25">
      <c r="A3144" s="8" t="s">
        <v>853</v>
      </c>
      <c r="B3144" s="8" t="s">
        <v>151</v>
      </c>
      <c r="C3144" s="8" t="s">
        <v>869</v>
      </c>
      <c r="D3144" s="8" t="s">
        <v>4421</v>
      </c>
      <c r="E3144" s="9">
        <v>501</v>
      </c>
      <c r="F3144" s="8" t="s">
        <v>855</v>
      </c>
    </row>
    <row r="3145" spans="1:6" ht="15" x14ac:dyDescent="0.25">
      <c r="A3145" s="8" t="s">
        <v>853</v>
      </c>
      <c r="B3145" s="8" t="s">
        <v>151</v>
      </c>
      <c r="C3145" s="8" t="s">
        <v>869</v>
      </c>
      <c r="D3145" s="8" t="s">
        <v>4422</v>
      </c>
      <c r="E3145" s="9">
        <v>389</v>
      </c>
      <c r="F3145" s="8" t="s">
        <v>855</v>
      </c>
    </row>
    <row r="3146" spans="1:6" ht="15" x14ac:dyDescent="0.25">
      <c r="A3146" s="8" t="s">
        <v>853</v>
      </c>
      <c r="B3146" s="8" t="s">
        <v>151</v>
      </c>
      <c r="C3146" s="8" t="s">
        <v>869</v>
      </c>
      <c r="D3146" s="8" t="s">
        <v>4423</v>
      </c>
      <c r="E3146" s="9">
        <v>289</v>
      </c>
      <c r="F3146" s="8" t="s">
        <v>855</v>
      </c>
    </row>
    <row r="3147" spans="1:6" ht="15" x14ac:dyDescent="0.25">
      <c r="A3147" s="8" t="s">
        <v>853</v>
      </c>
      <c r="B3147" s="8" t="s">
        <v>151</v>
      </c>
      <c r="C3147" s="8" t="s">
        <v>869</v>
      </c>
      <c r="D3147" s="8" t="s">
        <v>4424</v>
      </c>
      <c r="E3147" s="9">
        <v>314</v>
      </c>
      <c r="F3147" s="8" t="s">
        <v>855</v>
      </c>
    </row>
    <row r="3148" spans="1:6" ht="15" x14ac:dyDescent="0.25">
      <c r="A3148" s="8" t="s">
        <v>853</v>
      </c>
      <c r="B3148" s="8" t="s">
        <v>151</v>
      </c>
      <c r="C3148" s="8" t="s">
        <v>869</v>
      </c>
      <c r="D3148" s="8" t="s">
        <v>4425</v>
      </c>
      <c r="E3148" s="9">
        <v>297</v>
      </c>
      <c r="F3148" s="8" t="s">
        <v>855</v>
      </c>
    </row>
    <row r="3149" spans="1:6" ht="15" x14ac:dyDescent="0.25">
      <c r="A3149" s="8" t="s">
        <v>853</v>
      </c>
      <c r="B3149" s="8" t="s">
        <v>151</v>
      </c>
      <c r="C3149" s="8" t="s">
        <v>869</v>
      </c>
      <c r="D3149" s="8" t="s">
        <v>4426</v>
      </c>
      <c r="E3149" s="9">
        <v>180</v>
      </c>
      <c r="F3149" s="8" t="s">
        <v>855</v>
      </c>
    </row>
    <row r="3150" spans="1:6" ht="15" x14ac:dyDescent="0.25">
      <c r="A3150" s="8" t="s">
        <v>853</v>
      </c>
      <c r="B3150" s="8" t="s">
        <v>151</v>
      </c>
      <c r="C3150" s="8" t="s">
        <v>869</v>
      </c>
      <c r="D3150" s="8" t="s">
        <v>4427</v>
      </c>
      <c r="E3150" s="9">
        <v>320</v>
      </c>
      <c r="F3150" s="8" t="s">
        <v>855</v>
      </c>
    </row>
    <row r="3151" spans="1:6" ht="15" x14ac:dyDescent="0.25">
      <c r="A3151" s="8" t="s">
        <v>853</v>
      </c>
      <c r="B3151" s="8" t="s">
        <v>151</v>
      </c>
      <c r="C3151" s="8" t="s">
        <v>869</v>
      </c>
      <c r="D3151" s="8" t="s">
        <v>4428</v>
      </c>
      <c r="E3151" s="9">
        <v>456</v>
      </c>
      <c r="F3151" s="8" t="s">
        <v>855</v>
      </c>
    </row>
    <row r="3152" spans="1:6" ht="15" x14ac:dyDescent="0.25">
      <c r="A3152" s="8" t="s">
        <v>853</v>
      </c>
      <c r="B3152" s="8" t="s">
        <v>151</v>
      </c>
      <c r="C3152" s="8" t="s">
        <v>869</v>
      </c>
      <c r="D3152" s="8" t="s">
        <v>4429</v>
      </c>
      <c r="E3152" s="9">
        <v>433</v>
      </c>
      <c r="F3152" s="8" t="s">
        <v>855</v>
      </c>
    </row>
    <row r="3153" spans="1:6" ht="15" x14ac:dyDescent="0.25">
      <c r="A3153" s="8" t="s">
        <v>853</v>
      </c>
      <c r="B3153" s="8" t="s">
        <v>151</v>
      </c>
      <c r="C3153" s="8" t="s">
        <v>869</v>
      </c>
      <c r="D3153" s="8" t="s">
        <v>4430</v>
      </c>
      <c r="E3153" s="9">
        <v>511</v>
      </c>
      <c r="F3153" s="8" t="s">
        <v>855</v>
      </c>
    </row>
    <row r="3154" spans="1:6" ht="15" x14ac:dyDescent="0.25">
      <c r="A3154" s="8" t="s">
        <v>853</v>
      </c>
      <c r="B3154" s="8" t="s">
        <v>151</v>
      </c>
      <c r="C3154" s="8" t="s">
        <v>869</v>
      </c>
      <c r="D3154" s="8" t="s">
        <v>4431</v>
      </c>
      <c r="E3154" s="9">
        <v>500</v>
      </c>
      <c r="F3154" s="8" t="s">
        <v>855</v>
      </c>
    </row>
    <row r="3155" spans="1:6" ht="15" x14ac:dyDescent="0.25">
      <c r="A3155" s="8" t="s">
        <v>853</v>
      </c>
      <c r="B3155" s="8" t="s">
        <v>151</v>
      </c>
      <c r="C3155" s="8" t="s">
        <v>869</v>
      </c>
      <c r="D3155" s="8" t="s">
        <v>4432</v>
      </c>
      <c r="E3155" s="9">
        <v>391</v>
      </c>
      <c r="F3155" s="8" t="s">
        <v>855</v>
      </c>
    </row>
    <row r="3156" spans="1:6" ht="15" x14ac:dyDescent="0.25">
      <c r="A3156" s="8" t="s">
        <v>853</v>
      </c>
      <c r="B3156" s="8" t="s">
        <v>151</v>
      </c>
      <c r="C3156" s="8" t="s">
        <v>869</v>
      </c>
      <c r="D3156" s="8" t="s">
        <v>4433</v>
      </c>
      <c r="E3156" s="9">
        <v>304</v>
      </c>
      <c r="F3156" s="8" t="s">
        <v>855</v>
      </c>
    </row>
    <row r="3157" spans="1:6" ht="15" x14ac:dyDescent="0.25">
      <c r="A3157" s="8" t="s">
        <v>853</v>
      </c>
      <c r="B3157" s="8" t="s">
        <v>151</v>
      </c>
      <c r="C3157" s="8" t="s">
        <v>869</v>
      </c>
      <c r="D3157" s="8" t="s">
        <v>4434</v>
      </c>
      <c r="E3157" s="9">
        <v>367</v>
      </c>
      <c r="F3157" s="8" t="s">
        <v>855</v>
      </c>
    </row>
    <row r="3158" spans="1:6" ht="15" x14ac:dyDescent="0.25">
      <c r="A3158" s="8" t="s">
        <v>853</v>
      </c>
      <c r="B3158" s="8" t="s">
        <v>151</v>
      </c>
      <c r="C3158" s="8" t="s">
        <v>869</v>
      </c>
      <c r="D3158" s="8" t="s">
        <v>4435</v>
      </c>
      <c r="E3158" s="9">
        <v>408</v>
      </c>
      <c r="F3158" s="8" t="s">
        <v>855</v>
      </c>
    </row>
    <row r="3159" spans="1:6" ht="15" x14ac:dyDescent="0.25">
      <c r="A3159" s="8" t="s">
        <v>853</v>
      </c>
      <c r="B3159" s="8" t="s">
        <v>151</v>
      </c>
      <c r="C3159" s="8" t="s">
        <v>869</v>
      </c>
      <c r="D3159" s="8" t="s">
        <v>4436</v>
      </c>
      <c r="E3159" s="9">
        <v>140</v>
      </c>
      <c r="F3159" s="8" t="s">
        <v>855</v>
      </c>
    </row>
    <row r="3160" spans="1:6" ht="15" x14ac:dyDescent="0.25">
      <c r="A3160" s="8" t="s">
        <v>853</v>
      </c>
      <c r="B3160" s="8" t="s">
        <v>151</v>
      </c>
      <c r="C3160" s="8" t="s">
        <v>869</v>
      </c>
      <c r="D3160" s="8" t="s">
        <v>4437</v>
      </c>
      <c r="E3160" s="9">
        <v>241</v>
      </c>
      <c r="F3160" s="8" t="s">
        <v>855</v>
      </c>
    </row>
    <row r="3161" spans="1:6" ht="15" x14ac:dyDescent="0.25">
      <c r="A3161" s="8" t="s">
        <v>853</v>
      </c>
      <c r="B3161" s="8" t="s">
        <v>151</v>
      </c>
      <c r="C3161" s="8" t="s">
        <v>869</v>
      </c>
      <c r="D3161" s="8" t="s">
        <v>4438</v>
      </c>
      <c r="E3161" s="9">
        <v>389</v>
      </c>
      <c r="F3161" s="8" t="s">
        <v>855</v>
      </c>
    </row>
    <row r="3162" spans="1:6" ht="15" x14ac:dyDescent="0.25">
      <c r="A3162" s="8" t="s">
        <v>853</v>
      </c>
      <c r="B3162" s="8" t="s">
        <v>151</v>
      </c>
      <c r="C3162" s="8" t="s">
        <v>869</v>
      </c>
      <c r="D3162" s="8" t="s">
        <v>4439</v>
      </c>
      <c r="E3162" s="9">
        <v>428</v>
      </c>
      <c r="F3162" s="8" t="s">
        <v>855</v>
      </c>
    </row>
    <row r="3163" spans="1:6" ht="15" x14ac:dyDescent="0.25">
      <c r="A3163" s="8" t="s">
        <v>853</v>
      </c>
      <c r="B3163" s="8" t="s">
        <v>151</v>
      </c>
      <c r="C3163" s="8" t="s">
        <v>869</v>
      </c>
      <c r="D3163" s="8" t="s">
        <v>4440</v>
      </c>
      <c r="E3163" s="9">
        <v>300</v>
      </c>
      <c r="F3163" s="8" t="s">
        <v>855</v>
      </c>
    </row>
    <row r="3164" spans="1:6" ht="15" x14ac:dyDescent="0.25">
      <c r="A3164" s="8" t="s">
        <v>853</v>
      </c>
      <c r="B3164" s="8" t="s">
        <v>151</v>
      </c>
      <c r="C3164" s="8" t="s">
        <v>869</v>
      </c>
      <c r="D3164" s="8" t="s">
        <v>4441</v>
      </c>
      <c r="E3164" s="9">
        <v>402</v>
      </c>
      <c r="F3164" s="8" t="s">
        <v>855</v>
      </c>
    </row>
    <row r="3165" spans="1:6" ht="15" x14ac:dyDescent="0.25">
      <c r="A3165" s="8" t="s">
        <v>853</v>
      </c>
      <c r="B3165" s="8" t="s">
        <v>151</v>
      </c>
      <c r="C3165" s="8" t="s">
        <v>869</v>
      </c>
      <c r="D3165" s="8" t="s">
        <v>4442</v>
      </c>
      <c r="E3165" s="9">
        <v>374</v>
      </c>
      <c r="F3165" s="8" t="s">
        <v>855</v>
      </c>
    </row>
    <row r="3166" spans="1:6" ht="15" x14ac:dyDescent="0.25">
      <c r="A3166" s="8" t="s">
        <v>853</v>
      </c>
      <c r="B3166" s="8" t="s">
        <v>151</v>
      </c>
      <c r="C3166" s="8" t="s">
        <v>869</v>
      </c>
      <c r="D3166" s="8" t="s">
        <v>4443</v>
      </c>
      <c r="E3166" s="9">
        <v>462</v>
      </c>
      <c r="F3166" s="8" t="s">
        <v>855</v>
      </c>
    </row>
    <row r="3167" spans="1:6" ht="15" x14ac:dyDescent="0.25">
      <c r="A3167" s="8" t="s">
        <v>853</v>
      </c>
      <c r="B3167" s="8" t="s">
        <v>151</v>
      </c>
      <c r="C3167" s="8" t="s">
        <v>869</v>
      </c>
      <c r="D3167" s="8" t="s">
        <v>4444</v>
      </c>
      <c r="E3167" s="9">
        <v>217</v>
      </c>
      <c r="F3167" s="8" t="s">
        <v>855</v>
      </c>
    </row>
    <row r="3168" spans="1:6" ht="15" x14ac:dyDescent="0.25">
      <c r="A3168" s="8" t="s">
        <v>853</v>
      </c>
      <c r="B3168" s="8" t="s">
        <v>151</v>
      </c>
      <c r="C3168" s="8" t="s">
        <v>869</v>
      </c>
      <c r="D3168" s="8" t="s">
        <v>4445</v>
      </c>
      <c r="E3168" s="9">
        <v>219</v>
      </c>
      <c r="F3168" s="8" t="s">
        <v>855</v>
      </c>
    </row>
    <row r="3169" spans="1:6" ht="15" x14ac:dyDescent="0.25">
      <c r="A3169" s="8" t="s">
        <v>853</v>
      </c>
      <c r="B3169" s="8" t="s">
        <v>151</v>
      </c>
      <c r="C3169" s="8" t="s">
        <v>869</v>
      </c>
      <c r="D3169" s="8" t="s">
        <v>4446</v>
      </c>
      <c r="E3169" s="9">
        <v>480</v>
      </c>
      <c r="F3169" s="8" t="s">
        <v>855</v>
      </c>
    </row>
    <row r="3170" spans="1:6" ht="15" x14ac:dyDescent="0.25">
      <c r="A3170" s="8" t="s">
        <v>853</v>
      </c>
      <c r="B3170" s="8" t="s">
        <v>151</v>
      </c>
      <c r="C3170" s="8" t="s">
        <v>869</v>
      </c>
      <c r="D3170" s="8" t="s">
        <v>4447</v>
      </c>
      <c r="E3170" s="9">
        <v>407</v>
      </c>
      <c r="F3170" s="8" t="s">
        <v>855</v>
      </c>
    </row>
    <row r="3171" spans="1:6" ht="15" x14ac:dyDescent="0.25">
      <c r="A3171" s="8" t="s">
        <v>853</v>
      </c>
      <c r="B3171" s="8" t="s">
        <v>151</v>
      </c>
      <c r="C3171" s="8" t="s">
        <v>869</v>
      </c>
      <c r="D3171" s="8" t="s">
        <v>4448</v>
      </c>
      <c r="E3171" s="9">
        <v>337</v>
      </c>
      <c r="F3171" s="8" t="s">
        <v>855</v>
      </c>
    </row>
    <row r="3172" spans="1:6" ht="15" x14ac:dyDescent="0.25">
      <c r="A3172" s="8" t="s">
        <v>853</v>
      </c>
      <c r="B3172" s="8" t="s">
        <v>151</v>
      </c>
      <c r="C3172" s="8" t="s">
        <v>869</v>
      </c>
      <c r="D3172" s="8" t="s">
        <v>4449</v>
      </c>
      <c r="E3172" s="9">
        <v>280</v>
      </c>
      <c r="F3172" s="8" t="s">
        <v>855</v>
      </c>
    </row>
    <row r="3173" spans="1:6" ht="15" x14ac:dyDescent="0.25">
      <c r="A3173" s="8" t="s">
        <v>853</v>
      </c>
      <c r="B3173" s="8" t="s">
        <v>151</v>
      </c>
      <c r="C3173" s="8" t="s">
        <v>870</v>
      </c>
      <c r="D3173" s="8" t="s">
        <v>4450</v>
      </c>
      <c r="E3173" s="9">
        <v>266</v>
      </c>
      <c r="F3173" s="8" t="s">
        <v>855</v>
      </c>
    </row>
    <row r="3174" spans="1:6" ht="15" x14ac:dyDescent="0.25">
      <c r="A3174" s="8" t="s">
        <v>853</v>
      </c>
      <c r="B3174" s="8" t="s">
        <v>151</v>
      </c>
      <c r="C3174" s="8" t="s">
        <v>870</v>
      </c>
      <c r="D3174" s="8" t="s">
        <v>4451</v>
      </c>
      <c r="E3174" s="9">
        <v>476</v>
      </c>
      <c r="F3174" s="8" t="s">
        <v>855</v>
      </c>
    </row>
    <row r="3175" spans="1:6" ht="15" x14ac:dyDescent="0.25">
      <c r="A3175" s="8" t="s">
        <v>853</v>
      </c>
      <c r="B3175" s="8" t="s">
        <v>151</v>
      </c>
      <c r="C3175" s="8" t="s">
        <v>870</v>
      </c>
      <c r="D3175" s="8" t="s">
        <v>4452</v>
      </c>
      <c r="E3175" s="9">
        <v>349</v>
      </c>
      <c r="F3175" s="8" t="s">
        <v>855</v>
      </c>
    </row>
    <row r="3176" spans="1:6" ht="15" x14ac:dyDescent="0.25">
      <c r="A3176" s="8" t="s">
        <v>853</v>
      </c>
      <c r="B3176" s="8" t="s">
        <v>151</v>
      </c>
      <c r="C3176" s="8" t="s">
        <v>870</v>
      </c>
      <c r="D3176" s="8" t="s">
        <v>4453</v>
      </c>
      <c r="E3176" s="9">
        <v>223</v>
      </c>
      <c r="F3176" s="8" t="s">
        <v>855</v>
      </c>
    </row>
    <row r="3177" spans="1:6" ht="15" x14ac:dyDescent="0.25">
      <c r="A3177" s="8" t="s">
        <v>853</v>
      </c>
      <c r="B3177" s="8" t="s">
        <v>151</v>
      </c>
      <c r="C3177" s="8" t="s">
        <v>870</v>
      </c>
      <c r="D3177" s="8" t="s">
        <v>4454</v>
      </c>
      <c r="E3177" s="9">
        <v>252</v>
      </c>
      <c r="F3177" s="8" t="s">
        <v>855</v>
      </c>
    </row>
    <row r="3178" spans="1:6" ht="15" x14ac:dyDescent="0.25">
      <c r="A3178" s="8" t="s">
        <v>853</v>
      </c>
      <c r="B3178" s="8" t="s">
        <v>151</v>
      </c>
      <c r="C3178" s="8" t="s">
        <v>870</v>
      </c>
      <c r="D3178" s="8" t="s">
        <v>4455</v>
      </c>
      <c r="E3178" s="9">
        <v>319</v>
      </c>
      <c r="F3178" s="8" t="s">
        <v>855</v>
      </c>
    </row>
    <row r="3179" spans="1:6" ht="15" x14ac:dyDescent="0.25">
      <c r="A3179" s="8" t="s">
        <v>853</v>
      </c>
      <c r="B3179" s="8" t="s">
        <v>151</v>
      </c>
      <c r="C3179" s="8" t="s">
        <v>877</v>
      </c>
      <c r="D3179" s="8" t="s">
        <v>4456</v>
      </c>
      <c r="E3179" s="9">
        <v>256</v>
      </c>
      <c r="F3179" s="8" t="s">
        <v>855</v>
      </c>
    </row>
    <row r="3180" spans="1:6" ht="15" x14ac:dyDescent="0.25">
      <c r="A3180" s="8" t="s">
        <v>853</v>
      </c>
      <c r="B3180" s="8" t="s">
        <v>151</v>
      </c>
      <c r="C3180" s="8" t="s">
        <v>877</v>
      </c>
      <c r="D3180" s="8" t="s">
        <v>4457</v>
      </c>
      <c r="E3180" s="9">
        <v>307</v>
      </c>
      <c r="F3180" s="8" t="s">
        <v>855</v>
      </c>
    </row>
    <row r="3181" spans="1:6" ht="15" x14ac:dyDescent="0.25">
      <c r="A3181" s="8" t="s">
        <v>853</v>
      </c>
      <c r="B3181" s="8" t="s">
        <v>151</v>
      </c>
      <c r="C3181" s="8" t="s">
        <v>877</v>
      </c>
      <c r="D3181" s="8" t="s">
        <v>4458</v>
      </c>
      <c r="E3181" s="9">
        <v>337</v>
      </c>
      <c r="F3181" s="8" t="s">
        <v>855</v>
      </c>
    </row>
    <row r="3182" spans="1:6" ht="15" x14ac:dyDescent="0.25">
      <c r="A3182" s="8" t="s">
        <v>853</v>
      </c>
      <c r="B3182" s="8" t="s">
        <v>151</v>
      </c>
      <c r="C3182" s="8" t="s">
        <v>877</v>
      </c>
      <c r="D3182" s="8" t="s">
        <v>4459</v>
      </c>
      <c r="E3182" s="9">
        <v>208</v>
      </c>
      <c r="F3182" s="8" t="s">
        <v>855</v>
      </c>
    </row>
    <row r="3183" spans="1:6" ht="15" x14ac:dyDescent="0.25">
      <c r="A3183" s="8" t="s">
        <v>853</v>
      </c>
      <c r="B3183" s="8" t="s">
        <v>151</v>
      </c>
      <c r="C3183" s="8" t="s">
        <v>877</v>
      </c>
      <c r="D3183" s="8" t="s">
        <v>4460</v>
      </c>
      <c r="E3183" s="9">
        <v>307</v>
      </c>
      <c r="F3183" s="8" t="s">
        <v>855</v>
      </c>
    </row>
    <row r="3184" spans="1:6" ht="15" x14ac:dyDescent="0.25">
      <c r="A3184" s="8" t="s">
        <v>853</v>
      </c>
      <c r="B3184" s="8" t="s">
        <v>151</v>
      </c>
      <c r="C3184" s="8" t="s">
        <v>877</v>
      </c>
      <c r="D3184" s="8" t="s">
        <v>4461</v>
      </c>
      <c r="E3184" s="9">
        <v>402</v>
      </c>
      <c r="F3184" s="8" t="s">
        <v>855</v>
      </c>
    </row>
    <row r="3185" spans="1:6" ht="15" x14ac:dyDescent="0.25">
      <c r="A3185" s="8" t="s">
        <v>853</v>
      </c>
      <c r="B3185" s="8" t="s">
        <v>151</v>
      </c>
      <c r="C3185" s="8" t="s">
        <v>877</v>
      </c>
      <c r="D3185" s="8" t="s">
        <v>4462</v>
      </c>
      <c r="E3185" s="9">
        <v>288</v>
      </c>
      <c r="F3185" s="8" t="s">
        <v>855</v>
      </c>
    </row>
    <row r="3186" spans="1:6" ht="15" x14ac:dyDescent="0.25">
      <c r="A3186" s="8" t="s">
        <v>853</v>
      </c>
      <c r="B3186" s="8" t="s">
        <v>151</v>
      </c>
      <c r="C3186" s="8" t="s">
        <v>877</v>
      </c>
      <c r="D3186" s="8" t="s">
        <v>4463</v>
      </c>
      <c r="E3186" s="9">
        <v>236</v>
      </c>
      <c r="F3186" s="8" t="s">
        <v>855</v>
      </c>
    </row>
    <row r="3187" spans="1:6" ht="15" x14ac:dyDescent="0.25">
      <c r="A3187" s="8" t="s">
        <v>853</v>
      </c>
      <c r="B3187" s="8" t="s">
        <v>151</v>
      </c>
      <c r="C3187" s="8" t="s">
        <v>877</v>
      </c>
      <c r="D3187" s="8" t="s">
        <v>4464</v>
      </c>
      <c r="E3187" s="9">
        <v>258</v>
      </c>
      <c r="F3187" s="8" t="s">
        <v>855</v>
      </c>
    </row>
    <row r="3188" spans="1:6" ht="15" x14ac:dyDescent="0.25">
      <c r="A3188" s="8" t="s">
        <v>853</v>
      </c>
      <c r="B3188" s="8" t="s">
        <v>151</v>
      </c>
      <c r="C3188" s="8" t="s">
        <v>877</v>
      </c>
      <c r="D3188" s="8" t="s">
        <v>4465</v>
      </c>
      <c r="E3188" s="9">
        <v>314</v>
      </c>
      <c r="F3188" s="8" t="s">
        <v>855</v>
      </c>
    </row>
    <row r="3189" spans="1:6" ht="15" x14ac:dyDescent="0.25">
      <c r="A3189" s="8" t="s">
        <v>853</v>
      </c>
      <c r="B3189" s="8" t="s">
        <v>151</v>
      </c>
      <c r="C3189" s="8" t="s">
        <v>877</v>
      </c>
      <c r="D3189" s="8" t="s">
        <v>4466</v>
      </c>
      <c r="E3189" s="9">
        <v>316</v>
      </c>
      <c r="F3189" s="8" t="s">
        <v>855</v>
      </c>
    </row>
    <row r="3190" spans="1:6" ht="15" x14ac:dyDescent="0.25">
      <c r="A3190" s="8" t="s">
        <v>853</v>
      </c>
      <c r="B3190" s="8" t="s">
        <v>151</v>
      </c>
      <c r="C3190" s="8" t="s">
        <v>877</v>
      </c>
      <c r="D3190" s="8" t="s">
        <v>4467</v>
      </c>
      <c r="E3190" s="9">
        <v>236</v>
      </c>
      <c r="F3190" s="8" t="s">
        <v>855</v>
      </c>
    </row>
    <row r="3191" spans="1:6" ht="15" x14ac:dyDescent="0.25">
      <c r="A3191" s="8" t="s">
        <v>853</v>
      </c>
      <c r="B3191" s="8" t="s">
        <v>151</v>
      </c>
      <c r="C3191" s="8" t="s">
        <v>877</v>
      </c>
      <c r="D3191" s="8" t="s">
        <v>4468</v>
      </c>
      <c r="E3191" s="9">
        <v>369</v>
      </c>
      <c r="F3191" s="8" t="s">
        <v>855</v>
      </c>
    </row>
    <row r="3192" spans="1:6" ht="15" x14ac:dyDescent="0.25">
      <c r="A3192" s="8" t="s">
        <v>853</v>
      </c>
      <c r="B3192" s="8" t="s">
        <v>151</v>
      </c>
      <c r="C3192" s="8" t="s">
        <v>877</v>
      </c>
      <c r="D3192" s="8" t="s">
        <v>4469</v>
      </c>
      <c r="E3192" s="9">
        <v>364</v>
      </c>
      <c r="F3192" s="8" t="s">
        <v>855</v>
      </c>
    </row>
    <row r="3193" spans="1:6" ht="15" x14ac:dyDescent="0.25">
      <c r="A3193" s="8" t="s">
        <v>853</v>
      </c>
      <c r="B3193" s="8" t="s">
        <v>151</v>
      </c>
      <c r="C3193" s="8" t="s">
        <v>877</v>
      </c>
      <c r="D3193" s="8" t="s">
        <v>4470</v>
      </c>
      <c r="E3193" s="9">
        <v>375</v>
      </c>
      <c r="F3193" s="8" t="s">
        <v>855</v>
      </c>
    </row>
    <row r="3194" spans="1:6" ht="15" x14ac:dyDescent="0.25">
      <c r="A3194" s="8" t="s">
        <v>853</v>
      </c>
      <c r="B3194" s="8" t="s">
        <v>151</v>
      </c>
      <c r="C3194" s="8" t="s">
        <v>877</v>
      </c>
      <c r="D3194" s="8" t="s">
        <v>4471</v>
      </c>
      <c r="E3194" s="9">
        <v>243</v>
      </c>
      <c r="F3194" s="8" t="s">
        <v>855</v>
      </c>
    </row>
    <row r="3195" spans="1:6" ht="15" x14ac:dyDescent="0.25">
      <c r="A3195" s="8" t="s">
        <v>853</v>
      </c>
      <c r="B3195" s="8" t="s">
        <v>151</v>
      </c>
      <c r="C3195" s="8" t="s">
        <v>877</v>
      </c>
      <c r="D3195" s="8" t="s">
        <v>4472</v>
      </c>
      <c r="E3195" s="9">
        <v>330</v>
      </c>
      <c r="F3195" s="8" t="s">
        <v>855</v>
      </c>
    </row>
    <row r="3196" spans="1:6" ht="15" x14ac:dyDescent="0.25">
      <c r="A3196" s="8" t="s">
        <v>853</v>
      </c>
      <c r="B3196" s="8" t="s">
        <v>151</v>
      </c>
      <c r="C3196" s="8" t="s">
        <v>877</v>
      </c>
      <c r="D3196" s="8" t="s">
        <v>4473</v>
      </c>
      <c r="E3196" s="9">
        <v>193</v>
      </c>
      <c r="F3196" s="8" t="s">
        <v>855</v>
      </c>
    </row>
    <row r="3197" spans="1:6" ht="15" x14ac:dyDescent="0.25">
      <c r="A3197" s="8" t="s">
        <v>853</v>
      </c>
      <c r="B3197" s="8" t="s">
        <v>151</v>
      </c>
      <c r="C3197" s="8" t="s">
        <v>877</v>
      </c>
      <c r="D3197" s="8" t="s">
        <v>4474</v>
      </c>
      <c r="E3197" s="9">
        <v>379</v>
      </c>
      <c r="F3197" s="8" t="s">
        <v>855</v>
      </c>
    </row>
    <row r="3198" spans="1:6" ht="15" x14ac:dyDescent="0.25">
      <c r="A3198" s="8" t="s">
        <v>853</v>
      </c>
      <c r="B3198" s="8" t="s">
        <v>151</v>
      </c>
      <c r="C3198" s="8" t="s">
        <v>877</v>
      </c>
      <c r="D3198" s="8" t="s">
        <v>4475</v>
      </c>
      <c r="E3198" s="9">
        <v>161</v>
      </c>
      <c r="F3198" s="8" t="s">
        <v>855</v>
      </c>
    </row>
    <row r="3199" spans="1:6" ht="15" x14ac:dyDescent="0.25">
      <c r="A3199" s="8" t="s">
        <v>853</v>
      </c>
      <c r="B3199" s="8" t="s">
        <v>151</v>
      </c>
      <c r="C3199" s="8" t="s">
        <v>877</v>
      </c>
      <c r="D3199" s="8" t="s">
        <v>4476</v>
      </c>
      <c r="E3199" s="9">
        <v>355</v>
      </c>
      <c r="F3199" s="8" t="s">
        <v>855</v>
      </c>
    </row>
    <row r="3200" spans="1:6" ht="15" x14ac:dyDescent="0.25">
      <c r="A3200" s="8" t="s">
        <v>853</v>
      </c>
      <c r="B3200" s="8" t="s">
        <v>151</v>
      </c>
      <c r="C3200" s="8" t="s">
        <v>877</v>
      </c>
      <c r="D3200" s="8" t="s">
        <v>4477</v>
      </c>
      <c r="E3200" s="9">
        <v>215</v>
      </c>
      <c r="F3200" s="8" t="s">
        <v>855</v>
      </c>
    </row>
    <row r="3201" spans="1:6" ht="15" x14ac:dyDescent="0.25">
      <c r="A3201" s="8" t="s">
        <v>853</v>
      </c>
      <c r="B3201" s="8" t="s">
        <v>872</v>
      </c>
      <c r="C3201" s="8" t="s">
        <v>873</v>
      </c>
      <c r="D3201" s="8" t="s">
        <v>4478</v>
      </c>
      <c r="E3201" s="9">
        <v>331</v>
      </c>
      <c r="F3201" s="8" t="s">
        <v>855</v>
      </c>
    </row>
    <row r="3202" spans="1:6" ht="15" x14ac:dyDescent="0.25">
      <c r="A3202" s="8" t="s">
        <v>853</v>
      </c>
      <c r="B3202" s="8" t="s">
        <v>872</v>
      </c>
      <c r="C3202" s="8" t="s">
        <v>873</v>
      </c>
      <c r="D3202" s="8" t="s">
        <v>4479</v>
      </c>
      <c r="E3202" s="9">
        <v>310</v>
      </c>
      <c r="F3202" s="8" t="s">
        <v>855</v>
      </c>
    </row>
    <row r="3203" spans="1:6" ht="15" x14ac:dyDescent="0.25">
      <c r="A3203" s="8" t="s">
        <v>853</v>
      </c>
      <c r="B3203" s="8" t="s">
        <v>872</v>
      </c>
      <c r="C3203" s="8" t="s">
        <v>873</v>
      </c>
      <c r="D3203" s="8" t="s">
        <v>4480</v>
      </c>
      <c r="E3203" s="9">
        <v>319</v>
      </c>
      <c r="F3203" s="8" t="s">
        <v>855</v>
      </c>
    </row>
    <row r="3204" spans="1:6" ht="15" x14ac:dyDescent="0.25">
      <c r="A3204" s="8" t="s">
        <v>853</v>
      </c>
      <c r="B3204" s="8" t="s">
        <v>872</v>
      </c>
      <c r="C3204" s="8" t="s">
        <v>873</v>
      </c>
      <c r="D3204" s="8" t="s">
        <v>4481</v>
      </c>
      <c r="E3204" s="9">
        <v>376</v>
      </c>
      <c r="F3204" s="8" t="s">
        <v>855</v>
      </c>
    </row>
    <row r="3205" spans="1:6" ht="15" x14ac:dyDescent="0.25">
      <c r="A3205" s="8" t="s">
        <v>853</v>
      </c>
      <c r="B3205" s="8" t="s">
        <v>872</v>
      </c>
      <c r="C3205" s="8" t="s">
        <v>873</v>
      </c>
      <c r="D3205" s="8" t="s">
        <v>4482</v>
      </c>
      <c r="E3205" s="9">
        <v>336</v>
      </c>
      <c r="F3205" s="8" t="s">
        <v>855</v>
      </c>
    </row>
    <row r="3206" spans="1:6" ht="15" x14ac:dyDescent="0.25">
      <c r="A3206" s="8" t="s">
        <v>853</v>
      </c>
      <c r="B3206" s="8" t="s">
        <v>872</v>
      </c>
      <c r="C3206" s="8" t="s">
        <v>873</v>
      </c>
      <c r="D3206" s="8" t="s">
        <v>4483</v>
      </c>
      <c r="E3206" s="9">
        <v>325</v>
      </c>
      <c r="F3206" s="8" t="s">
        <v>855</v>
      </c>
    </row>
    <row r="3207" spans="1:6" ht="15" x14ac:dyDescent="0.25">
      <c r="A3207" s="8" t="s">
        <v>853</v>
      </c>
      <c r="B3207" s="8" t="s">
        <v>872</v>
      </c>
      <c r="C3207" s="8" t="s">
        <v>873</v>
      </c>
      <c r="D3207" s="8" t="s">
        <v>4484</v>
      </c>
      <c r="E3207" s="9">
        <v>270</v>
      </c>
      <c r="F3207" s="8" t="s">
        <v>855</v>
      </c>
    </row>
    <row r="3208" spans="1:6" ht="15" x14ac:dyDescent="0.25">
      <c r="A3208" s="8" t="s">
        <v>853</v>
      </c>
      <c r="B3208" s="8" t="s">
        <v>872</v>
      </c>
      <c r="C3208" s="8" t="s">
        <v>873</v>
      </c>
      <c r="D3208" s="8" t="s">
        <v>4485</v>
      </c>
      <c r="E3208" s="9">
        <v>377</v>
      </c>
      <c r="F3208" s="8" t="s">
        <v>855</v>
      </c>
    </row>
    <row r="3209" spans="1:6" ht="15" x14ac:dyDescent="0.25">
      <c r="A3209" s="8" t="s">
        <v>853</v>
      </c>
      <c r="B3209" s="8" t="s">
        <v>872</v>
      </c>
      <c r="C3209" s="8" t="s">
        <v>873</v>
      </c>
      <c r="D3209" s="8" t="s">
        <v>4486</v>
      </c>
      <c r="E3209" s="9">
        <v>242</v>
      </c>
      <c r="F3209" s="8" t="s">
        <v>855</v>
      </c>
    </row>
    <row r="3210" spans="1:6" ht="15" x14ac:dyDescent="0.25">
      <c r="A3210" s="8" t="s">
        <v>853</v>
      </c>
      <c r="B3210" s="8" t="s">
        <v>872</v>
      </c>
      <c r="C3210" s="8" t="s">
        <v>873</v>
      </c>
      <c r="D3210" s="8" t="s">
        <v>4487</v>
      </c>
      <c r="E3210" s="9">
        <v>449</v>
      </c>
      <c r="F3210" s="8" t="s">
        <v>855</v>
      </c>
    </row>
    <row r="3211" spans="1:6" ht="15" x14ac:dyDescent="0.25">
      <c r="A3211" s="8" t="s">
        <v>853</v>
      </c>
      <c r="B3211" s="8" t="s">
        <v>872</v>
      </c>
      <c r="C3211" s="8" t="s">
        <v>873</v>
      </c>
      <c r="D3211" s="8" t="s">
        <v>4488</v>
      </c>
      <c r="E3211" s="9">
        <v>435</v>
      </c>
      <c r="F3211" s="8" t="s">
        <v>855</v>
      </c>
    </row>
    <row r="3212" spans="1:6" ht="15" x14ac:dyDescent="0.25">
      <c r="A3212" s="8" t="s">
        <v>853</v>
      </c>
      <c r="B3212" s="8" t="s">
        <v>872</v>
      </c>
      <c r="C3212" s="8" t="s">
        <v>873</v>
      </c>
      <c r="D3212" s="8" t="s">
        <v>4489</v>
      </c>
      <c r="E3212" s="9">
        <v>207</v>
      </c>
      <c r="F3212" s="8" t="s">
        <v>855</v>
      </c>
    </row>
    <row r="3213" spans="1:6" ht="15" x14ac:dyDescent="0.25">
      <c r="A3213" s="8" t="s">
        <v>853</v>
      </c>
      <c r="B3213" s="8" t="s">
        <v>872</v>
      </c>
      <c r="C3213" s="8" t="s">
        <v>873</v>
      </c>
      <c r="D3213" s="8" t="s">
        <v>4490</v>
      </c>
      <c r="E3213" s="9">
        <v>184</v>
      </c>
      <c r="F3213" s="8" t="s">
        <v>855</v>
      </c>
    </row>
    <row r="3214" spans="1:6" ht="15" x14ac:dyDescent="0.25">
      <c r="A3214" s="8" t="s">
        <v>853</v>
      </c>
      <c r="B3214" s="8" t="s">
        <v>872</v>
      </c>
      <c r="C3214" s="8" t="s">
        <v>873</v>
      </c>
      <c r="D3214" s="8" t="s">
        <v>4491</v>
      </c>
      <c r="E3214" s="9">
        <v>344</v>
      </c>
      <c r="F3214" s="8" t="s">
        <v>855</v>
      </c>
    </row>
    <row r="3215" spans="1:6" ht="15" x14ac:dyDescent="0.25">
      <c r="A3215" s="8" t="s">
        <v>853</v>
      </c>
      <c r="B3215" s="8" t="s">
        <v>872</v>
      </c>
      <c r="C3215" s="8" t="s">
        <v>873</v>
      </c>
      <c r="D3215" s="8" t="s">
        <v>4492</v>
      </c>
      <c r="E3215" s="9">
        <v>245</v>
      </c>
      <c r="F3215" s="8" t="s">
        <v>855</v>
      </c>
    </row>
    <row r="3216" spans="1:6" ht="15" x14ac:dyDescent="0.25">
      <c r="A3216" s="8" t="s">
        <v>853</v>
      </c>
      <c r="B3216" s="8" t="s">
        <v>872</v>
      </c>
      <c r="C3216" s="8" t="s">
        <v>873</v>
      </c>
      <c r="D3216" s="8" t="s">
        <v>4493</v>
      </c>
      <c r="E3216" s="9">
        <v>308</v>
      </c>
      <c r="F3216" s="8" t="s">
        <v>855</v>
      </c>
    </row>
    <row r="3217" spans="1:6" ht="15" x14ac:dyDescent="0.25">
      <c r="A3217" s="8" t="s">
        <v>853</v>
      </c>
      <c r="B3217" s="8" t="s">
        <v>872</v>
      </c>
      <c r="C3217" s="8" t="s">
        <v>873</v>
      </c>
      <c r="D3217" s="8" t="s">
        <v>4494</v>
      </c>
      <c r="E3217" s="9">
        <v>268</v>
      </c>
      <c r="F3217" s="8" t="s">
        <v>855</v>
      </c>
    </row>
    <row r="3218" spans="1:6" ht="15" x14ac:dyDescent="0.25">
      <c r="A3218" s="8" t="s">
        <v>853</v>
      </c>
      <c r="B3218" s="8" t="s">
        <v>872</v>
      </c>
      <c r="C3218" s="8" t="s">
        <v>873</v>
      </c>
      <c r="D3218" s="8" t="s">
        <v>4495</v>
      </c>
      <c r="E3218" s="9">
        <v>229</v>
      </c>
      <c r="F3218" s="8" t="s">
        <v>855</v>
      </c>
    </row>
    <row r="3219" spans="1:6" ht="15" x14ac:dyDescent="0.25">
      <c r="A3219" s="8" t="s">
        <v>853</v>
      </c>
      <c r="B3219" s="8" t="s">
        <v>872</v>
      </c>
      <c r="C3219" s="8" t="s">
        <v>873</v>
      </c>
      <c r="D3219" s="8" t="s">
        <v>4496</v>
      </c>
      <c r="E3219" s="9">
        <v>282</v>
      </c>
      <c r="F3219" s="8" t="s">
        <v>855</v>
      </c>
    </row>
    <row r="3220" spans="1:6" ht="15" x14ac:dyDescent="0.25">
      <c r="A3220" s="8" t="s">
        <v>853</v>
      </c>
      <c r="B3220" s="8" t="s">
        <v>872</v>
      </c>
      <c r="C3220" s="8" t="s">
        <v>873</v>
      </c>
      <c r="D3220" s="8" t="s">
        <v>4497</v>
      </c>
      <c r="E3220" s="9">
        <v>310</v>
      </c>
      <c r="F3220" s="8" t="s">
        <v>855</v>
      </c>
    </row>
    <row r="3221" spans="1:6" ht="15" x14ac:dyDescent="0.25">
      <c r="A3221" s="8" t="s">
        <v>853</v>
      </c>
      <c r="B3221" s="8" t="s">
        <v>872</v>
      </c>
      <c r="C3221" s="8" t="s">
        <v>873</v>
      </c>
      <c r="D3221" s="8" t="s">
        <v>4498</v>
      </c>
      <c r="E3221" s="9">
        <v>283</v>
      </c>
      <c r="F3221" s="8" t="s">
        <v>855</v>
      </c>
    </row>
    <row r="3222" spans="1:6" ht="15" x14ac:dyDescent="0.25">
      <c r="A3222" s="8" t="s">
        <v>853</v>
      </c>
      <c r="B3222" s="8" t="s">
        <v>872</v>
      </c>
      <c r="C3222" s="8" t="s">
        <v>873</v>
      </c>
      <c r="D3222" s="8" t="s">
        <v>4499</v>
      </c>
      <c r="E3222" s="9">
        <v>228</v>
      </c>
      <c r="F3222" s="8" t="s">
        <v>855</v>
      </c>
    </row>
    <row r="3223" spans="1:6" ht="15" x14ac:dyDescent="0.25">
      <c r="A3223" s="8" t="s">
        <v>853</v>
      </c>
      <c r="B3223" s="8" t="s">
        <v>872</v>
      </c>
      <c r="C3223" s="8" t="s">
        <v>873</v>
      </c>
      <c r="D3223" s="8" t="s">
        <v>4500</v>
      </c>
      <c r="E3223" s="9">
        <v>221</v>
      </c>
      <c r="F3223" s="8" t="s">
        <v>855</v>
      </c>
    </row>
    <row r="3224" spans="1:6" ht="15" x14ac:dyDescent="0.25">
      <c r="A3224" s="8" t="s">
        <v>853</v>
      </c>
      <c r="B3224" s="8" t="s">
        <v>872</v>
      </c>
      <c r="C3224" s="8" t="s">
        <v>873</v>
      </c>
      <c r="D3224" s="8" t="s">
        <v>4501</v>
      </c>
      <c r="E3224" s="9">
        <v>225</v>
      </c>
      <c r="F3224" s="8" t="s">
        <v>855</v>
      </c>
    </row>
    <row r="3225" spans="1:6" ht="15" x14ac:dyDescent="0.25">
      <c r="A3225" s="8" t="s">
        <v>853</v>
      </c>
      <c r="B3225" s="8" t="s">
        <v>872</v>
      </c>
      <c r="C3225" s="8" t="s">
        <v>873</v>
      </c>
      <c r="D3225" s="8" t="s">
        <v>4502</v>
      </c>
      <c r="E3225" s="9">
        <v>423</v>
      </c>
      <c r="F3225" s="8" t="s">
        <v>855</v>
      </c>
    </row>
    <row r="3226" spans="1:6" ht="15" x14ac:dyDescent="0.25">
      <c r="A3226" s="8" t="s">
        <v>853</v>
      </c>
      <c r="B3226" s="8" t="s">
        <v>872</v>
      </c>
      <c r="C3226" s="8" t="s">
        <v>874</v>
      </c>
      <c r="D3226" s="8" t="s">
        <v>4503</v>
      </c>
      <c r="E3226" s="9">
        <v>398</v>
      </c>
      <c r="F3226" s="8" t="s">
        <v>855</v>
      </c>
    </row>
    <row r="3227" spans="1:6" ht="15" x14ac:dyDescent="0.25">
      <c r="A3227" s="8" t="s">
        <v>853</v>
      </c>
      <c r="B3227" s="8" t="s">
        <v>872</v>
      </c>
      <c r="C3227" s="8" t="s">
        <v>874</v>
      </c>
      <c r="D3227" s="8" t="s">
        <v>4504</v>
      </c>
      <c r="E3227" s="9">
        <v>247</v>
      </c>
      <c r="F3227" s="8" t="s">
        <v>855</v>
      </c>
    </row>
    <row r="3228" spans="1:6" ht="15" x14ac:dyDescent="0.25">
      <c r="A3228" s="8" t="s">
        <v>853</v>
      </c>
      <c r="B3228" s="8" t="s">
        <v>872</v>
      </c>
      <c r="C3228" s="8" t="s">
        <v>874</v>
      </c>
      <c r="D3228" s="8" t="s">
        <v>4505</v>
      </c>
      <c r="E3228" s="9">
        <v>358</v>
      </c>
      <c r="F3228" s="8" t="s">
        <v>855</v>
      </c>
    </row>
    <row r="3229" spans="1:6" ht="15" x14ac:dyDescent="0.25">
      <c r="A3229" s="8" t="s">
        <v>853</v>
      </c>
      <c r="B3229" s="8" t="s">
        <v>872</v>
      </c>
      <c r="C3229" s="8" t="s">
        <v>874</v>
      </c>
      <c r="D3229" s="8" t="s">
        <v>4506</v>
      </c>
      <c r="E3229" s="9">
        <v>346</v>
      </c>
      <c r="F3229" s="8" t="s">
        <v>855</v>
      </c>
    </row>
    <row r="3230" spans="1:6" ht="15" x14ac:dyDescent="0.25">
      <c r="A3230" s="8" t="s">
        <v>853</v>
      </c>
      <c r="B3230" s="8" t="s">
        <v>872</v>
      </c>
      <c r="C3230" s="8" t="s">
        <v>874</v>
      </c>
      <c r="D3230" s="8" t="s">
        <v>4507</v>
      </c>
      <c r="E3230" s="9">
        <v>309</v>
      </c>
      <c r="F3230" s="8" t="s">
        <v>855</v>
      </c>
    </row>
    <row r="3231" spans="1:6" ht="15" x14ac:dyDescent="0.25">
      <c r="A3231" s="8" t="s">
        <v>853</v>
      </c>
      <c r="B3231" s="8" t="s">
        <v>872</v>
      </c>
      <c r="C3231" s="8" t="s">
        <v>874</v>
      </c>
      <c r="D3231" s="8" t="s">
        <v>4508</v>
      </c>
      <c r="E3231" s="9">
        <v>261</v>
      </c>
      <c r="F3231" s="8" t="s">
        <v>855</v>
      </c>
    </row>
    <row r="3232" spans="1:6" ht="15" x14ac:dyDescent="0.25">
      <c r="A3232" s="8" t="s">
        <v>853</v>
      </c>
      <c r="B3232" s="8" t="s">
        <v>872</v>
      </c>
      <c r="C3232" s="8" t="s">
        <v>874</v>
      </c>
      <c r="D3232" s="8" t="s">
        <v>4509</v>
      </c>
      <c r="E3232" s="9">
        <v>360</v>
      </c>
      <c r="F3232" s="8" t="s">
        <v>855</v>
      </c>
    </row>
    <row r="3233" spans="1:6" ht="15" x14ac:dyDescent="0.25">
      <c r="A3233" s="8" t="s">
        <v>853</v>
      </c>
      <c r="B3233" s="8" t="s">
        <v>872</v>
      </c>
      <c r="C3233" s="8" t="s">
        <v>874</v>
      </c>
      <c r="D3233" s="8" t="s">
        <v>4510</v>
      </c>
      <c r="E3233" s="9">
        <v>413</v>
      </c>
      <c r="F3233" s="8" t="s">
        <v>855</v>
      </c>
    </row>
    <row r="3234" spans="1:6" ht="15" x14ac:dyDescent="0.25">
      <c r="A3234" s="8" t="s">
        <v>853</v>
      </c>
      <c r="B3234" s="8" t="s">
        <v>872</v>
      </c>
      <c r="C3234" s="8" t="s">
        <v>874</v>
      </c>
      <c r="D3234" s="8" t="s">
        <v>4511</v>
      </c>
      <c r="E3234" s="9">
        <v>253</v>
      </c>
      <c r="F3234" s="8" t="s">
        <v>855</v>
      </c>
    </row>
    <row r="3235" spans="1:6" ht="15" x14ac:dyDescent="0.25">
      <c r="A3235" s="8" t="s">
        <v>853</v>
      </c>
      <c r="B3235" s="8" t="s">
        <v>872</v>
      </c>
      <c r="C3235" s="8" t="s">
        <v>874</v>
      </c>
      <c r="D3235" s="8" t="s">
        <v>4512</v>
      </c>
      <c r="E3235" s="9">
        <v>171</v>
      </c>
      <c r="F3235" s="8" t="s">
        <v>855</v>
      </c>
    </row>
    <row r="3236" spans="1:6" ht="15" x14ac:dyDescent="0.25">
      <c r="A3236" s="8" t="s">
        <v>853</v>
      </c>
      <c r="B3236" s="8" t="s">
        <v>872</v>
      </c>
      <c r="C3236" s="8" t="s">
        <v>874</v>
      </c>
      <c r="D3236" s="8" t="s">
        <v>4513</v>
      </c>
      <c r="E3236" s="9">
        <v>440</v>
      </c>
      <c r="F3236" s="8" t="s">
        <v>855</v>
      </c>
    </row>
    <row r="3237" spans="1:6" ht="15" x14ac:dyDescent="0.25">
      <c r="A3237" s="8" t="s">
        <v>853</v>
      </c>
      <c r="B3237" s="8" t="s">
        <v>872</v>
      </c>
      <c r="C3237" s="8" t="s">
        <v>874</v>
      </c>
      <c r="D3237" s="8" t="s">
        <v>4514</v>
      </c>
      <c r="E3237" s="9">
        <v>466</v>
      </c>
      <c r="F3237" s="8" t="s">
        <v>855</v>
      </c>
    </row>
    <row r="3238" spans="1:6" ht="15" x14ac:dyDescent="0.25">
      <c r="A3238" s="8" t="s">
        <v>853</v>
      </c>
      <c r="B3238" s="8" t="s">
        <v>872</v>
      </c>
      <c r="C3238" s="8" t="s">
        <v>874</v>
      </c>
      <c r="D3238" s="8" t="s">
        <v>4515</v>
      </c>
      <c r="E3238" s="9">
        <v>214</v>
      </c>
      <c r="F3238" s="8" t="s">
        <v>855</v>
      </c>
    </row>
    <row r="3239" spans="1:6" ht="15" x14ac:dyDescent="0.25">
      <c r="A3239" s="8" t="s">
        <v>853</v>
      </c>
      <c r="B3239" s="8" t="s">
        <v>872</v>
      </c>
      <c r="C3239" s="8" t="s">
        <v>874</v>
      </c>
      <c r="D3239" s="8" t="s">
        <v>4516</v>
      </c>
      <c r="E3239" s="9">
        <v>194</v>
      </c>
      <c r="F3239" s="8" t="s">
        <v>855</v>
      </c>
    </row>
    <row r="3240" spans="1:6" ht="15" x14ac:dyDescent="0.25">
      <c r="A3240" s="8" t="s">
        <v>853</v>
      </c>
      <c r="B3240" s="8" t="s">
        <v>872</v>
      </c>
      <c r="C3240" s="8" t="s">
        <v>874</v>
      </c>
      <c r="D3240" s="8" t="s">
        <v>4517</v>
      </c>
      <c r="E3240" s="9">
        <v>278</v>
      </c>
      <c r="F3240" s="8" t="s">
        <v>855</v>
      </c>
    </row>
    <row r="3241" spans="1:6" ht="15" x14ac:dyDescent="0.25">
      <c r="A3241" s="8" t="s">
        <v>853</v>
      </c>
      <c r="B3241" s="8" t="s">
        <v>872</v>
      </c>
      <c r="C3241" s="8" t="s">
        <v>874</v>
      </c>
      <c r="D3241" s="8" t="s">
        <v>4518</v>
      </c>
      <c r="E3241" s="9">
        <v>309</v>
      </c>
      <c r="F3241" s="8" t="s">
        <v>855</v>
      </c>
    </row>
    <row r="3242" spans="1:6" ht="15" x14ac:dyDescent="0.25">
      <c r="A3242" s="8" t="s">
        <v>853</v>
      </c>
      <c r="B3242" s="8" t="s">
        <v>872</v>
      </c>
      <c r="C3242" s="8" t="s">
        <v>874</v>
      </c>
      <c r="D3242" s="8" t="s">
        <v>4519</v>
      </c>
      <c r="E3242" s="9">
        <v>359</v>
      </c>
      <c r="F3242" s="8" t="s">
        <v>855</v>
      </c>
    </row>
    <row r="3243" spans="1:6" ht="15" x14ac:dyDescent="0.25">
      <c r="A3243" s="8" t="s">
        <v>853</v>
      </c>
      <c r="B3243" s="8" t="s">
        <v>872</v>
      </c>
      <c r="C3243" s="8" t="s">
        <v>874</v>
      </c>
      <c r="D3243" s="8" t="s">
        <v>4520</v>
      </c>
      <c r="E3243" s="9">
        <v>329</v>
      </c>
      <c r="F3243" s="8" t="s">
        <v>855</v>
      </c>
    </row>
    <row r="3244" spans="1:6" ht="15" x14ac:dyDescent="0.25">
      <c r="A3244" s="8" t="s">
        <v>853</v>
      </c>
      <c r="B3244" s="8" t="s">
        <v>872</v>
      </c>
      <c r="C3244" s="8" t="s">
        <v>874</v>
      </c>
      <c r="D3244" s="8" t="s">
        <v>4521</v>
      </c>
      <c r="E3244" s="9">
        <v>277</v>
      </c>
      <c r="F3244" s="8" t="s">
        <v>855</v>
      </c>
    </row>
    <row r="3245" spans="1:6" ht="15" x14ac:dyDescent="0.25">
      <c r="A3245" s="8" t="s">
        <v>853</v>
      </c>
      <c r="B3245" s="8" t="s">
        <v>872</v>
      </c>
      <c r="C3245" s="8" t="s">
        <v>874</v>
      </c>
      <c r="D3245" s="8" t="s">
        <v>4522</v>
      </c>
      <c r="E3245" s="9">
        <v>209</v>
      </c>
      <c r="F3245" s="8" t="s">
        <v>855</v>
      </c>
    </row>
    <row r="3246" spans="1:6" ht="15" x14ac:dyDescent="0.25">
      <c r="A3246" s="8" t="s">
        <v>853</v>
      </c>
      <c r="B3246" s="8" t="s">
        <v>872</v>
      </c>
      <c r="C3246" s="8" t="s">
        <v>874</v>
      </c>
      <c r="D3246" s="8" t="s">
        <v>4523</v>
      </c>
      <c r="E3246" s="9">
        <v>382</v>
      </c>
      <c r="F3246" s="8" t="s">
        <v>855</v>
      </c>
    </row>
    <row r="3247" spans="1:6" ht="15" x14ac:dyDescent="0.25">
      <c r="A3247" s="8" t="s">
        <v>853</v>
      </c>
      <c r="B3247" s="8" t="s">
        <v>872</v>
      </c>
      <c r="C3247" s="8" t="s">
        <v>874</v>
      </c>
      <c r="D3247" s="8" t="s">
        <v>4524</v>
      </c>
      <c r="E3247" s="9">
        <v>215</v>
      </c>
      <c r="F3247" s="8" t="s">
        <v>855</v>
      </c>
    </row>
    <row r="3248" spans="1:6" ht="15" x14ac:dyDescent="0.25">
      <c r="A3248" s="8" t="s">
        <v>853</v>
      </c>
      <c r="B3248" s="8" t="s">
        <v>872</v>
      </c>
      <c r="C3248" s="8" t="s">
        <v>874</v>
      </c>
      <c r="D3248" s="8" t="s">
        <v>4525</v>
      </c>
      <c r="E3248" s="9">
        <v>470</v>
      </c>
      <c r="F3248" s="8" t="s">
        <v>855</v>
      </c>
    </row>
    <row r="3249" spans="1:6" ht="15" x14ac:dyDescent="0.25">
      <c r="A3249" s="8" t="s">
        <v>853</v>
      </c>
      <c r="B3249" s="8" t="s">
        <v>872</v>
      </c>
      <c r="C3249" s="8" t="s">
        <v>874</v>
      </c>
      <c r="D3249" s="8" t="s">
        <v>4526</v>
      </c>
      <c r="E3249" s="9">
        <v>337</v>
      </c>
      <c r="F3249" s="8" t="s">
        <v>855</v>
      </c>
    </row>
    <row r="3250" spans="1:6" ht="15" x14ac:dyDescent="0.25">
      <c r="A3250" s="8" t="s">
        <v>853</v>
      </c>
      <c r="B3250" s="8" t="s">
        <v>872</v>
      </c>
      <c r="C3250" s="8" t="s">
        <v>874</v>
      </c>
      <c r="D3250" s="8" t="s">
        <v>4527</v>
      </c>
      <c r="E3250" s="9">
        <v>229</v>
      </c>
      <c r="F3250" s="8" t="s">
        <v>855</v>
      </c>
    </row>
    <row r="3251" spans="1:6" ht="15" x14ac:dyDescent="0.25">
      <c r="A3251" s="8" t="s">
        <v>853</v>
      </c>
      <c r="B3251" s="8" t="s">
        <v>872</v>
      </c>
      <c r="C3251" s="8" t="s">
        <v>874</v>
      </c>
      <c r="D3251" s="8" t="s">
        <v>4528</v>
      </c>
      <c r="E3251" s="9">
        <v>2</v>
      </c>
      <c r="F3251" s="8" t="s">
        <v>855</v>
      </c>
    </row>
    <row r="3252" spans="1:6" ht="15" x14ac:dyDescent="0.25">
      <c r="A3252" s="8" t="s">
        <v>853</v>
      </c>
      <c r="B3252" s="8" t="s">
        <v>872</v>
      </c>
      <c r="C3252" s="8" t="s">
        <v>874</v>
      </c>
      <c r="D3252" s="8" t="s">
        <v>4529</v>
      </c>
      <c r="E3252" s="9">
        <v>262</v>
      </c>
      <c r="F3252" s="8" t="s">
        <v>855</v>
      </c>
    </row>
    <row r="3253" spans="1:6" ht="15" x14ac:dyDescent="0.25">
      <c r="A3253" s="8" t="s">
        <v>853</v>
      </c>
      <c r="B3253" s="8" t="s">
        <v>872</v>
      </c>
      <c r="C3253" s="8" t="s">
        <v>874</v>
      </c>
      <c r="D3253" s="8" t="s">
        <v>4530</v>
      </c>
      <c r="E3253" s="9">
        <v>202</v>
      </c>
      <c r="F3253" s="8" t="s">
        <v>855</v>
      </c>
    </row>
    <row r="3254" spans="1:6" ht="15" x14ac:dyDescent="0.25">
      <c r="A3254" s="8" t="s">
        <v>853</v>
      </c>
      <c r="B3254" s="8" t="s">
        <v>872</v>
      </c>
      <c r="C3254" s="8" t="s">
        <v>874</v>
      </c>
      <c r="D3254" s="8" t="s">
        <v>4531</v>
      </c>
      <c r="E3254" s="9">
        <v>342</v>
      </c>
      <c r="F3254" s="8" t="s">
        <v>855</v>
      </c>
    </row>
    <row r="3255" spans="1:6" ht="15" x14ac:dyDescent="0.25">
      <c r="A3255" s="8" t="s">
        <v>853</v>
      </c>
      <c r="B3255" s="8" t="s">
        <v>872</v>
      </c>
      <c r="C3255" s="8" t="s">
        <v>874</v>
      </c>
      <c r="D3255" s="8" t="s">
        <v>4532</v>
      </c>
      <c r="E3255" s="9">
        <v>294</v>
      </c>
      <c r="F3255" s="8" t="s">
        <v>855</v>
      </c>
    </row>
    <row r="3256" spans="1:6" ht="15" x14ac:dyDescent="0.25">
      <c r="A3256" s="8" t="s">
        <v>853</v>
      </c>
      <c r="B3256" s="8" t="s">
        <v>872</v>
      </c>
      <c r="C3256" s="8" t="s">
        <v>874</v>
      </c>
      <c r="D3256" s="8" t="s">
        <v>4533</v>
      </c>
      <c r="E3256" s="9">
        <v>230</v>
      </c>
      <c r="F3256" s="8" t="s">
        <v>855</v>
      </c>
    </row>
    <row r="3257" spans="1:6" ht="15" x14ac:dyDescent="0.25">
      <c r="A3257" s="8" t="s">
        <v>853</v>
      </c>
      <c r="B3257" s="8" t="s">
        <v>872</v>
      </c>
      <c r="C3257" s="8" t="s">
        <v>874</v>
      </c>
      <c r="D3257" s="8" t="s">
        <v>4534</v>
      </c>
      <c r="E3257" s="9">
        <v>455</v>
      </c>
      <c r="F3257" s="8" t="s">
        <v>855</v>
      </c>
    </row>
    <row r="3258" spans="1:6" ht="15" x14ac:dyDescent="0.25">
      <c r="A3258" s="8" t="s">
        <v>853</v>
      </c>
      <c r="B3258" s="8" t="s">
        <v>872</v>
      </c>
      <c r="C3258" s="8" t="s">
        <v>874</v>
      </c>
      <c r="D3258" s="8" t="s">
        <v>4535</v>
      </c>
      <c r="E3258" s="9">
        <v>191</v>
      </c>
      <c r="F3258" s="8" t="s">
        <v>855</v>
      </c>
    </row>
    <row r="3259" spans="1:6" ht="15" x14ac:dyDescent="0.25">
      <c r="A3259" s="8" t="s">
        <v>853</v>
      </c>
      <c r="B3259" s="8" t="s">
        <v>872</v>
      </c>
      <c r="C3259" s="8" t="s">
        <v>874</v>
      </c>
      <c r="D3259" s="8" t="s">
        <v>4536</v>
      </c>
      <c r="E3259" s="9">
        <v>139</v>
      </c>
      <c r="F3259" s="8" t="s">
        <v>855</v>
      </c>
    </row>
    <row r="3260" spans="1:6" ht="15" x14ac:dyDescent="0.25">
      <c r="A3260" s="8" t="s">
        <v>853</v>
      </c>
      <c r="B3260" s="8" t="s">
        <v>872</v>
      </c>
      <c r="C3260" s="8" t="s">
        <v>871</v>
      </c>
      <c r="D3260" s="8" t="s">
        <v>4537</v>
      </c>
      <c r="E3260" s="9">
        <v>422</v>
      </c>
      <c r="F3260" s="8" t="s">
        <v>855</v>
      </c>
    </row>
    <row r="3261" spans="1:6" ht="15" x14ac:dyDescent="0.25">
      <c r="A3261" s="8" t="s">
        <v>853</v>
      </c>
      <c r="B3261" s="8" t="s">
        <v>872</v>
      </c>
      <c r="C3261" s="8" t="s">
        <v>871</v>
      </c>
      <c r="D3261" s="8" t="s">
        <v>4538</v>
      </c>
      <c r="E3261" s="9">
        <v>255</v>
      </c>
      <c r="F3261" s="8" t="s">
        <v>855</v>
      </c>
    </row>
    <row r="3262" spans="1:6" ht="15" x14ac:dyDescent="0.25">
      <c r="A3262" s="8" t="s">
        <v>853</v>
      </c>
      <c r="B3262" s="8" t="s">
        <v>872</v>
      </c>
      <c r="C3262" s="8" t="s">
        <v>871</v>
      </c>
      <c r="D3262" s="8" t="s">
        <v>4539</v>
      </c>
      <c r="E3262" s="9">
        <v>424</v>
      </c>
      <c r="F3262" s="8" t="s">
        <v>855</v>
      </c>
    </row>
    <row r="3263" spans="1:6" ht="15" x14ac:dyDescent="0.25">
      <c r="A3263" s="8" t="s">
        <v>853</v>
      </c>
      <c r="B3263" s="8" t="s">
        <v>872</v>
      </c>
      <c r="C3263" s="8" t="s">
        <v>871</v>
      </c>
      <c r="D3263" s="8" t="s">
        <v>4540</v>
      </c>
      <c r="E3263" s="9">
        <v>338</v>
      </c>
      <c r="F3263" s="8" t="s">
        <v>855</v>
      </c>
    </row>
    <row r="3264" spans="1:6" ht="15" x14ac:dyDescent="0.25">
      <c r="A3264" s="8" t="s">
        <v>853</v>
      </c>
      <c r="B3264" s="8" t="s">
        <v>872</v>
      </c>
      <c r="C3264" s="8" t="s">
        <v>871</v>
      </c>
      <c r="D3264" s="8" t="s">
        <v>4541</v>
      </c>
      <c r="E3264" s="9">
        <v>469</v>
      </c>
      <c r="F3264" s="8" t="s">
        <v>855</v>
      </c>
    </row>
    <row r="3265" spans="1:6" ht="15" x14ac:dyDescent="0.25">
      <c r="A3265" s="8" t="s">
        <v>853</v>
      </c>
      <c r="B3265" s="8" t="s">
        <v>872</v>
      </c>
      <c r="C3265" s="8" t="s">
        <v>871</v>
      </c>
      <c r="D3265" s="8" t="s">
        <v>4542</v>
      </c>
      <c r="E3265" s="9">
        <v>209</v>
      </c>
      <c r="F3265" s="8" t="s">
        <v>855</v>
      </c>
    </row>
    <row r="3266" spans="1:6" ht="15" x14ac:dyDescent="0.25">
      <c r="A3266" s="8" t="s">
        <v>853</v>
      </c>
      <c r="B3266" s="8" t="s">
        <v>872</v>
      </c>
      <c r="C3266" s="8" t="s">
        <v>871</v>
      </c>
      <c r="D3266" s="8" t="s">
        <v>4543</v>
      </c>
      <c r="E3266" s="9">
        <v>318</v>
      </c>
      <c r="F3266" s="8" t="s">
        <v>855</v>
      </c>
    </row>
    <row r="3267" spans="1:6" ht="15" x14ac:dyDescent="0.25">
      <c r="A3267" s="8" t="s">
        <v>853</v>
      </c>
      <c r="B3267" s="8" t="s">
        <v>872</v>
      </c>
      <c r="C3267" s="8" t="s">
        <v>871</v>
      </c>
      <c r="D3267" s="8" t="s">
        <v>4544</v>
      </c>
      <c r="E3267" s="9">
        <v>349</v>
      </c>
      <c r="F3267" s="8" t="s">
        <v>855</v>
      </c>
    </row>
    <row r="3268" spans="1:6" ht="15" x14ac:dyDescent="0.25">
      <c r="A3268" s="8" t="s">
        <v>853</v>
      </c>
      <c r="B3268" s="8" t="s">
        <v>872</v>
      </c>
      <c r="C3268" s="8" t="s">
        <v>871</v>
      </c>
      <c r="D3268" s="8" t="s">
        <v>4545</v>
      </c>
      <c r="E3268" s="9">
        <v>243</v>
      </c>
      <c r="F3268" s="8" t="s">
        <v>855</v>
      </c>
    </row>
    <row r="3269" spans="1:6" ht="15" x14ac:dyDescent="0.25">
      <c r="A3269" s="8" t="s">
        <v>853</v>
      </c>
      <c r="B3269" s="8" t="s">
        <v>875</v>
      </c>
      <c r="C3269" s="8" t="s">
        <v>876</v>
      </c>
      <c r="D3269" s="8" t="s">
        <v>4546</v>
      </c>
      <c r="E3269" s="9">
        <v>474</v>
      </c>
      <c r="F3269" s="8" t="s">
        <v>855</v>
      </c>
    </row>
    <row r="3270" spans="1:6" ht="15" x14ac:dyDescent="0.25">
      <c r="A3270" s="8" t="s">
        <v>853</v>
      </c>
      <c r="B3270" s="8" t="s">
        <v>875</v>
      </c>
      <c r="C3270" s="8" t="s">
        <v>876</v>
      </c>
      <c r="D3270" s="8" t="s">
        <v>4547</v>
      </c>
      <c r="E3270" s="9">
        <v>335</v>
      </c>
      <c r="F3270" s="8" t="s">
        <v>855</v>
      </c>
    </row>
    <row r="3271" spans="1:6" ht="15" x14ac:dyDescent="0.25">
      <c r="A3271" s="8" t="s">
        <v>853</v>
      </c>
      <c r="B3271" s="8" t="s">
        <v>875</v>
      </c>
      <c r="C3271" s="8" t="s">
        <v>876</v>
      </c>
      <c r="D3271" s="8" t="s">
        <v>4548</v>
      </c>
      <c r="E3271" s="9">
        <v>325</v>
      </c>
      <c r="F3271" s="8" t="s">
        <v>855</v>
      </c>
    </row>
    <row r="3272" spans="1:6" ht="15" x14ac:dyDescent="0.25">
      <c r="A3272" s="8" t="s">
        <v>853</v>
      </c>
      <c r="B3272" s="8" t="s">
        <v>875</v>
      </c>
      <c r="C3272" s="8" t="s">
        <v>876</v>
      </c>
      <c r="D3272" s="8" t="s">
        <v>4549</v>
      </c>
      <c r="E3272" s="9">
        <v>439</v>
      </c>
      <c r="F3272" s="8" t="s">
        <v>855</v>
      </c>
    </row>
    <row r="3273" spans="1:6" ht="15" x14ac:dyDescent="0.25">
      <c r="A3273" s="8" t="s">
        <v>853</v>
      </c>
      <c r="B3273" s="8" t="s">
        <v>875</v>
      </c>
      <c r="C3273" s="8" t="s">
        <v>876</v>
      </c>
      <c r="D3273" s="8" t="s">
        <v>4550</v>
      </c>
      <c r="E3273" s="9">
        <v>233</v>
      </c>
      <c r="F3273" s="8" t="s">
        <v>855</v>
      </c>
    </row>
    <row r="3274" spans="1:6" ht="15" x14ac:dyDescent="0.25">
      <c r="A3274" s="8" t="s">
        <v>853</v>
      </c>
      <c r="B3274" s="8" t="s">
        <v>875</v>
      </c>
      <c r="C3274" s="8" t="s">
        <v>876</v>
      </c>
      <c r="D3274" s="8" t="s">
        <v>4551</v>
      </c>
      <c r="E3274" s="9">
        <v>451</v>
      </c>
      <c r="F3274" s="8" t="s">
        <v>855</v>
      </c>
    </row>
    <row r="3275" spans="1:6" ht="15" x14ac:dyDescent="0.25">
      <c r="A3275" s="8" t="s">
        <v>853</v>
      </c>
      <c r="B3275" s="8" t="s">
        <v>875</v>
      </c>
      <c r="C3275" s="8" t="s">
        <v>876</v>
      </c>
      <c r="D3275" s="8" t="s">
        <v>4552</v>
      </c>
      <c r="E3275" s="9">
        <v>193</v>
      </c>
      <c r="F3275" s="8" t="s">
        <v>855</v>
      </c>
    </row>
    <row r="3276" spans="1:6" ht="15" x14ac:dyDescent="0.25">
      <c r="A3276" s="8" t="s">
        <v>853</v>
      </c>
      <c r="B3276" s="8" t="s">
        <v>875</v>
      </c>
      <c r="C3276" s="8" t="s">
        <v>876</v>
      </c>
      <c r="D3276" s="8" t="s">
        <v>4553</v>
      </c>
      <c r="E3276" s="9">
        <v>316</v>
      </c>
      <c r="F3276" s="8" t="s">
        <v>855</v>
      </c>
    </row>
    <row r="3277" spans="1:6" ht="15" x14ac:dyDescent="0.25">
      <c r="A3277" s="8" t="s">
        <v>853</v>
      </c>
      <c r="B3277" s="8" t="s">
        <v>875</v>
      </c>
      <c r="C3277" s="8" t="s">
        <v>876</v>
      </c>
      <c r="D3277" s="8" t="s">
        <v>4554</v>
      </c>
      <c r="E3277" s="9">
        <v>306</v>
      </c>
      <c r="F3277" s="8" t="s">
        <v>855</v>
      </c>
    </row>
    <row r="3278" spans="1:6" ht="15" x14ac:dyDescent="0.25">
      <c r="A3278" s="8" t="s">
        <v>853</v>
      </c>
      <c r="B3278" s="8" t="s">
        <v>875</v>
      </c>
      <c r="C3278" s="8" t="s">
        <v>876</v>
      </c>
      <c r="D3278" s="8" t="s">
        <v>4555</v>
      </c>
      <c r="E3278" s="9">
        <v>542</v>
      </c>
      <c r="F3278" s="8" t="s">
        <v>855</v>
      </c>
    </row>
    <row r="3279" spans="1:6" ht="15" x14ac:dyDescent="0.25">
      <c r="A3279" s="8" t="s">
        <v>853</v>
      </c>
      <c r="B3279" s="8" t="s">
        <v>875</v>
      </c>
      <c r="C3279" s="8" t="s">
        <v>876</v>
      </c>
      <c r="D3279" s="8" t="s">
        <v>4556</v>
      </c>
      <c r="E3279" s="9">
        <v>419</v>
      </c>
      <c r="F3279" s="8" t="s">
        <v>855</v>
      </c>
    </row>
    <row r="3280" spans="1:6" ht="15" x14ac:dyDescent="0.25">
      <c r="A3280" s="8" t="s">
        <v>853</v>
      </c>
      <c r="B3280" s="8" t="s">
        <v>875</v>
      </c>
      <c r="C3280" s="8" t="s">
        <v>876</v>
      </c>
      <c r="D3280" s="8" t="s">
        <v>4557</v>
      </c>
      <c r="E3280" s="9">
        <v>397</v>
      </c>
      <c r="F3280" s="8" t="s">
        <v>855</v>
      </c>
    </row>
    <row r="3281" spans="1:6" ht="15" x14ac:dyDescent="0.25">
      <c r="A3281" s="8" t="s">
        <v>853</v>
      </c>
      <c r="B3281" s="8" t="s">
        <v>875</v>
      </c>
      <c r="C3281" s="8" t="s">
        <v>876</v>
      </c>
      <c r="D3281" s="8" t="s">
        <v>4558</v>
      </c>
      <c r="E3281" s="9">
        <v>457</v>
      </c>
      <c r="F3281" s="8" t="s">
        <v>855</v>
      </c>
    </row>
    <row r="3282" spans="1:6" ht="15" x14ac:dyDescent="0.25">
      <c r="A3282" s="8" t="s">
        <v>853</v>
      </c>
      <c r="B3282" s="8" t="s">
        <v>875</v>
      </c>
      <c r="C3282" s="8" t="s">
        <v>876</v>
      </c>
      <c r="D3282" s="8" t="s">
        <v>4559</v>
      </c>
      <c r="E3282" s="9">
        <v>372</v>
      </c>
      <c r="F3282" s="8" t="s">
        <v>855</v>
      </c>
    </row>
    <row r="3283" spans="1:6" ht="15" x14ac:dyDescent="0.25">
      <c r="A3283" s="8" t="s">
        <v>853</v>
      </c>
      <c r="B3283" s="8" t="s">
        <v>875</v>
      </c>
      <c r="C3283" s="8" t="s">
        <v>876</v>
      </c>
      <c r="D3283" s="8" t="s">
        <v>4560</v>
      </c>
      <c r="E3283" s="9">
        <v>435</v>
      </c>
      <c r="F3283" s="8" t="s">
        <v>855</v>
      </c>
    </row>
    <row r="3284" spans="1:6" ht="15" x14ac:dyDescent="0.25">
      <c r="A3284" s="8" t="s">
        <v>853</v>
      </c>
      <c r="B3284" s="8" t="s">
        <v>875</v>
      </c>
      <c r="C3284" s="8" t="s">
        <v>876</v>
      </c>
      <c r="D3284" s="8" t="s">
        <v>4561</v>
      </c>
      <c r="E3284" s="9">
        <v>337</v>
      </c>
      <c r="F3284" s="8" t="s">
        <v>855</v>
      </c>
    </row>
    <row r="3285" spans="1:6" ht="15" x14ac:dyDescent="0.25">
      <c r="A3285" s="8" t="s">
        <v>853</v>
      </c>
      <c r="B3285" s="8" t="s">
        <v>875</v>
      </c>
      <c r="C3285" s="8" t="s">
        <v>876</v>
      </c>
      <c r="D3285" s="8" t="s">
        <v>4562</v>
      </c>
      <c r="E3285" s="9">
        <v>179</v>
      </c>
      <c r="F3285" s="8" t="s">
        <v>855</v>
      </c>
    </row>
    <row r="3286" spans="1:6" ht="15" x14ac:dyDescent="0.25">
      <c r="A3286" s="8" t="s">
        <v>853</v>
      </c>
      <c r="B3286" s="8" t="s">
        <v>875</v>
      </c>
      <c r="C3286" s="8" t="s">
        <v>876</v>
      </c>
      <c r="D3286" s="8" t="s">
        <v>4563</v>
      </c>
      <c r="E3286" s="9">
        <v>360</v>
      </c>
      <c r="F3286" s="8" t="s">
        <v>855</v>
      </c>
    </row>
    <row r="3287" spans="1:6" ht="15" x14ac:dyDescent="0.25">
      <c r="A3287" s="8" t="s">
        <v>853</v>
      </c>
      <c r="B3287" s="8" t="s">
        <v>875</v>
      </c>
      <c r="C3287" s="8" t="s">
        <v>876</v>
      </c>
      <c r="D3287" s="8" t="s">
        <v>4564</v>
      </c>
      <c r="E3287" s="9">
        <v>177</v>
      </c>
      <c r="F3287" s="8" t="s">
        <v>855</v>
      </c>
    </row>
    <row r="3288" spans="1:6" ht="15" x14ac:dyDescent="0.25">
      <c r="A3288" s="8" t="s">
        <v>853</v>
      </c>
      <c r="B3288" s="8" t="s">
        <v>875</v>
      </c>
      <c r="C3288" s="8" t="s">
        <v>876</v>
      </c>
      <c r="D3288" s="8" t="s">
        <v>4565</v>
      </c>
      <c r="E3288" s="9">
        <v>667</v>
      </c>
      <c r="F3288" s="8" t="s">
        <v>855</v>
      </c>
    </row>
    <row r="3289" spans="1:6" ht="15" x14ac:dyDescent="0.25">
      <c r="A3289" s="8" t="s">
        <v>853</v>
      </c>
      <c r="B3289" s="8" t="s">
        <v>875</v>
      </c>
      <c r="C3289" s="8" t="s">
        <v>876</v>
      </c>
      <c r="D3289" s="8" t="s">
        <v>4566</v>
      </c>
      <c r="E3289" s="9">
        <v>408</v>
      </c>
      <c r="F3289" s="8" t="s">
        <v>855</v>
      </c>
    </row>
    <row r="3290" spans="1:6" ht="15" x14ac:dyDescent="0.25">
      <c r="A3290" s="8" t="s">
        <v>853</v>
      </c>
      <c r="B3290" s="8" t="s">
        <v>875</v>
      </c>
      <c r="C3290" s="8" t="s">
        <v>876</v>
      </c>
      <c r="D3290" s="8" t="s">
        <v>4567</v>
      </c>
      <c r="E3290" s="9">
        <v>571</v>
      </c>
      <c r="F3290" s="8" t="s">
        <v>855</v>
      </c>
    </row>
    <row r="3291" spans="1:6" ht="15" x14ac:dyDescent="0.25">
      <c r="A3291" s="8" t="s">
        <v>853</v>
      </c>
      <c r="B3291" s="8" t="s">
        <v>875</v>
      </c>
      <c r="C3291" s="8" t="s">
        <v>876</v>
      </c>
      <c r="D3291" s="8" t="s">
        <v>4568</v>
      </c>
      <c r="E3291" s="9">
        <v>372</v>
      </c>
      <c r="F3291" s="8" t="s">
        <v>855</v>
      </c>
    </row>
    <row r="3292" spans="1:6" ht="15" x14ac:dyDescent="0.25">
      <c r="A3292" s="8" t="s">
        <v>853</v>
      </c>
      <c r="B3292" s="8" t="s">
        <v>875</v>
      </c>
      <c r="C3292" s="8" t="s">
        <v>857</v>
      </c>
      <c r="D3292" s="8" t="s">
        <v>4569</v>
      </c>
      <c r="E3292" s="9">
        <v>482</v>
      </c>
      <c r="F3292" s="8" t="s">
        <v>855</v>
      </c>
    </row>
    <row r="3293" spans="1:6" ht="15" x14ac:dyDescent="0.25">
      <c r="A3293" s="8" t="s">
        <v>853</v>
      </c>
      <c r="B3293" s="8" t="s">
        <v>875</v>
      </c>
      <c r="C3293" s="8" t="s">
        <v>857</v>
      </c>
      <c r="D3293" s="8" t="s">
        <v>4570</v>
      </c>
      <c r="E3293" s="9">
        <v>448</v>
      </c>
      <c r="F3293" s="8" t="s">
        <v>855</v>
      </c>
    </row>
    <row r="3294" spans="1:6" ht="15" x14ac:dyDescent="0.25">
      <c r="A3294" s="8" t="s">
        <v>853</v>
      </c>
      <c r="B3294" s="8" t="s">
        <v>875</v>
      </c>
      <c r="C3294" s="8" t="s">
        <v>857</v>
      </c>
      <c r="D3294" s="8" t="s">
        <v>4571</v>
      </c>
      <c r="E3294" s="9">
        <v>483</v>
      </c>
      <c r="F3294" s="8" t="s">
        <v>855</v>
      </c>
    </row>
    <row r="3295" spans="1:6" ht="15" x14ac:dyDescent="0.25">
      <c r="A3295" s="8" t="s">
        <v>853</v>
      </c>
      <c r="B3295" s="8" t="s">
        <v>875</v>
      </c>
      <c r="C3295" s="8" t="s">
        <v>857</v>
      </c>
      <c r="D3295" s="8" t="s">
        <v>4572</v>
      </c>
      <c r="E3295" s="9">
        <v>327</v>
      </c>
      <c r="F3295" s="8" t="s">
        <v>855</v>
      </c>
    </row>
    <row r="3296" spans="1:6" ht="15" x14ac:dyDescent="0.25">
      <c r="A3296" s="8" t="s">
        <v>853</v>
      </c>
      <c r="B3296" s="8" t="s">
        <v>875</v>
      </c>
      <c r="C3296" s="8" t="s">
        <v>857</v>
      </c>
      <c r="D3296" s="8" t="s">
        <v>4573</v>
      </c>
      <c r="E3296" s="9">
        <v>457</v>
      </c>
      <c r="F3296" s="8" t="s">
        <v>855</v>
      </c>
    </row>
    <row r="3297" spans="1:6" ht="15" x14ac:dyDescent="0.25">
      <c r="A3297" s="8" t="s">
        <v>853</v>
      </c>
      <c r="B3297" s="8" t="s">
        <v>875</v>
      </c>
      <c r="C3297" s="8" t="s">
        <v>857</v>
      </c>
      <c r="D3297" s="8" t="s">
        <v>4574</v>
      </c>
      <c r="E3297" s="9">
        <v>343</v>
      </c>
      <c r="F3297" s="8" t="s">
        <v>855</v>
      </c>
    </row>
    <row r="3298" spans="1:6" ht="15" x14ac:dyDescent="0.25">
      <c r="A3298" s="8" t="s">
        <v>853</v>
      </c>
      <c r="B3298" s="8" t="s">
        <v>875</v>
      </c>
      <c r="C3298" s="8" t="s">
        <v>857</v>
      </c>
      <c r="D3298" s="8" t="s">
        <v>4575</v>
      </c>
      <c r="E3298" s="9">
        <v>368</v>
      </c>
      <c r="F3298" s="8" t="s">
        <v>855</v>
      </c>
    </row>
    <row r="3299" spans="1:6" ht="15" x14ac:dyDescent="0.25">
      <c r="A3299" s="8" t="s">
        <v>853</v>
      </c>
      <c r="B3299" s="8" t="s">
        <v>875</v>
      </c>
      <c r="C3299" s="8" t="s">
        <v>857</v>
      </c>
      <c r="D3299" s="8" t="s">
        <v>4576</v>
      </c>
      <c r="E3299" s="9">
        <v>380</v>
      </c>
      <c r="F3299" s="8" t="s">
        <v>855</v>
      </c>
    </row>
    <row r="3300" spans="1:6" ht="15" x14ac:dyDescent="0.25">
      <c r="A3300" s="8" t="s">
        <v>853</v>
      </c>
      <c r="B3300" s="8" t="s">
        <v>875</v>
      </c>
      <c r="C3300" s="8" t="s">
        <v>857</v>
      </c>
      <c r="D3300" s="8" t="s">
        <v>4577</v>
      </c>
      <c r="E3300" s="9">
        <v>267</v>
      </c>
      <c r="F3300" s="8" t="s">
        <v>855</v>
      </c>
    </row>
    <row r="3301" spans="1:6" ht="15" x14ac:dyDescent="0.25">
      <c r="A3301" s="8" t="s">
        <v>853</v>
      </c>
      <c r="B3301" s="8" t="s">
        <v>875</v>
      </c>
      <c r="C3301" s="8" t="s">
        <v>857</v>
      </c>
      <c r="D3301" s="8" t="s">
        <v>4578</v>
      </c>
      <c r="E3301" s="9">
        <v>268</v>
      </c>
      <c r="F3301" s="8" t="s">
        <v>855</v>
      </c>
    </row>
    <row r="3302" spans="1:6" ht="15" x14ac:dyDescent="0.25">
      <c r="A3302" s="8" t="s">
        <v>853</v>
      </c>
      <c r="B3302" s="8" t="s">
        <v>875</v>
      </c>
      <c r="C3302" s="8" t="s">
        <v>857</v>
      </c>
      <c r="D3302" s="8" t="s">
        <v>4579</v>
      </c>
      <c r="E3302" s="9">
        <v>399</v>
      </c>
      <c r="F3302" s="8" t="s">
        <v>855</v>
      </c>
    </row>
    <row r="3303" spans="1:6" ht="15" x14ac:dyDescent="0.25">
      <c r="A3303" s="8" t="s">
        <v>853</v>
      </c>
      <c r="B3303" s="8" t="s">
        <v>875</v>
      </c>
      <c r="C3303" s="8" t="s">
        <v>878</v>
      </c>
      <c r="D3303" s="8" t="s">
        <v>4580</v>
      </c>
      <c r="E3303" s="9">
        <v>236</v>
      </c>
      <c r="F3303" s="8" t="s">
        <v>855</v>
      </c>
    </row>
    <row r="3304" spans="1:6" ht="15" x14ac:dyDescent="0.25">
      <c r="A3304" s="8" t="s">
        <v>853</v>
      </c>
      <c r="B3304" s="8" t="s">
        <v>875</v>
      </c>
      <c r="C3304" s="8" t="s">
        <v>878</v>
      </c>
      <c r="D3304" s="8" t="s">
        <v>4581</v>
      </c>
      <c r="E3304" s="9">
        <v>373</v>
      </c>
      <c r="F3304" s="8" t="s">
        <v>855</v>
      </c>
    </row>
    <row r="3305" spans="1:6" ht="15" x14ac:dyDescent="0.25">
      <c r="A3305" s="8" t="s">
        <v>853</v>
      </c>
      <c r="B3305" s="8" t="s">
        <v>875</v>
      </c>
      <c r="C3305" s="8" t="s">
        <v>878</v>
      </c>
      <c r="D3305" s="8" t="s">
        <v>4582</v>
      </c>
      <c r="E3305" s="9">
        <v>295</v>
      </c>
      <c r="F3305" s="8" t="s">
        <v>855</v>
      </c>
    </row>
    <row r="3306" spans="1:6" ht="15" x14ac:dyDescent="0.25">
      <c r="A3306" s="8" t="s">
        <v>853</v>
      </c>
      <c r="B3306" s="8" t="s">
        <v>875</v>
      </c>
      <c r="C3306" s="8" t="s">
        <v>878</v>
      </c>
      <c r="D3306" s="8" t="s">
        <v>4583</v>
      </c>
      <c r="E3306" s="9">
        <v>237</v>
      </c>
      <c r="F3306" s="8" t="s">
        <v>855</v>
      </c>
    </row>
    <row r="3307" spans="1:6" ht="15" x14ac:dyDescent="0.25">
      <c r="A3307" s="8" t="s">
        <v>853</v>
      </c>
      <c r="B3307" s="8" t="s">
        <v>875</v>
      </c>
      <c r="C3307" s="8" t="s">
        <v>878</v>
      </c>
      <c r="D3307" s="8" t="s">
        <v>4451</v>
      </c>
      <c r="E3307" s="9">
        <v>24</v>
      </c>
      <c r="F3307" s="8" t="s">
        <v>855</v>
      </c>
    </row>
    <row r="3308" spans="1:6" ht="15" x14ac:dyDescent="0.25">
      <c r="A3308" s="8" t="s">
        <v>853</v>
      </c>
      <c r="B3308" s="8" t="s">
        <v>875</v>
      </c>
      <c r="C3308" s="8" t="s">
        <v>878</v>
      </c>
      <c r="D3308" s="8" t="s">
        <v>4584</v>
      </c>
      <c r="E3308" s="9">
        <v>417</v>
      </c>
      <c r="F3308" s="8" t="s">
        <v>855</v>
      </c>
    </row>
    <row r="3309" spans="1:6" ht="15" x14ac:dyDescent="0.25">
      <c r="A3309" s="8" t="s">
        <v>853</v>
      </c>
      <c r="B3309" s="8" t="s">
        <v>875</v>
      </c>
      <c r="C3309" s="8" t="s">
        <v>878</v>
      </c>
      <c r="D3309" s="8" t="s">
        <v>4585</v>
      </c>
      <c r="E3309" s="9">
        <v>222</v>
      </c>
      <c r="F3309" s="8" t="s">
        <v>855</v>
      </c>
    </row>
    <row r="3310" spans="1:6" ht="15" x14ac:dyDescent="0.25">
      <c r="A3310" s="8" t="s">
        <v>853</v>
      </c>
      <c r="B3310" s="8" t="s">
        <v>875</v>
      </c>
      <c r="C3310" s="8" t="s">
        <v>878</v>
      </c>
      <c r="D3310" s="8" t="s">
        <v>4586</v>
      </c>
      <c r="E3310" s="9">
        <v>440</v>
      </c>
      <c r="F3310" s="8" t="s">
        <v>855</v>
      </c>
    </row>
    <row r="3311" spans="1:6" ht="15" x14ac:dyDescent="0.25">
      <c r="A3311" s="8" t="s">
        <v>853</v>
      </c>
      <c r="B3311" s="8" t="s">
        <v>875</v>
      </c>
      <c r="C3311" s="8" t="s">
        <v>878</v>
      </c>
      <c r="D3311" s="8" t="s">
        <v>4587</v>
      </c>
      <c r="E3311" s="9">
        <v>307</v>
      </c>
      <c r="F3311" s="8" t="s">
        <v>855</v>
      </c>
    </row>
    <row r="3312" spans="1:6" ht="15" x14ac:dyDescent="0.25">
      <c r="A3312" s="8" t="s">
        <v>853</v>
      </c>
      <c r="B3312" s="8" t="s">
        <v>875</v>
      </c>
      <c r="C3312" s="8" t="s">
        <v>878</v>
      </c>
      <c r="D3312" s="8" t="s">
        <v>4588</v>
      </c>
      <c r="E3312" s="9">
        <v>248</v>
      </c>
      <c r="F3312" s="8" t="s">
        <v>855</v>
      </c>
    </row>
    <row r="3313" spans="1:6" ht="15" x14ac:dyDescent="0.25">
      <c r="A3313" s="8" t="s">
        <v>853</v>
      </c>
      <c r="B3313" s="8" t="s">
        <v>875</v>
      </c>
      <c r="C3313" s="8" t="s">
        <v>878</v>
      </c>
      <c r="D3313" s="8" t="s">
        <v>4589</v>
      </c>
      <c r="E3313" s="9">
        <v>268</v>
      </c>
      <c r="F3313" s="8" t="s">
        <v>855</v>
      </c>
    </row>
    <row r="3314" spans="1:6" ht="15" x14ac:dyDescent="0.25">
      <c r="A3314" s="8" t="s">
        <v>853</v>
      </c>
      <c r="B3314" s="8" t="s">
        <v>875</v>
      </c>
      <c r="C3314" s="8" t="s">
        <v>878</v>
      </c>
      <c r="D3314" s="8" t="s">
        <v>4590</v>
      </c>
      <c r="E3314" s="9">
        <v>297</v>
      </c>
      <c r="F3314" s="8" t="s">
        <v>855</v>
      </c>
    </row>
    <row r="3315" spans="1:6" ht="15" x14ac:dyDescent="0.25">
      <c r="A3315" s="8" t="s">
        <v>853</v>
      </c>
      <c r="B3315" s="8" t="s">
        <v>875</v>
      </c>
      <c r="C3315" s="8" t="s">
        <v>878</v>
      </c>
      <c r="D3315" s="8" t="s">
        <v>4591</v>
      </c>
      <c r="E3315" s="9">
        <v>283</v>
      </c>
      <c r="F3315" s="8" t="s">
        <v>855</v>
      </c>
    </row>
    <row r="3316" spans="1:6" ht="15" x14ac:dyDescent="0.25">
      <c r="A3316" s="8" t="s">
        <v>853</v>
      </c>
      <c r="B3316" s="8" t="s">
        <v>875</v>
      </c>
      <c r="C3316" s="8" t="s">
        <v>878</v>
      </c>
      <c r="D3316" s="8" t="s">
        <v>4592</v>
      </c>
      <c r="E3316" s="9">
        <v>332</v>
      </c>
      <c r="F3316" s="8" t="s">
        <v>855</v>
      </c>
    </row>
    <row r="3317" spans="1:6" ht="15" x14ac:dyDescent="0.25">
      <c r="A3317" s="8" t="s">
        <v>853</v>
      </c>
      <c r="B3317" s="8" t="s">
        <v>875</v>
      </c>
      <c r="C3317" s="8" t="s">
        <v>878</v>
      </c>
      <c r="D3317" s="8" t="s">
        <v>4593</v>
      </c>
      <c r="E3317" s="9">
        <v>347</v>
      </c>
      <c r="F3317" s="8" t="s">
        <v>855</v>
      </c>
    </row>
    <row r="3318" spans="1:6" ht="15" x14ac:dyDescent="0.25">
      <c r="A3318" s="8" t="s">
        <v>853</v>
      </c>
      <c r="B3318" s="8" t="s">
        <v>875</v>
      </c>
      <c r="C3318" s="8" t="s">
        <v>878</v>
      </c>
      <c r="D3318" s="8" t="s">
        <v>4594</v>
      </c>
      <c r="E3318" s="9">
        <v>277</v>
      </c>
      <c r="F3318" s="8" t="s">
        <v>855</v>
      </c>
    </row>
    <row r="3319" spans="1:6" ht="15" x14ac:dyDescent="0.25">
      <c r="A3319" s="8" t="s">
        <v>853</v>
      </c>
      <c r="B3319" s="8" t="s">
        <v>875</v>
      </c>
      <c r="C3319" s="8" t="s">
        <v>878</v>
      </c>
      <c r="D3319" s="8" t="s">
        <v>4595</v>
      </c>
      <c r="E3319" s="9">
        <v>346</v>
      </c>
      <c r="F3319" s="8" t="s">
        <v>855</v>
      </c>
    </row>
    <row r="3320" spans="1:6" ht="15" x14ac:dyDescent="0.25">
      <c r="A3320" s="8" t="s">
        <v>853</v>
      </c>
      <c r="B3320" s="8" t="s">
        <v>875</v>
      </c>
      <c r="C3320" s="8" t="s">
        <v>878</v>
      </c>
      <c r="D3320" s="8" t="s">
        <v>4596</v>
      </c>
      <c r="E3320" s="9">
        <v>413</v>
      </c>
      <c r="F3320" s="8" t="s">
        <v>855</v>
      </c>
    </row>
    <row r="3321" spans="1:6" ht="15" x14ac:dyDescent="0.25">
      <c r="A3321" s="8" t="s">
        <v>853</v>
      </c>
      <c r="B3321" s="8" t="s">
        <v>875</v>
      </c>
      <c r="C3321" s="8" t="s">
        <v>878</v>
      </c>
      <c r="D3321" s="8" t="s">
        <v>4597</v>
      </c>
      <c r="E3321" s="9">
        <v>344</v>
      </c>
      <c r="F3321" s="8" t="s">
        <v>855</v>
      </c>
    </row>
    <row r="3322" spans="1:6" ht="15" x14ac:dyDescent="0.25">
      <c r="A3322" s="8" t="s">
        <v>853</v>
      </c>
      <c r="B3322" s="8" t="s">
        <v>875</v>
      </c>
      <c r="C3322" s="8" t="s">
        <v>878</v>
      </c>
      <c r="D3322" s="8" t="s">
        <v>4598</v>
      </c>
      <c r="E3322" s="9">
        <v>450</v>
      </c>
      <c r="F3322" s="8" t="s">
        <v>855</v>
      </c>
    </row>
    <row r="3323" spans="1:6" ht="15" x14ac:dyDescent="0.25">
      <c r="A3323" s="8" t="s">
        <v>879</v>
      </c>
      <c r="B3323" s="8" t="s">
        <v>149</v>
      </c>
      <c r="C3323" s="8" t="s">
        <v>880</v>
      </c>
      <c r="D3323" s="8" t="s">
        <v>4599</v>
      </c>
      <c r="E3323" s="9">
        <v>17</v>
      </c>
      <c r="F3323" s="8" t="s">
        <v>881</v>
      </c>
    </row>
    <row r="3324" spans="1:6" ht="15" x14ac:dyDescent="0.25">
      <c r="A3324" s="8" t="s">
        <v>879</v>
      </c>
      <c r="B3324" s="8" t="s">
        <v>149</v>
      </c>
      <c r="C3324" s="8" t="s">
        <v>880</v>
      </c>
      <c r="D3324" s="8" t="s">
        <v>4600</v>
      </c>
      <c r="E3324" s="9">
        <v>351</v>
      </c>
      <c r="F3324" s="8" t="s">
        <v>881</v>
      </c>
    </row>
    <row r="3325" spans="1:6" ht="15" x14ac:dyDescent="0.25">
      <c r="A3325" s="8" t="s">
        <v>879</v>
      </c>
      <c r="B3325" s="8" t="s">
        <v>149</v>
      </c>
      <c r="C3325" s="8" t="s">
        <v>880</v>
      </c>
      <c r="D3325" s="8" t="s">
        <v>4601</v>
      </c>
      <c r="E3325" s="9">
        <v>417</v>
      </c>
      <c r="F3325" s="8" t="s">
        <v>881</v>
      </c>
    </row>
    <row r="3326" spans="1:6" ht="15" x14ac:dyDescent="0.25">
      <c r="A3326" s="8" t="s">
        <v>879</v>
      </c>
      <c r="B3326" s="8" t="s">
        <v>149</v>
      </c>
      <c r="C3326" s="8" t="s">
        <v>880</v>
      </c>
      <c r="D3326" s="8" t="s">
        <v>4602</v>
      </c>
      <c r="E3326" s="9">
        <v>373</v>
      </c>
      <c r="F3326" s="8" t="s">
        <v>881</v>
      </c>
    </row>
    <row r="3327" spans="1:6" ht="15" x14ac:dyDescent="0.25">
      <c r="A3327" s="8" t="s">
        <v>879</v>
      </c>
      <c r="B3327" s="8" t="s">
        <v>149</v>
      </c>
      <c r="C3327" s="8" t="s">
        <v>880</v>
      </c>
      <c r="D3327" s="8" t="s">
        <v>4603</v>
      </c>
      <c r="E3327" s="9">
        <v>262</v>
      </c>
      <c r="F3327" s="8" t="s">
        <v>881</v>
      </c>
    </row>
    <row r="3328" spans="1:6" ht="15" x14ac:dyDescent="0.25">
      <c r="A3328" s="8" t="s">
        <v>879</v>
      </c>
      <c r="B3328" s="8" t="s">
        <v>149</v>
      </c>
      <c r="C3328" s="8" t="s">
        <v>880</v>
      </c>
      <c r="D3328" s="8" t="s">
        <v>4604</v>
      </c>
      <c r="E3328" s="9">
        <v>327</v>
      </c>
      <c r="F3328" s="8" t="s">
        <v>881</v>
      </c>
    </row>
    <row r="3329" spans="1:6" ht="15" x14ac:dyDescent="0.25">
      <c r="A3329" s="8" t="s">
        <v>879</v>
      </c>
      <c r="B3329" s="8" t="s">
        <v>149</v>
      </c>
      <c r="C3329" s="8" t="s">
        <v>880</v>
      </c>
      <c r="D3329" s="8" t="s">
        <v>4605</v>
      </c>
      <c r="E3329" s="9">
        <v>191</v>
      </c>
      <c r="F3329" s="8" t="s">
        <v>881</v>
      </c>
    </row>
    <row r="3330" spans="1:6" ht="15" x14ac:dyDescent="0.25">
      <c r="A3330" s="8" t="s">
        <v>879</v>
      </c>
      <c r="B3330" s="8" t="s">
        <v>149</v>
      </c>
      <c r="C3330" s="8" t="s">
        <v>880</v>
      </c>
      <c r="D3330" s="8" t="s">
        <v>4606</v>
      </c>
      <c r="E3330" s="9">
        <v>11</v>
      </c>
      <c r="F3330" s="8" t="s">
        <v>881</v>
      </c>
    </row>
    <row r="3331" spans="1:6" ht="15" x14ac:dyDescent="0.25">
      <c r="A3331" s="8" t="s">
        <v>879</v>
      </c>
      <c r="B3331" s="8" t="s">
        <v>149</v>
      </c>
      <c r="C3331" s="8" t="s">
        <v>880</v>
      </c>
      <c r="D3331" s="8" t="s">
        <v>4607</v>
      </c>
      <c r="E3331" s="9">
        <v>308</v>
      </c>
      <c r="F3331" s="8" t="s">
        <v>881</v>
      </c>
    </row>
    <row r="3332" spans="1:6" ht="15" x14ac:dyDescent="0.25">
      <c r="A3332" s="8" t="s">
        <v>879</v>
      </c>
      <c r="B3332" s="8" t="s">
        <v>149</v>
      </c>
      <c r="C3332" s="8" t="s">
        <v>880</v>
      </c>
      <c r="D3332" s="8" t="s">
        <v>4608</v>
      </c>
      <c r="E3332" s="9">
        <v>527</v>
      </c>
      <c r="F3332" s="8" t="s">
        <v>881</v>
      </c>
    </row>
    <row r="3333" spans="1:6" ht="15" x14ac:dyDescent="0.25">
      <c r="A3333" s="8" t="s">
        <v>879</v>
      </c>
      <c r="B3333" s="8" t="s">
        <v>149</v>
      </c>
      <c r="C3333" s="8" t="s">
        <v>881</v>
      </c>
      <c r="D3333" s="8" t="s">
        <v>4599</v>
      </c>
      <c r="E3333" s="9">
        <v>411</v>
      </c>
      <c r="F3333" s="8" t="s">
        <v>881</v>
      </c>
    </row>
    <row r="3334" spans="1:6" ht="15" x14ac:dyDescent="0.25">
      <c r="A3334" s="8" t="s">
        <v>879</v>
      </c>
      <c r="B3334" s="8" t="s">
        <v>149</v>
      </c>
      <c r="C3334" s="8" t="s">
        <v>881</v>
      </c>
      <c r="D3334" s="8" t="s">
        <v>4609</v>
      </c>
      <c r="E3334" s="9">
        <v>95</v>
      </c>
      <c r="F3334" s="8" t="s">
        <v>881</v>
      </c>
    </row>
    <row r="3335" spans="1:6" ht="15" x14ac:dyDescent="0.25">
      <c r="A3335" s="8" t="s">
        <v>879</v>
      </c>
      <c r="B3335" s="8" t="s">
        <v>149</v>
      </c>
      <c r="C3335" s="8" t="s">
        <v>881</v>
      </c>
      <c r="D3335" s="8" t="s">
        <v>4610</v>
      </c>
      <c r="E3335" s="9">
        <v>197</v>
      </c>
      <c r="F3335" s="8" t="s">
        <v>881</v>
      </c>
    </row>
    <row r="3336" spans="1:6" ht="15" x14ac:dyDescent="0.25">
      <c r="A3336" s="8" t="s">
        <v>879</v>
      </c>
      <c r="B3336" s="8" t="s">
        <v>149</v>
      </c>
      <c r="C3336" s="8" t="s">
        <v>881</v>
      </c>
      <c r="D3336" s="8" t="s">
        <v>4611</v>
      </c>
      <c r="E3336" s="9">
        <v>320</v>
      </c>
      <c r="F3336" s="8" t="s">
        <v>881</v>
      </c>
    </row>
    <row r="3337" spans="1:6" ht="15" x14ac:dyDescent="0.25">
      <c r="A3337" s="8" t="s">
        <v>879</v>
      </c>
      <c r="B3337" s="8" t="s">
        <v>149</v>
      </c>
      <c r="C3337" s="8" t="s">
        <v>881</v>
      </c>
      <c r="D3337" s="8" t="s">
        <v>4612</v>
      </c>
      <c r="E3337" s="9">
        <v>23</v>
      </c>
      <c r="F3337" s="8" t="s">
        <v>881</v>
      </c>
    </row>
    <row r="3338" spans="1:6" ht="15" x14ac:dyDescent="0.25">
      <c r="A3338" s="8" t="s">
        <v>879</v>
      </c>
      <c r="B3338" s="8" t="s">
        <v>149</v>
      </c>
      <c r="C3338" s="8" t="s">
        <v>881</v>
      </c>
      <c r="D3338" s="8" t="s">
        <v>4613</v>
      </c>
      <c r="E3338" s="9">
        <v>450</v>
      </c>
      <c r="F3338" s="8" t="s">
        <v>881</v>
      </c>
    </row>
    <row r="3339" spans="1:6" ht="15" x14ac:dyDescent="0.25">
      <c r="A3339" s="8" t="s">
        <v>879</v>
      </c>
      <c r="B3339" s="8" t="s">
        <v>149</v>
      </c>
      <c r="C3339" s="8" t="s">
        <v>881</v>
      </c>
      <c r="D3339" s="8" t="s">
        <v>4614</v>
      </c>
      <c r="E3339" s="9">
        <v>298</v>
      </c>
      <c r="F3339" s="8" t="s">
        <v>881</v>
      </c>
    </row>
    <row r="3340" spans="1:6" ht="15" x14ac:dyDescent="0.25">
      <c r="A3340" s="8" t="s">
        <v>879</v>
      </c>
      <c r="B3340" s="8" t="s">
        <v>149</v>
      </c>
      <c r="C3340" s="8" t="s">
        <v>881</v>
      </c>
      <c r="D3340" s="8" t="s">
        <v>4615</v>
      </c>
      <c r="E3340" s="9">
        <v>72</v>
      </c>
      <c r="F3340" s="8" t="s">
        <v>881</v>
      </c>
    </row>
    <row r="3341" spans="1:6" ht="15" x14ac:dyDescent="0.25">
      <c r="A3341" s="8" t="s">
        <v>879</v>
      </c>
      <c r="B3341" s="8" t="s">
        <v>149</v>
      </c>
      <c r="C3341" s="8" t="s">
        <v>881</v>
      </c>
      <c r="D3341" s="8" t="s">
        <v>4616</v>
      </c>
      <c r="E3341" s="9">
        <v>305</v>
      </c>
      <c r="F3341" s="8" t="s">
        <v>881</v>
      </c>
    </row>
    <row r="3342" spans="1:6" ht="15" x14ac:dyDescent="0.25">
      <c r="A3342" s="8" t="s">
        <v>879</v>
      </c>
      <c r="B3342" s="8" t="s">
        <v>149</v>
      </c>
      <c r="C3342" s="8" t="s">
        <v>881</v>
      </c>
      <c r="D3342" s="8" t="s">
        <v>4617</v>
      </c>
      <c r="E3342" s="9">
        <v>341</v>
      </c>
      <c r="F3342" s="8" t="s">
        <v>881</v>
      </c>
    </row>
    <row r="3343" spans="1:6" ht="15" x14ac:dyDescent="0.25">
      <c r="A3343" s="8" t="s">
        <v>879</v>
      </c>
      <c r="B3343" s="8" t="s">
        <v>149</v>
      </c>
      <c r="C3343" s="8" t="s">
        <v>881</v>
      </c>
      <c r="D3343" s="8" t="s">
        <v>4618</v>
      </c>
      <c r="E3343" s="9">
        <v>297</v>
      </c>
      <c r="F3343" s="8" t="s">
        <v>881</v>
      </c>
    </row>
    <row r="3344" spans="1:6" ht="15" x14ac:dyDescent="0.25">
      <c r="A3344" s="8" t="s">
        <v>879</v>
      </c>
      <c r="B3344" s="8" t="s">
        <v>149</v>
      </c>
      <c r="C3344" s="8" t="s">
        <v>881</v>
      </c>
      <c r="D3344" s="8" t="s">
        <v>4619</v>
      </c>
      <c r="E3344" s="9">
        <v>508</v>
      </c>
      <c r="F3344" s="8" t="s">
        <v>881</v>
      </c>
    </row>
    <row r="3345" spans="1:6" ht="15" x14ac:dyDescent="0.25">
      <c r="A3345" s="8" t="s">
        <v>879</v>
      </c>
      <c r="B3345" s="8" t="s">
        <v>149</v>
      </c>
      <c r="C3345" s="8" t="s">
        <v>881</v>
      </c>
      <c r="D3345" s="8" t="s">
        <v>4620</v>
      </c>
      <c r="E3345" s="9">
        <v>475</v>
      </c>
      <c r="F3345" s="8" t="s">
        <v>881</v>
      </c>
    </row>
    <row r="3346" spans="1:6" ht="15" x14ac:dyDescent="0.25">
      <c r="A3346" s="8" t="s">
        <v>879</v>
      </c>
      <c r="B3346" s="8" t="s">
        <v>149</v>
      </c>
      <c r="C3346" s="8" t="s">
        <v>881</v>
      </c>
      <c r="D3346" s="8" t="s">
        <v>4621</v>
      </c>
      <c r="E3346" s="9">
        <v>265</v>
      </c>
      <c r="F3346" s="8" t="s">
        <v>881</v>
      </c>
    </row>
    <row r="3347" spans="1:6" ht="15" x14ac:dyDescent="0.25">
      <c r="A3347" s="8" t="s">
        <v>879</v>
      </c>
      <c r="B3347" s="8" t="s">
        <v>149</v>
      </c>
      <c r="C3347" s="8" t="s">
        <v>881</v>
      </c>
      <c r="D3347" s="8" t="s">
        <v>4622</v>
      </c>
      <c r="E3347" s="9">
        <v>218</v>
      </c>
      <c r="F3347" s="8" t="s">
        <v>881</v>
      </c>
    </row>
    <row r="3348" spans="1:6" ht="15" x14ac:dyDescent="0.25">
      <c r="A3348" s="8" t="s">
        <v>879</v>
      </c>
      <c r="B3348" s="8" t="s">
        <v>149</v>
      </c>
      <c r="C3348" s="8" t="s">
        <v>881</v>
      </c>
      <c r="D3348" s="8" t="s">
        <v>4606</v>
      </c>
      <c r="E3348" s="9">
        <v>574</v>
      </c>
      <c r="F3348" s="8" t="s">
        <v>881</v>
      </c>
    </row>
    <row r="3349" spans="1:6" ht="15" x14ac:dyDescent="0.25">
      <c r="A3349" s="8" t="s">
        <v>879</v>
      </c>
      <c r="B3349" s="8" t="s">
        <v>149</v>
      </c>
      <c r="C3349" s="8" t="s">
        <v>881</v>
      </c>
      <c r="D3349" s="8" t="s">
        <v>4607</v>
      </c>
      <c r="E3349" s="9">
        <v>67</v>
      </c>
      <c r="F3349" s="8" t="s">
        <v>881</v>
      </c>
    </row>
    <row r="3350" spans="1:6" ht="15" x14ac:dyDescent="0.25">
      <c r="A3350" s="8" t="s">
        <v>879</v>
      </c>
      <c r="B3350" s="8" t="s">
        <v>149</v>
      </c>
      <c r="C3350" s="8" t="s">
        <v>882</v>
      </c>
      <c r="D3350" s="8" t="s">
        <v>4623</v>
      </c>
      <c r="E3350" s="9">
        <v>379</v>
      </c>
      <c r="F3350" s="8" t="s">
        <v>881</v>
      </c>
    </row>
    <row r="3351" spans="1:6" ht="15" x14ac:dyDescent="0.25">
      <c r="A3351" s="8" t="s">
        <v>879</v>
      </c>
      <c r="B3351" s="8" t="s">
        <v>149</v>
      </c>
      <c r="C3351" s="8" t="s">
        <v>882</v>
      </c>
      <c r="D3351" s="8" t="s">
        <v>4624</v>
      </c>
      <c r="E3351" s="9">
        <v>305</v>
      </c>
      <c r="F3351" s="8" t="s">
        <v>881</v>
      </c>
    </row>
    <row r="3352" spans="1:6" ht="15" x14ac:dyDescent="0.25">
      <c r="A3352" s="8" t="s">
        <v>879</v>
      </c>
      <c r="B3352" s="8" t="s">
        <v>149</v>
      </c>
      <c r="C3352" s="8" t="s">
        <v>882</v>
      </c>
      <c r="D3352" s="8" t="s">
        <v>4625</v>
      </c>
      <c r="E3352" s="9">
        <v>278</v>
      </c>
      <c r="F3352" s="8" t="s">
        <v>881</v>
      </c>
    </row>
    <row r="3353" spans="1:6" ht="15" x14ac:dyDescent="0.25">
      <c r="A3353" s="8" t="s">
        <v>879</v>
      </c>
      <c r="B3353" s="8" t="s">
        <v>149</v>
      </c>
      <c r="C3353" s="8" t="s">
        <v>882</v>
      </c>
      <c r="D3353" s="8" t="s">
        <v>4626</v>
      </c>
      <c r="E3353" s="9">
        <v>272</v>
      </c>
      <c r="F3353" s="8" t="s">
        <v>881</v>
      </c>
    </row>
    <row r="3354" spans="1:6" ht="15" x14ac:dyDescent="0.25">
      <c r="A3354" s="8" t="s">
        <v>879</v>
      </c>
      <c r="B3354" s="8" t="s">
        <v>149</v>
      </c>
      <c r="C3354" s="8" t="s">
        <v>882</v>
      </c>
      <c r="D3354" s="8" t="s">
        <v>4627</v>
      </c>
      <c r="E3354" s="9">
        <v>325</v>
      </c>
      <c r="F3354" s="8" t="s">
        <v>881</v>
      </c>
    </row>
    <row r="3355" spans="1:6" ht="15" x14ac:dyDescent="0.25">
      <c r="A3355" s="8" t="s">
        <v>879</v>
      </c>
      <c r="B3355" s="8" t="s">
        <v>149</v>
      </c>
      <c r="C3355" s="8" t="s">
        <v>882</v>
      </c>
      <c r="D3355" s="8" t="s">
        <v>4628</v>
      </c>
      <c r="E3355" s="9">
        <v>401</v>
      </c>
      <c r="F3355" s="8" t="s">
        <v>881</v>
      </c>
    </row>
    <row r="3356" spans="1:6" ht="15" x14ac:dyDescent="0.25">
      <c r="A3356" s="8" t="s">
        <v>879</v>
      </c>
      <c r="B3356" s="8" t="s">
        <v>149</v>
      </c>
      <c r="C3356" s="8" t="s">
        <v>882</v>
      </c>
      <c r="D3356" s="8" t="s">
        <v>4629</v>
      </c>
      <c r="E3356" s="9">
        <v>591</v>
      </c>
      <c r="F3356" s="8" t="s">
        <v>881</v>
      </c>
    </row>
    <row r="3357" spans="1:6" ht="15" x14ac:dyDescent="0.25">
      <c r="A3357" s="8" t="s">
        <v>879</v>
      </c>
      <c r="B3357" s="8" t="s">
        <v>149</v>
      </c>
      <c r="C3357" s="8" t="s">
        <v>882</v>
      </c>
      <c r="D3357" s="8" t="s">
        <v>4630</v>
      </c>
      <c r="E3357" s="9">
        <v>365</v>
      </c>
      <c r="F3357" s="8" t="s">
        <v>881</v>
      </c>
    </row>
    <row r="3358" spans="1:6" ht="15" x14ac:dyDescent="0.25">
      <c r="A3358" s="8" t="s">
        <v>879</v>
      </c>
      <c r="B3358" s="8" t="s">
        <v>149</v>
      </c>
      <c r="C3358" s="8" t="s">
        <v>882</v>
      </c>
      <c r="D3358" s="8" t="s">
        <v>4615</v>
      </c>
      <c r="E3358" s="9">
        <v>273</v>
      </c>
      <c r="F3358" s="8" t="s">
        <v>881</v>
      </c>
    </row>
    <row r="3359" spans="1:6" ht="15" x14ac:dyDescent="0.25">
      <c r="A3359" s="8" t="s">
        <v>879</v>
      </c>
      <c r="B3359" s="8" t="s">
        <v>149</v>
      </c>
      <c r="C3359" s="8" t="s">
        <v>882</v>
      </c>
      <c r="D3359" s="8" t="s">
        <v>4603</v>
      </c>
      <c r="E3359" s="9">
        <v>135</v>
      </c>
      <c r="F3359" s="8" t="s">
        <v>881</v>
      </c>
    </row>
    <row r="3360" spans="1:6" ht="15" x14ac:dyDescent="0.25">
      <c r="A3360" s="8" t="s">
        <v>879</v>
      </c>
      <c r="B3360" s="8" t="s">
        <v>149</v>
      </c>
      <c r="C3360" s="8" t="s">
        <v>882</v>
      </c>
      <c r="D3360" s="8" t="s">
        <v>4605</v>
      </c>
      <c r="E3360" s="9">
        <v>21</v>
      </c>
      <c r="F3360" s="8" t="s">
        <v>881</v>
      </c>
    </row>
    <row r="3361" spans="1:6" ht="15" x14ac:dyDescent="0.25">
      <c r="A3361" s="8" t="s">
        <v>879</v>
      </c>
      <c r="B3361" s="8" t="s">
        <v>149</v>
      </c>
      <c r="C3361" s="8" t="s">
        <v>882</v>
      </c>
      <c r="D3361" s="8" t="s">
        <v>4631</v>
      </c>
      <c r="E3361" s="9">
        <v>216</v>
      </c>
      <c r="F3361" s="8" t="s">
        <v>881</v>
      </c>
    </row>
    <row r="3362" spans="1:6" ht="15" x14ac:dyDescent="0.25">
      <c r="A3362" s="8" t="s">
        <v>879</v>
      </c>
      <c r="B3362" s="8" t="s">
        <v>149</v>
      </c>
      <c r="C3362" s="8" t="s">
        <v>882</v>
      </c>
      <c r="D3362" s="8" t="s">
        <v>4622</v>
      </c>
      <c r="E3362" s="9">
        <v>10</v>
      </c>
      <c r="F3362" s="8" t="s">
        <v>881</v>
      </c>
    </row>
    <row r="3363" spans="1:6" ht="15" x14ac:dyDescent="0.25">
      <c r="A3363" s="8" t="s">
        <v>879</v>
      </c>
      <c r="B3363" s="8" t="s">
        <v>634</v>
      </c>
      <c r="C3363" s="8" t="s">
        <v>883</v>
      </c>
      <c r="D3363" s="8" t="s">
        <v>4632</v>
      </c>
      <c r="E3363" s="9">
        <v>339</v>
      </c>
      <c r="F3363" s="8" t="s">
        <v>881</v>
      </c>
    </row>
    <row r="3364" spans="1:6" ht="15" x14ac:dyDescent="0.25">
      <c r="A3364" s="8" t="s">
        <v>879</v>
      </c>
      <c r="B3364" s="8" t="s">
        <v>634</v>
      </c>
      <c r="C3364" s="8" t="s">
        <v>883</v>
      </c>
      <c r="D3364" s="8" t="s">
        <v>4633</v>
      </c>
      <c r="E3364" s="9">
        <v>328</v>
      </c>
      <c r="F3364" s="8" t="s">
        <v>881</v>
      </c>
    </row>
    <row r="3365" spans="1:6" ht="15" x14ac:dyDescent="0.25">
      <c r="A3365" s="8" t="s">
        <v>879</v>
      </c>
      <c r="B3365" s="8" t="s">
        <v>634</v>
      </c>
      <c r="C3365" s="8" t="s">
        <v>883</v>
      </c>
      <c r="D3365" s="8" t="s">
        <v>4634</v>
      </c>
      <c r="E3365" s="9">
        <v>1782</v>
      </c>
      <c r="F3365" s="8" t="s">
        <v>881</v>
      </c>
    </row>
    <row r="3366" spans="1:6" ht="15" x14ac:dyDescent="0.25">
      <c r="A3366" s="8" t="s">
        <v>879</v>
      </c>
      <c r="B3366" s="8" t="s">
        <v>634</v>
      </c>
      <c r="C3366" s="8" t="s">
        <v>884</v>
      </c>
      <c r="D3366" s="8" t="s">
        <v>4635</v>
      </c>
      <c r="E3366" s="9">
        <v>251</v>
      </c>
      <c r="F3366" s="8" t="s">
        <v>881</v>
      </c>
    </row>
    <row r="3367" spans="1:6" ht="15" x14ac:dyDescent="0.25">
      <c r="A3367" s="8" t="s">
        <v>879</v>
      </c>
      <c r="B3367" s="8" t="s">
        <v>634</v>
      </c>
      <c r="C3367" s="8" t="s">
        <v>884</v>
      </c>
      <c r="D3367" s="8" t="s">
        <v>4636</v>
      </c>
      <c r="E3367" s="9">
        <v>475</v>
      </c>
      <c r="F3367" s="8" t="s">
        <v>881</v>
      </c>
    </row>
    <row r="3368" spans="1:6" ht="15" x14ac:dyDescent="0.25">
      <c r="A3368" s="8" t="s">
        <v>879</v>
      </c>
      <c r="B3368" s="8" t="s">
        <v>634</v>
      </c>
      <c r="C3368" s="8" t="s">
        <v>884</v>
      </c>
      <c r="D3368" s="8" t="s">
        <v>4637</v>
      </c>
      <c r="E3368" s="9">
        <v>372</v>
      </c>
      <c r="F3368" s="8" t="s">
        <v>881</v>
      </c>
    </row>
    <row r="3369" spans="1:6" ht="15" x14ac:dyDescent="0.25">
      <c r="A3369" s="8" t="s">
        <v>879</v>
      </c>
      <c r="B3369" s="8" t="s">
        <v>634</v>
      </c>
      <c r="C3369" s="8" t="s">
        <v>884</v>
      </c>
      <c r="D3369" s="8" t="s">
        <v>4638</v>
      </c>
      <c r="E3369" s="9">
        <v>375</v>
      </c>
      <c r="F3369" s="8" t="s">
        <v>881</v>
      </c>
    </row>
    <row r="3370" spans="1:6" ht="15" x14ac:dyDescent="0.25">
      <c r="A3370" s="8" t="s">
        <v>879</v>
      </c>
      <c r="B3370" s="8" t="s">
        <v>634</v>
      </c>
      <c r="C3370" s="8" t="s">
        <v>884</v>
      </c>
      <c r="D3370" s="8" t="s">
        <v>4639</v>
      </c>
      <c r="E3370" s="9">
        <v>300</v>
      </c>
      <c r="F3370" s="8" t="s">
        <v>881</v>
      </c>
    </row>
    <row r="3371" spans="1:6" ht="15" x14ac:dyDescent="0.25">
      <c r="A3371" s="8" t="s">
        <v>879</v>
      </c>
      <c r="B3371" s="8" t="s">
        <v>634</v>
      </c>
      <c r="C3371" s="8" t="s">
        <v>884</v>
      </c>
      <c r="D3371" s="8" t="s">
        <v>4640</v>
      </c>
      <c r="E3371" s="9">
        <v>309</v>
      </c>
      <c r="F3371" s="8" t="s">
        <v>881</v>
      </c>
    </row>
    <row r="3372" spans="1:6" ht="15" x14ac:dyDescent="0.25">
      <c r="A3372" s="8" t="s">
        <v>879</v>
      </c>
      <c r="B3372" s="8" t="s">
        <v>634</v>
      </c>
      <c r="C3372" s="8" t="s">
        <v>884</v>
      </c>
      <c r="D3372" s="8" t="s">
        <v>4641</v>
      </c>
      <c r="E3372" s="9">
        <v>279</v>
      </c>
      <c r="F3372" s="8" t="s">
        <v>881</v>
      </c>
    </row>
    <row r="3373" spans="1:6" ht="15" x14ac:dyDescent="0.25">
      <c r="A3373" s="8" t="s">
        <v>879</v>
      </c>
      <c r="B3373" s="8" t="s">
        <v>634</v>
      </c>
      <c r="C3373" s="8" t="s">
        <v>884</v>
      </c>
      <c r="D3373" s="8" t="s">
        <v>4642</v>
      </c>
      <c r="E3373" s="9">
        <v>251</v>
      </c>
      <c r="F3373" s="8" t="s">
        <v>881</v>
      </c>
    </row>
    <row r="3374" spans="1:6" ht="15" x14ac:dyDescent="0.25">
      <c r="A3374" s="8" t="s">
        <v>879</v>
      </c>
      <c r="B3374" s="8" t="s">
        <v>634</v>
      </c>
      <c r="C3374" s="8" t="s">
        <v>884</v>
      </c>
      <c r="D3374" s="8" t="s">
        <v>4643</v>
      </c>
      <c r="E3374" s="9">
        <v>479</v>
      </c>
      <c r="F3374" s="8" t="s">
        <v>881</v>
      </c>
    </row>
    <row r="3375" spans="1:6" ht="15" x14ac:dyDescent="0.25">
      <c r="A3375" s="8" t="s">
        <v>879</v>
      </c>
      <c r="B3375" s="8" t="s">
        <v>634</v>
      </c>
      <c r="C3375" s="8" t="s">
        <v>884</v>
      </c>
      <c r="D3375" s="8" t="s">
        <v>4644</v>
      </c>
      <c r="E3375" s="9">
        <v>188</v>
      </c>
      <c r="F3375" s="8" t="s">
        <v>881</v>
      </c>
    </row>
    <row r="3376" spans="1:6" ht="15" x14ac:dyDescent="0.25">
      <c r="A3376" s="8" t="s">
        <v>879</v>
      </c>
      <c r="B3376" s="8" t="s">
        <v>634</v>
      </c>
      <c r="C3376" s="8" t="s">
        <v>884</v>
      </c>
      <c r="D3376" s="8" t="s">
        <v>4645</v>
      </c>
      <c r="E3376" s="9">
        <v>273</v>
      </c>
      <c r="F3376" s="8" t="s">
        <v>881</v>
      </c>
    </row>
    <row r="3377" spans="1:6" ht="15" x14ac:dyDescent="0.25">
      <c r="A3377" s="8" t="s">
        <v>879</v>
      </c>
      <c r="B3377" s="8" t="s">
        <v>634</v>
      </c>
      <c r="C3377" s="8" t="s">
        <v>884</v>
      </c>
      <c r="D3377" s="8" t="s">
        <v>4646</v>
      </c>
      <c r="E3377" s="9">
        <v>314</v>
      </c>
      <c r="F3377" s="8" t="s">
        <v>881</v>
      </c>
    </row>
    <row r="3378" spans="1:6" ht="15" x14ac:dyDescent="0.25">
      <c r="A3378" s="8" t="s">
        <v>879</v>
      </c>
      <c r="B3378" s="8" t="s">
        <v>634</v>
      </c>
      <c r="C3378" s="8" t="s">
        <v>884</v>
      </c>
      <c r="D3378" s="8" t="s">
        <v>4647</v>
      </c>
      <c r="E3378" s="9">
        <v>138</v>
      </c>
      <c r="F3378" s="8" t="s">
        <v>881</v>
      </c>
    </row>
    <row r="3379" spans="1:6" ht="15" x14ac:dyDescent="0.25">
      <c r="A3379" s="8" t="s">
        <v>879</v>
      </c>
      <c r="B3379" s="8" t="s">
        <v>634</v>
      </c>
      <c r="C3379" s="8" t="s">
        <v>884</v>
      </c>
      <c r="D3379" s="8" t="s">
        <v>4648</v>
      </c>
      <c r="E3379" s="9">
        <v>198</v>
      </c>
      <c r="F3379" s="8" t="s">
        <v>881</v>
      </c>
    </row>
    <row r="3380" spans="1:6" ht="15" x14ac:dyDescent="0.25">
      <c r="A3380" s="8" t="s">
        <v>879</v>
      </c>
      <c r="B3380" s="8" t="s">
        <v>634</v>
      </c>
      <c r="C3380" s="8" t="s">
        <v>884</v>
      </c>
      <c r="D3380" s="8" t="s">
        <v>4649</v>
      </c>
      <c r="E3380" s="9">
        <v>407</v>
      </c>
      <c r="F3380" s="8" t="s">
        <v>881</v>
      </c>
    </row>
    <row r="3381" spans="1:6" ht="15" x14ac:dyDescent="0.25">
      <c r="A3381" s="8" t="s">
        <v>879</v>
      </c>
      <c r="B3381" s="8" t="s">
        <v>634</v>
      </c>
      <c r="C3381" s="8" t="s">
        <v>884</v>
      </c>
      <c r="D3381" s="8" t="s">
        <v>4650</v>
      </c>
      <c r="E3381" s="9">
        <v>311</v>
      </c>
      <c r="F3381" s="8" t="s">
        <v>881</v>
      </c>
    </row>
    <row r="3382" spans="1:6" ht="15" x14ac:dyDescent="0.25">
      <c r="A3382" s="8" t="s">
        <v>879</v>
      </c>
      <c r="B3382" s="8" t="s">
        <v>634</v>
      </c>
      <c r="C3382" s="8" t="s">
        <v>884</v>
      </c>
      <c r="D3382" s="8" t="s">
        <v>4651</v>
      </c>
      <c r="E3382" s="9">
        <v>304</v>
      </c>
      <c r="F3382" s="8" t="s">
        <v>881</v>
      </c>
    </row>
    <row r="3383" spans="1:6" ht="15" x14ac:dyDescent="0.25">
      <c r="A3383" s="8" t="s">
        <v>879</v>
      </c>
      <c r="B3383" s="8" t="s">
        <v>634</v>
      </c>
      <c r="C3383" s="8" t="s">
        <v>884</v>
      </c>
      <c r="D3383" s="8" t="s">
        <v>4652</v>
      </c>
      <c r="E3383" s="9">
        <v>363</v>
      </c>
      <c r="F3383" s="8" t="s">
        <v>881</v>
      </c>
    </row>
    <row r="3384" spans="1:6" ht="15" x14ac:dyDescent="0.25">
      <c r="A3384" s="8" t="s">
        <v>879</v>
      </c>
      <c r="B3384" s="8" t="s">
        <v>634</v>
      </c>
      <c r="C3384" s="8" t="s">
        <v>884</v>
      </c>
      <c r="D3384" s="8" t="s">
        <v>4653</v>
      </c>
      <c r="E3384" s="9">
        <v>430</v>
      </c>
      <c r="F3384" s="8" t="s">
        <v>881</v>
      </c>
    </row>
    <row r="3385" spans="1:6" ht="15" x14ac:dyDescent="0.25">
      <c r="A3385" s="8" t="s">
        <v>879</v>
      </c>
      <c r="B3385" s="8" t="s">
        <v>634</v>
      </c>
      <c r="C3385" s="8" t="s">
        <v>884</v>
      </c>
      <c r="D3385" s="8" t="s">
        <v>4654</v>
      </c>
      <c r="E3385" s="9">
        <v>467</v>
      </c>
      <c r="F3385" s="8" t="s">
        <v>881</v>
      </c>
    </row>
    <row r="3386" spans="1:6" ht="15" x14ac:dyDescent="0.25">
      <c r="A3386" s="8" t="s">
        <v>879</v>
      </c>
      <c r="B3386" s="8" t="s">
        <v>634</v>
      </c>
      <c r="C3386" s="8" t="s">
        <v>884</v>
      </c>
      <c r="D3386" s="8" t="s">
        <v>4655</v>
      </c>
      <c r="E3386" s="9">
        <v>344</v>
      </c>
      <c r="F3386" s="8" t="s">
        <v>881</v>
      </c>
    </row>
    <row r="3387" spans="1:6" ht="15" x14ac:dyDescent="0.25">
      <c r="A3387" s="8" t="s">
        <v>879</v>
      </c>
      <c r="B3387" s="8" t="s">
        <v>634</v>
      </c>
      <c r="C3387" s="8" t="s">
        <v>884</v>
      </c>
      <c r="D3387" s="8" t="s">
        <v>4656</v>
      </c>
      <c r="E3387" s="9">
        <v>271</v>
      </c>
      <c r="F3387" s="8" t="s">
        <v>881</v>
      </c>
    </row>
    <row r="3388" spans="1:6" ht="15" x14ac:dyDescent="0.25">
      <c r="A3388" s="8" t="s">
        <v>879</v>
      </c>
      <c r="B3388" s="8" t="s">
        <v>634</v>
      </c>
      <c r="C3388" s="8" t="s">
        <v>884</v>
      </c>
      <c r="D3388" s="8" t="s">
        <v>4657</v>
      </c>
      <c r="E3388" s="9">
        <v>300</v>
      </c>
      <c r="F3388" s="8" t="s">
        <v>881</v>
      </c>
    </row>
    <row r="3389" spans="1:6" ht="15" x14ac:dyDescent="0.25">
      <c r="A3389" s="8" t="s">
        <v>879</v>
      </c>
      <c r="B3389" s="8" t="s">
        <v>634</v>
      </c>
      <c r="C3389" s="8" t="s">
        <v>884</v>
      </c>
      <c r="D3389" s="8" t="s">
        <v>4658</v>
      </c>
      <c r="E3389" s="9">
        <v>197</v>
      </c>
      <c r="F3389" s="8" t="s">
        <v>881</v>
      </c>
    </row>
    <row r="3390" spans="1:6" ht="15" x14ac:dyDescent="0.25">
      <c r="A3390" s="8" t="s">
        <v>879</v>
      </c>
      <c r="B3390" s="8" t="s">
        <v>634</v>
      </c>
      <c r="C3390" s="8" t="s">
        <v>884</v>
      </c>
      <c r="D3390" s="8" t="s">
        <v>4659</v>
      </c>
      <c r="E3390" s="9">
        <v>475</v>
      </c>
      <c r="F3390" s="8" t="s">
        <v>881</v>
      </c>
    </row>
    <row r="3391" spans="1:6" ht="15" x14ac:dyDescent="0.25">
      <c r="A3391" s="8" t="s">
        <v>879</v>
      </c>
      <c r="B3391" s="8" t="s">
        <v>634</v>
      </c>
      <c r="C3391" s="8" t="s">
        <v>884</v>
      </c>
      <c r="D3391" s="8" t="s">
        <v>4660</v>
      </c>
      <c r="E3391" s="9">
        <v>266</v>
      </c>
      <c r="F3391" s="8" t="s">
        <v>881</v>
      </c>
    </row>
    <row r="3392" spans="1:6" ht="15" x14ac:dyDescent="0.25">
      <c r="A3392" s="8" t="s">
        <v>879</v>
      </c>
      <c r="B3392" s="8" t="s">
        <v>634</v>
      </c>
      <c r="C3392" s="8" t="s">
        <v>884</v>
      </c>
      <c r="D3392" s="8" t="s">
        <v>4661</v>
      </c>
      <c r="E3392" s="9">
        <v>355</v>
      </c>
      <c r="F3392" s="8" t="s">
        <v>881</v>
      </c>
    </row>
    <row r="3393" spans="1:6" ht="15" x14ac:dyDescent="0.25">
      <c r="A3393" s="8" t="s">
        <v>879</v>
      </c>
      <c r="B3393" s="8" t="s">
        <v>634</v>
      </c>
      <c r="C3393" s="8" t="s">
        <v>884</v>
      </c>
      <c r="D3393" s="8" t="s">
        <v>4662</v>
      </c>
      <c r="E3393" s="9">
        <v>240</v>
      </c>
      <c r="F3393" s="8" t="s">
        <v>881</v>
      </c>
    </row>
    <row r="3394" spans="1:6" ht="15" x14ac:dyDescent="0.25">
      <c r="A3394" s="8" t="s">
        <v>879</v>
      </c>
      <c r="B3394" s="8" t="s">
        <v>885</v>
      </c>
      <c r="C3394" s="8" t="s">
        <v>886</v>
      </c>
      <c r="D3394" s="8" t="s">
        <v>4663</v>
      </c>
      <c r="E3394" s="9">
        <v>358</v>
      </c>
      <c r="F3394" s="8" t="s">
        <v>881</v>
      </c>
    </row>
    <row r="3395" spans="1:6" ht="15" x14ac:dyDescent="0.25">
      <c r="A3395" s="8" t="s">
        <v>879</v>
      </c>
      <c r="B3395" s="8" t="s">
        <v>885</v>
      </c>
      <c r="C3395" s="8" t="s">
        <v>886</v>
      </c>
      <c r="D3395" s="8" t="s">
        <v>4664</v>
      </c>
      <c r="E3395" s="9">
        <v>8</v>
      </c>
      <c r="F3395" s="8" t="s">
        <v>881</v>
      </c>
    </row>
    <row r="3396" spans="1:6" ht="15" x14ac:dyDescent="0.25">
      <c r="A3396" s="8" t="s">
        <v>879</v>
      </c>
      <c r="B3396" s="8" t="s">
        <v>885</v>
      </c>
      <c r="C3396" s="8" t="s">
        <v>886</v>
      </c>
      <c r="D3396" s="8" t="s">
        <v>4665</v>
      </c>
      <c r="E3396" s="9">
        <v>209</v>
      </c>
      <c r="F3396" s="8" t="s">
        <v>881</v>
      </c>
    </row>
    <row r="3397" spans="1:6" ht="15" x14ac:dyDescent="0.25">
      <c r="A3397" s="8" t="s">
        <v>879</v>
      </c>
      <c r="B3397" s="8" t="s">
        <v>885</v>
      </c>
      <c r="C3397" s="8" t="s">
        <v>887</v>
      </c>
      <c r="D3397" s="8" t="s">
        <v>4666</v>
      </c>
      <c r="E3397" s="9">
        <v>13</v>
      </c>
      <c r="F3397" s="8" t="s">
        <v>881</v>
      </c>
    </row>
    <row r="3398" spans="1:6" ht="15" x14ac:dyDescent="0.25">
      <c r="A3398" s="8" t="s">
        <v>879</v>
      </c>
      <c r="B3398" s="8" t="s">
        <v>885</v>
      </c>
      <c r="C3398" s="8" t="s">
        <v>888</v>
      </c>
      <c r="D3398" s="8" t="s">
        <v>4667</v>
      </c>
      <c r="E3398" s="9">
        <v>110</v>
      </c>
      <c r="F3398" s="8" t="s">
        <v>881</v>
      </c>
    </row>
    <row r="3399" spans="1:6" ht="15" x14ac:dyDescent="0.25">
      <c r="A3399" s="8" t="s">
        <v>879</v>
      </c>
      <c r="B3399" s="8" t="s">
        <v>885</v>
      </c>
      <c r="C3399" s="8" t="s">
        <v>888</v>
      </c>
      <c r="D3399" s="8" t="s">
        <v>4668</v>
      </c>
      <c r="E3399" s="9">
        <v>270</v>
      </c>
      <c r="F3399" s="8" t="s">
        <v>881</v>
      </c>
    </row>
    <row r="3400" spans="1:6" ht="15" x14ac:dyDescent="0.25">
      <c r="A3400" s="8" t="s">
        <v>879</v>
      </c>
      <c r="B3400" s="8" t="s">
        <v>885</v>
      </c>
      <c r="C3400" s="8" t="s">
        <v>888</v>
      </c>
      <c r="D3400" s="8" t="s">
        <v>4669</v>
      </c>
      <c r="E3400" s="9">
        <v>176</v>
      </c>
      <c r="F3400" s="8" t="s">
        <v>881</v>
      </c>
    </row>
    <row r="3401" spans="1:6" ht="15" x14ac:dyDescent="0.25">
      <c r="A3401" s="8" t="s">
        <v>879</v>
      </c>
      <c r="B3401" s="8" t="s">
        <v>885</v>
      </c>
      <c r="C3401" s="8" t="s">
        <v>889</v>
      </c>
      <c r="D3401" s="8" t="s">
        <v>4670</v>
      </c>
      <c r="E3401" s="9">
        <v>33</v>
      </c>
      <c r="F3401" s="8" t="s">
        <v>881</v>
      </c>
    </row>
    <row r="3402" spans="1:6" ht="15" x14ac:dyDescent="0.25">
      <c r="A3402" s="8" t="s">
        <v>879</v>
      </c>
      <c r="B3402" s="8" t="s">
        <v>885</v>
      </c>
      <c r="C3402" s="8" t="s">
        <v>881</v>
      </c>
      <c r="D3402" s="8" t="s">
        <v>4609</v>
      </c>
      <c r="E3402" s="9">
        <v>157</v>
      </c>
      <c r="F3402" s="8" t="s">
        <v>881</v>
      </c>
    </row>
    <row r="3403" spans="1:6" ht="15" x14ac:dyDescent="0.25">
      <c r="A3403" s="8" t="s">
        <v>879</v>
      </c>
      <c r="B3403" s="8" t="s">
        <v>885</v>
      </c>
      <c r="C3403" s="8" t="s">
        <v>881</v>
      </c>
      <c r="D3403" s="8" t="s">
        <v>4610</v>
      </c>
      <c r="E3403" s="9">
        <v>115</v>
      </c>
      <c r="F3403" s="8" t="s">
        <v>881</v>
      </c>
    </row>
    <row r="3404" spans="1:6" ht="15" x14ac:dyDescent="0.25">
      <c r="A3404" s="8" t="s">
        <v>879</v>
      </c>
      <c r="B3404" s="8" t="s">
        <v>885</v>
      </c>
      <c r="C3404" s="8" t="s">
        <v>881</v>
      </c>
      <c r="D3404" s="8" t="s">
        <v>4611</v>
      </c>
      <c r="E3404" s="9">
        <v>42</v>
      </c>
      <c r="F3404" s="8" t="s">
        <v>881</v>
      </c>
    </row>
    <row r="3405" spans="1:6" ht="15" x14ac:dyDescent="0.25">
      <c r="A3405" s="8" t="s">
        <v>879</v>
      </c>
      <c r="B3405" s="8" t="s">
        <v>885</v>
      </c>
      <c r="C3405" s="8" t="s">
        <v>881</v>
      </c>
      <c r="D3405" s="8" t="s">
        <v>4671</v>
      </c>
      <c r="E3405" s="9">
        <v>198</v>
      </c>
      <c r="F3405" s="8" t="s">
        <v>881</v>
      </c>
    </row>
    <row r="3406" spans="1:6" ht="15" x14ac:dyDescent="0.25">
      <c r="A3406" s="8" t="s">
        <v>879</v>
      </c>
      <c r="B3406" s="8" t="s">
        <v>885</v>
      </c>
      <c r="C3406" s="8" t="s">
        <v>881</v>
      </c>
      <c r="D3406" s="8" t="s">
        <v>4612</v>
      </c>
      <c r="E3406" s="9">
        <v>349</v>
      </c>
      <c r="F3406" s="8" t="s">
        <v>881</v>
      </c>
    </row>
    <row r="3407" spans="1:6" ht="15" x14ac:dyDescent="0.25">
      <c r="A3407" s="8" t="s">
        <v>879</v>
      </c>
      <c r="B3407" s="8" t="s">
        <v>885</v>
      </c>
      <c r="C3407" s="8" t="s">
        <v>881</v>
      </c>
      <c r="D3407" s="8" t="s">
        <v>4672</v>
      </c>
      <c r="E3407" s="9">
        <v>80</v>
      </c>
      <c r="F3407" s="8" t="s">
        <v>881</v>
      </c>
    </row>
    <row r="3408" spans="1:6" ht="15" x14ac:dyDescent="0.25">
      <c r="A3408" s="8" t="s">
        <v>879</v>
      </c>
      <c r="B3408" s="8" t="s">
        <v>885</v>
      </c>
      <c r="C3408" s="8" t="s">
        <v>890</v>
      </c>
      <c r="D3408" s="8" t="s">
        <v>4609</v>
      </c>
      <c r="E3408" s="9">
        <v>41</v>
      </c>
      <c r="F3408" s="8" t="s">
        <v>881</v>
      </c>
    </row>
    <row r="3409" spans="1:6" ht="15" x14ac:dyDescent="0.25">
      <c r="A3409" s="8" t="s">
        <v>879</v>
      </c>
      <c r="B3409" s="8" t="s">
        <v>885</v>
      </c>
      <c r="C3409" s="8" t="s">
        <v>890</v>
      </c>
      <c r="D3409" s="8" t="s">
        <v>4611</v>
      </c>
      <c r="E3409" s="9">
        <v>69</v>
      </c>
      <c r="F3409" s="8" t="s">
        <v>881</v>
      </c>
    </row>
    <row r="3410" spans="1:6" ht="15" x14ac:dyDescent="0.25">
      <c r="A3410" s="8" t="s">
        <v>879</v>
      </c>
      <c r="B3410" s="8" t="s">
        <v>885</v>
      </c>
      <c r="C3410" s="8" t="s">
        <v>890</v>
      </c>
      <c r="D3410" s="8" t="s">
        <v>4673</v>
      </c>
      <c r="E3410" s="9">
        <v>315</v>
      </c>
      <c r="F3410" s="8" t="s">
        <v>881</v>
      </c>
    </row>
    <row r="3411" spans="1:6" ht="15" x14ac:dyDescent="0.25">
      <c r="A3411" s="8" t="s">
        <v>879</v>
      </c>
      <c r="B3411" s="8" t="s">
        <v>885</v>
      </c>
      <c r="C3411" s="8" t="s">
        <v>890</v>
      </c>
      <c r="D3411" s="8" t="s">
        <v>4674</v>
      </c>
      <c r="E3411" s="9">
        <v>356</v>
      </c>
      <c r="F3411" s="8" t="s">
        <v>881</v>
      </c>
    </row>
    <row r="3412" spans="1:6" ht="15" x14ac:dyDescent="0.25">
      <c r="A3412" s="8" t="s">
        <v>879</v>
      </c>
      <c r="B3412" s="8" t="s">
        <v>885</v>
      </c>
      <c r="C3412" s="8" t="s">
        <v>890</v>
      </c>
      <c r="D3412" s="8" t="s">
        <v>4675</v>
      </c>
      <c r="E3412" s="9">
        <v>313</v>
      </c>
      <c r="F3412" s="8" t="s">
        <v>881</v>
      </c>
    </row>
    <row r="3413" spans="1:6" ht="15" x14ac:dyDescent="0.25">
      <c r="A3413" s="8" t="s">
        <v>879</v>
      </c>
      <c r="B3413" s="8" t="s">
        <v>885</v>
      </c>
      <c r="C3413" s="8" t="s">
        <v>890</v>
      </c>
      <c r="D3413" s="8" t="s">
        <v>4676</v>
      </c>
      <c r="E3413" s="9">
        <v>257</v>
      </c>
      <c r="F3413" s="8" t="s">
        <v>881</v>
      </c>
    </row>
    <row r="3414" spans="1:6" ht="15" x14ac:dyDescent="0.25">
      <c r="A3414" s="8" t="s">
        <v>879</v>
      </c>
      <c r="B3414" s="8" t="s">
        <v>885</v>
      </c>
      <c r="C3414" s="8" t="s">
        <v>890</v>
      </c>
      <c r="D3414" s="8" t="s">
        <v>4677</v>
      </c>
      <c r="E3414" s="9">
        <v>304</v>
      </c>
      <c r="F3414" s="8" t="s">
        <v>881</v>
      </c>
    </row>
    <row r="3415" spans="1:6" ht="15" x14ac:dyDescent="0.25">
      <c r="A3415" s="8" t="s">
        <v>879</v>
      </c>
      <c r="B3415" s="8" t="s">
        <v>885</v>
      </c>
      <c r="C3415" s="8" t="s">
        <v>890</v>
      </c>
      <c r="D3415" s="8" t="s">
        <v>4678</v>
      </c>
      <c r="E3415" s="9">
        <v>399</v>
      </c>
      <c r="F3415" s="8" t="s">
        <v>881</v>
      </c>
    </row>
    <row r="3416" spans="1:6" ht="15" x14ac:dyDescent="0.25">
      <c r="A3416" s="8" t="s">
        <v>879</v>
      </c>
      <c r="B3416" s="8" t="s">
        <v>885</v>
      </c>
      <c r="C3416" s="8" t="s">
        <v>890</v>
      </c>
      <c r="D3416" s="8" t="s">
        <v>4679</v>
      </c>
      <c r="E3416" s="9">
        <v>210</v>
      </c>
      <c r="F3416" s="8" t="s">
        <v>881</v>
      </c>
    </row>
    <row r="3417" spans="1:6" ht="15" x14ac:dyDescent="0.25">
      <c r="A3417" s="8" t="s">
        <v>879</v>
      </c>
      <c r="B3417" s="8" t="s">
        <v>885</v>
      </c>
      <c r="C3417" s="8" t="s">
        <v>890</v>
      </c>
      <c r="D3417" s="8" t="s">
        <v>4680</v>
      </c>
      <c r="E3417" s="9">
        <v>353</v>
      </c>
      <c r="F3417" s="8" t="s">
        <v>881</v>
      </c>
    </row>
    <row r="3418" spans="1:6" ht="15" x14ac:dyDescent="0.25">
      <c r="A3418" s="8" t="s">
        <v>879</v>
      </c>
      <c r="B3418" s="8" t="s">
        <v>885</v>
      </c>
      <c r="C3418" s="8" t="s">
        <v>890</v>
      </c>
      <c r="D3418" s="8" t="s">
        <v>4681</v>
      </c>
      <c r="E3418" s="9">
        <v>324</v>
      </c>
      <c r="F3418" s="8" t="s">
        <v>881</v>
      </c>
    </row>
    <row r="3419" spans="1:6" ht="15" x14ac:dyDescent="0.25">
      <c r="A3419" s="8" t="s">
        <v>879</v>
      </c>
      <c r="B3419" s="8" t="s">
        <v>885</v>
      </c>
      <c r="C3419" s="8" t="s">
        <v>890</v>
      </c>
      <c r="D3419" s="8" t="s">
        <v>4682</v>
      </c>
      <c r="E3419" s="9">
        <v>375</v>
      </c>
      <c r="F3419" s="8" t="s">
        <v>881</v>
      </c>
    </row>
    <row r="3420" spans="1:6" ht="15" x14ac:dyDescent="0.25">
      <c r="A3420" s="8" t="s">
        <v>879</v>
      </c>
      <c r="B3420" s="8" t="s">
        <v>885</v>
      </c>
      <c r="C3420" s="8" t="s">
        <v>890</v>
      </c>
      <c r="D3420" s="8" t="s">
        <v>4683</v>
      </c>
      <c r="E3420" s="9">
        <v>244</v>
      </c>
      <c r="F3420" s="8" t="s">
        <v>881</v>
      </c>
    </row>
    <row r="3421" spans="1:6" ht="15" x14ac:dyDescent="0.25">
      <c r="A3421" s="8" t="s">
        <v>879</v>
      </c>
      <c r="B3421" s="8" t="s">
        <v>885</v>
      </c>
      <c r="C3421" s="8" t="s">
        <v>890</v>
      </c>
      <c r="D3421" s="8" t="s">
        <v>4684</v>
      </c>
      <c r="E3421" s="9">
        <v>232</v>
      </c>
      <c r="F3421" s="8" t="s">
        <v>881</v>
      </c>
    </row>
    <row r="3422" spans="1:6" ht="15" x14ac:dyDescent="0.25">
      <c r="A3422" s="8" t="s">
        <v>879</v>
      </c>
      <c r="B3422" s="8" t="s">
        <v>885</v>
      </c>
      <c r="C3422" s="8" t="s">
        <v>890</v>
      </c>
      <c r="D3422" s="8" t="s">
        <v>4685</v>
      </c>
      <c r="E3422" s="9">
        <v>287</v>
      </c>
      <c r="F3422" s="8" t="s">
        <v>881</v>
      </c>
    </row>
    <row r="3423" spans="1:6" ht="15" x14ac:dyDescent="0.25">
      <c r="A3423" s="8" t="s">
        <v>879</v>
      </c>
      <c r="B3423" s="8" t="s">
        <v>885</v>
      </c>
      <c r="C3423" s="8" t="s">
        <v>890</v>
      </c>
      <c r="D3423" s="8" t="s">
        <v>4686</v>
      </c>
      <c r="E3423" s="9">
        <v>200</v>
      </c>
      <c r="F3423" s="8" t="s">
        <v>881</v>
      </c>
    </row>
    <row r="3424" spans="1:6" ht="15" x14ac:dyDescent="0.25">
      <c r="A3424" s="8" t="s">
        <v>879</v>
      </c>
      <c r="B3424" s="8" t="s">
        <v>885</v>
      </c>
      <c r="C3424" s="8" t="s">
        <v>890</v>
      </c>
      <c r="D3424" s="8" t="s">
        <v>4669</v>
      </c>
      <c r="E3424" s="9">
        <v>14</v>
      </c>
      <c r="F3424" s="8" t="s">
        <v>881</v>
      </c>
    </row>
    <row r="3425" spans="1:6" ht="15" x14ac:dyDescent="0.25">
      <c r="A3425" s="8" t="s">
        <v>879</v>
      </c>
      <c r="B3425" s="8" t="s">
        <v>885</v>
      </c>
      <c r="C3425" s="8" t="s">
        <v>890</v>
      </c>
      <c r="D3425" s="8" t="s">
        <v>4687</v>
      </c>
      <c r="E3425" s="9">
        <v>279</v>
      </c>
      <c r="F3425" s="8" t="s">
        <v>881</v>
      </c>
    </row>
    <row r="3426" spans="1:6" ht="15" x14ac:dyDescent="0.25">
      <c r="A3426" s="8" t="s">
        <v>879</v>
      </c>
      <c r="B3426" s="8" t="s">
        <v>885</v>
      </c>
      <c r="C3426" s="8" t="s">
        <v>890</v>
      </c>
      <c r="D3426" s="8" t="s">
        <v>4688</v>
      </c>
      <c r="E3426" s="9">
        <v>376</v>
      </c>
      <c r="F3426" s="8" t="s">
        <v>881</v>
      </c>
    </row>
    <row r="3427" spans="1:6" ht="15" x14ac:dyDescent="0.25">
      <c r="A3427" s="8" t="s">
        <v>879</v>
      </c>
      <c r="B3427" s="8" t="s">
        <v>885</v>
      </c>
      <c r="C3427" s="8" t="s">
        <v>890</v>
      </c>
      <c r="D3427" s="8" t="s">
        <v>4689</v>
      </c>
      <c r="E3427" s="9">
        <v>320</v>
      </c>
      <c r="F3427" s="8" t="s">
        <v>881</v>
      </c>
    </row>
    <row r="3428" spans="1:6" ht="15" x14ac:dyDescent="0.25">
      <c r="A3428" s="8" t="s">
        <v>879</v>
      </c>
      <c r="B3428" s="8" t="s">
        <v>885</v>
      </c>
      <c r="C3428" s="8" t="s">
        <v>890</v>
      </c>
      <c r="D3428" s="8" t="s">
        <v>4690</v>
      </c>
      <c r="E3428" s="9">
        <v>263</v>
      </c>
      <c r="F3428" s="8" t="s">
        <v>881</v>
      </c>
    </row>
    <row r="3429" spans="1:6" ht="15" x14ac:dyDescent="0.25">
      <c r="A3429" s="8" t="s">
        <v>879</v>
      </c>
      <c r="B3429" s="8" t="s">
        <v>885</v>
      </c>
      <c r="C3429" s="8" t="s">
        <v>890</v>
      </c>
      <c r="D3429" s="8" t="s">
        <v>4672</v>
      </c>
      <c r="E3429" s="9">
        <v>305</v>
      </c>
      <c r="F3429" s="8" t="s">
        <v>881</v>
      </c>
    </row>
    <row r="3430" spans="1:6" ht="15" x14ac:dyDescent="0.25">
      <c r="A3430" s="8" t="s">
        <v>879</v>
      </c>
      <c r="B3430" s="8" t="s">
        <v>885</v>
      </c>
      <c r="C3430" s="8" t="s">
        <v>890</v>
      </c>
      <c r="D3430" s="8" t="s">
        <v>4691</v>
      </c>
      <c r="E3430" s="9">
        <v>255</v>
      </c>
      <c r="F3430" s="8" t="s">
        <v>881</v>
      </c>
    </row>
    <row r="3431" spans="1:6" ht="15" x14ac:dyDescent="0.25">
      <c r="A3431" s="8" t="s">
        <v>879</v>
      </c>
      <c r="B3431" s="8" t="s">
        <v>885</v>
      </c>
      <c r="C3431" s="8" t="s">
        <v>890</v>
      </c>
      <c r="D3431" s="8" t="s">
        <v>4692</v>
      </c>
      <c r="E3431" s="9">
        <v>222</v>
      </c>
      <c r="F3431" s="8" t="s">
        <v>881</v>
      </c>
    </row>
    <row r="3432" spans="1:6" ht="15" x14ac:dyDescent="0.25">
      <c r="A3432" s="8" t="s">
        <v>879</v>
      </c>
      <c r="B3432" s="8" t="s">
        <v>885</v>
      </c>
      <c r="C3432" s="8" t="s">
        <v>891</v>
      </c>
      <c r="D3432" s="8" t="s">
        <v>4670</v>
      </c>
      <c r="E3432" s="9">
        <v>67</v>
      </c>
      <c r="F3432" s="8" t="s">
        <v>881</v>
      </c>
    </row>
    <row r="3433" spans="1:6" ht="15" x14ac:dyDescent="0.25">
      <c r="A3433" s="8" t="s">
        <v>879</v>
      </c>
      <c r="B3433" s="8" t="s">
        <v>885</v>
      </c>
      <c r="C3433" s="8" t="s">
        <v>892</v>
      </c>
      <c r="D3433" s="8" t="s">
        <v>4667</v>
      </c>
      <c r="E3433" s="9">
        <v>4</v>
      </c>
      <c r="F3433" s="8" t="s">
        <v>881</v>
      </c>
    </row>
    <row r="3434" spans="1:6" ht="15" x14ac:dyDescent="0.25">
      <c r="A3434" s="8" t="s">
        <v>879</v>
      </c>
      <c r="B3434" s="8" t="s">
        <v>885</v>
      </c>
      <c r="C3434" s="8" t="s">
        <v>892</v>
      </c>
      <c r="D3434" s="8" t="s">
        <v>4693</v>
      </c>
      <c r="E3434" s="9">
        <v>225</v>
      </c>
      <c r="F3434" s="8" t="s">
        <v>881</v>
      </c>
    </row>
    <row r="3435" spans="1:6" ht="15" x14ac:dyDescent="0.25">
      <c r="A3435" s="8" t="s">
        <v>879</v>
      </c>
      <c r="B3435" s="8" t="s">
        <v>885</v>
      </c>
      <c r="C3435" s="8" t="s">
        <v>892</v>
      </c>
      <c r="D3435" s="8" t="s">
        <v>4694</v>
      </c>
      <c r="E3435" s="9">
        <v>246</v>
      </c>
      <c r="F3435" s="8" t="s">
        <v>881</v>
      </c>
    </row>
    <row r="3436" spans="1:6" ht="15" x14ac:dyDescent="0.25">
      <c r="A3436" s="8" t="s">
        <v>879</v>
      </c>
      <c r="B3436" s="8" t="s">
        <v>885</v>
      </c>
      <c r="C3436" s="8" t="s">
        <v>893</v>
      </c>
      <c r="D3436" s="8" t="s">
        <v>4670</v>
      </c>
      <c r="E3436" s="9">
        <v>139</v>
      </c>
      <c r="F3436" s="8" t="s">
        <v>881</v>
      </c>
    </row>
    <row r="3437" spans="1:6" ht="15" x14ac:dyDescent="0.25">
      <c r="A3437" s="8" t="s">
        <v>879</v>
      </c>
      <c r="B3437" s="8" t="s">
        <v>885</v>
      </c>
      <c r="C3437" s="8" t="s">
        <v>894</v>
      </c>
      <c r="D3437" s="8" t="s">
        <v>4695</v>
      </c>
      <c r="E3437" s="9">
        <v>258</v>
      </c>
      <c r="F3437" s="8" t="s">
        <v>881</v>
      </c>
    </row>
    <row r="3438" spans="1:6" ht="15" x14ac:dyDescent="0.25">
      <c r="A3438" s="8" t="s">
        <v>879</v>
      </c>
      <c r="B3438" s="8" t="s">
        <v>885</v>
      </c>
      <c r="C3438" s="8" t="s">
        <v>894</v>
      </c>
      <c r="D3438" s="8" t="s">
        <v>4664</v>
      </c>
      <c r="E3438" s="9">
        <v>206</v>
      </c>
      <c r="F3438" s="8" t="s">
        <v>881</v>
      </c>
    </row>
    <row r="3439" spans="1:6" ht="15" x14ac:dyDescent="0.25">
      <c r="A3439" s="8" t="s">
        <v>879</v>
      </c>
      <c r="B3439" s="8" t="s">
        <v>885</v>
      </c>
      <c r="C3439" s="8" t="s">
        <v>894</v>
      </c>
      <c r="D3439" s="8" t="s">
        <v>4696</v>
      </c>
      <c r="E3439" s="9">
        <v>326</v>
      </c>
      <c r="F3439" s="8" t="s">
        <v>881</v>
      </c>
    </row>
    <row r="3440" spans="1:6" ht="15" x14ac:dyDescent="0.25">
      <c r="A3440" s="8" t="s">
        <v>879</v>
      </c>
      <c r="B3440" s="8" t="s">
        <v>885</v>
      </c>
      <c r="C3440" s="8" t="s">
        <v>894</v>
      </c>
      <c r="D3440" s="8" t="s">
        <v>4665</v>
      </c>
      <c r="E3440" s="9">
        <v>9</v>
      </c>
      <c r="F3440" s="8" t="s">
        <v>881</v>
      </c>
    </row>
    <row r="3441" spans="1:6" ht="15" x14ac:dyDescent="0.25">
      <c r="A3441" s="8" t="s">
        <v>879</v>
      </c>
      <c r="B3441" s="8" t="s">
        <v>885</v>
      </c>
      <c r="C3441" s="8" t="s">
        <v>895</v>
      </c>
      <c r="D3441" s="8" t="s">
        <v>4697</v>
      </c>
      <c r="E3441" s="9">
        <v>55</v>
      </c>
      <c r="F3441" s="8" t="s">
        <v>881</v>
      </c>
    </row>
    <row r="3442" spans="1:6" ht="15" x14ac:dyDescent="0.25">
      <c r="A3442" s="8" t="s">
        <v>879</v>
      </c>
      <c r="B3442" s="8" t="s">
        <v>885</v>
      </c>
      <c r="C3442" s="8" t="s">
        <v>895</v>
      </c>
      <c r="D3442" s="8" t="s">
        <v>4698</v>
      </c>
      <c r="E3442" s="9">
        <v>257</v>
      </c>
      <c r="F3442" s="8" t="s">
        <v>881</v>
      </c>
    </row>
    <row r="3443" spans="1:6" ht="15" x14ac:dyDescent="0.25">
      <c r="A3443" s="8" t="s">
        <v>879</v>
      </c>
      <c r="B3443" s="8" t="s">
        <v>885</v>
      </c>
      <c r="C3443" s="8" t="s">
        <v>895</v>
      </c>
      <c r="D3443" s="8" t="s">
        <v>4699</v>
      </c>
      <c r="E3443" s="9">
        <v>313</v>
      </c>
      <c r="F3443" s="8" t="s">
        <v>881</v>
      </c>
    </row>
    <row r="3444" spans="1:6" ht="15" x14ac:dyDescent="0.25">
      <c r="A3444" s="8" t="s">
        <v>879</v>
      </c>
      <c r="B3444" s="8" t="s">
        <v>896</v>
      </c>
      <c r="C3444" s="8" t="s">
        <v>883</v>
      </c>
      <c r="D3444" s="8" t="s">
        <v>4700</v>
      </c>
      <c r="E3444" s="9">
        <v>144</v>
      </c>
      <c r="F3444" s="8" t="s">
        <v>881</v>
      </c>
    </row>
    <row r="3445" spans="1:6" ht="15" x14ac:dyDescent="0.25">
      <c r="A3445" s="8" t="s">
        <v>879</v>
      </c>
      <c r="B3445" s="8" t="s">
        <v>896</v>
      </c>
      <c r="C3445" s="8" t="s">
        <v>883</v>
      </c>
      <c r="D3445" s="8" t="s">
        <v>4633</v>
      </c>
      <c r="E3445" s="9">
        <v>1</v>
      </c>
      <c r="F3445" s="8" t="s">
        <v>881</v>
      </c>
    </row>
    <row r="3446" spans="1:6" ht="15" x14ac:dyDescent="0.25">
      <c r="A3446" s="8" t="s">
        <v>879</v>
      </c>
      <c r="B3446" s="8" t="s">
        <v>896</v>
      </c>
      <c r="C3446" s="8" t="s">
        <v>883</v>
      </c>
      <c r="D3446" s="8" t="s">
        <v>4701</v>
      </c>
      <c r="E3446" s="9">
        <v>4</v>
      </c>
      <c r="F3446" s="8" t="s">
        <v>881</v>
      </c>
    </row>
    <row r="3447" spans="1:6" ht="15" x14ac:dyDescent="0.25">
      <c r="A3447" s="8" t="s">
        <v>879</v>
      </c>
      <c r="B3447" s="8" t="s">
        <v>896</v>
      </c>
      <c r="C3447" s="8" t="s">
        <v>883</v>
      </c>
      <c r="D3447" s="8" t="s">
        <v>4702</v>
      </c>
      <c r="E3447" s="9">
        <v>256</v>
      </c>
      <c r="F3447" s="8" t="s">
        <v>881</v>
      </c>
    </row>
    <row r="3448" spans="1:6" ht="15" x14ac:dyDescent="0.25">
      <c r="A3448" s="8" t="s">
        <v>879</v>
      </c>
      <c r="B3448" s="8" t="s">
        <v>896</v>
      </c>
      <c r="C3448" s="8" t="s">
        <v>883</v>
      </c>
      <c r="D3448" s="8" t="s">
        <v>4697</v>
      </c>
      <c r="E3448" s="9">
        <v>275</v>
      </c>
      <c r="F3448" s="8" t="s">
        <v>881</v>
      </c>
    </row>
    <row r="3449" spans="1:6" ht="15" x14ac:dyDescent="0.25">
      <c r="A3449" s="8" t="s">
        <v>879</v>
      </c>
      <c r="B3449" s="8" t="s">
        <v>896</v>
      </c>
      <c r="C3449" s="8" t="s">
        <v>883</v>
      </c>
      <c r="D3449" s="8" t="s">
        <v>4703</v>
      </c>
      <c r="E3449" s="9">
        <v>265</v>
      </c>
      <c r="F3449" s="8" t="s">
        <v>881</v>
      </c>
    </row>
    <row r="3450" spans="1:6" ht="15" x14ac:dyDescent="0.25">
      <c r="A3450" s="8" t="s">
        <v>879</v>
      </c>
      <c r="B3450" s="8" t="s">
        <v>896</v>
      </c>
      <c r="C3450" s="8" t="s">
        <v>883</v>
      </c>
      <c r="D3450" s="8" t="s">
        <v>4704</v>
      </c>
      <c r="E3450" s="9">
        <v>269</v>
      </c>
      <c r="F3450" s="8" t="s">
        <v>881</v>
      </c>
    </row>
    <row r="3451" spans="1:6" ht="15" x14ac:dyDescent="0.25">
      <c r="A3451" s="8" t="s">
        <v>879</v>
      </c>
      <c r="B3451" s="8" t="s">
        <v>896</v>
      </c>
      <c r="C3451" s="8" t="s">
        <v>883</v>
      </c>
      <c r="D3451" s="8" t="s">
        <v>4705</v>
      </c>
      <c r="E3451" s="9">
        <v>222</v>
      </c>
      <c r="F3451" s="8" t="s">
        <v>881</v>
      </c>
    </row>
    <row r="3452" spans="1:6" ht="15" x14ac:dyDescent="0.25">
      <c r="A3452" s="8" t="s">
        <v>879</v>
      </c>
      <c r="B3452" s="8" t="s">
        <v>896</v>
      </c>
      <c r="C3452" s="8" t="s">
        <v>883</v>
      </c>
      <c r="D3452" s="8" t="s">
        <v>4706</v>
      </c>
      <c r="E3452" s="9">
        <v>180</v>
      </c>
      <c r="F3452" s="8" t="s">
        <v>881</v>
      </c>
    </row>
    <row r="3453" spans="1:6" ht="15" x14ac:dyDescent="0.25">
      <c r="A3453" s="8" t="s">
        <v>879</v>
      </c>
      <c r="B3453" s="8" t="s">
        <v>896</v>
      </c>
      <c r="C3453" s="8" t="s">
        <v>883</v>
      </c>
      <c r="D3453" s="8" t="s">
        <v>4707</v>
      </c>
      <c r="E3453" s="9">
        <v>337</v>
      </c>
      <c r="F3453" s="8" t="s">
        <v>881</v>
      </c>
    </row>
    <row r="3454" spans="1:6" ht="15" x14ac:dyDescent="0.25">
      <c r="A3454" s="8" t="s">
        <v>879</v>
      </c>
      <c r="B3454" s="8" t="s">
        <v>896</v>
      </c>
      <c r="C3454" s="8" t="s">
        <v>883</v>
      </c>
      <c r="D3454" s="8" t="s">
        <v>4708</v>
      </c>
      <c r="E3454" s="9">
        <v>303</v>
      </c>
      <c r="F3454" s="8" t="s">
        <v>881</v>
      </c>
    </row>
    <row r="3455" spans="1:6" ht="15" x14ac:dyDescent="0.25">
      <c r="A3455" s="8" t="s">
        <v>879</v>
      </c>
      <c r="B3455" s="8" t="s">
        <v>896</v>
      </c>
      <c r="C3455" s="8" t="s">
        <v>883</v>
      </c>
      <c r="D3455" s="8" t="s">
        <v>4709</v>
      </c>
      <c r="E3455" s="9">
        <v>151</v>
      </c>
      <c r="F3455" s="8" t="s">
        <v>881</v>
      </c>
    </row>
    <row r="3456" spans="1:6" ht="15" x14ac:dyDescent="0.25">
      <c r="A3456" s="8" t="s">
        <v>879</v>
      </c>
      <c r="B3456" s="8" t="s">
        <v>896</v>
      </c>
      <c r="C3456" s="8" t="s">
        <v>883</v>
      </c>
      <c r="D3456" s="8" t="s">
        <v>4710</v>
      </c>
      <c r="E3456" s="9">
        <v>242</v>
      </c>
      <c r="F3456" s="8" t="s">
        <v>881</v>
      </c>
    </row>
    <row r="3457" spans="1:6" ht="15" x14ac:dyDescent="0.25">
      <c r="A3457" s="8" t="s">
        <v>879</v>
      </c>
      <c r="B3457" s="8" t="s">
        <v>896</v>
      </c>
      <c r="C3457" s="8" t="s">
        <v>883</v>
      </c>
      <c r="D3457" s="8" t="s">
        <v>4711</v>
      </c>
      <c r="E3457" s="9">
        <v>343</v>
      </c>
      <c r="F3457" s="8" t="s">
        <v>881</v>
      </c>
    </row>
    <row r="3458" spans="1:6" ht="15" x14ac:dyDescent="0.25">
      <c r="A3458" s="8" t="s">
        <v>879</v>
      </c>
      <c r="B3458" s="8" t="s">
        <v>896</v>
      </c>
      <c r="C3458" s="8" t="s">
        <v>883</v>
      </c>
      <c r="D3458" s="8" t="s">
        <v>4712</v>
      </c>
      <c r="E3458" s="9">
        <v>273</v>
      </c>
      <c r="F3458" s="8" t="s">
        <v>881</v>
      </c>
    </row>
    <row r="3459" spans="1:6" ht="15" x14ac:dyDescent="0.25">
      <c r="A3459" s="8" t="s">
        <v>879</v>
      </c>
      <c r="B3459" s="8" t="s">
        <v>896</v>
      </c>
      <c r="C3459" s="8" t="s">
        <v>883</v>
      </c>
      <c r="D3459" s="8" t="s">
        <v>4713</v>
      </c>
      <c r="E3459" s="9">
        <v>318</v>
      </c>
      <c r="F3459" s="8" t="s">
        <v>881</v>
      </c>
    </row>
    <row r="3460" spans="1:6" ht="15" x14ac:dyDescent="0.25">
      <c r="A3460" s="8" t="s">
        <v>879</v>
      </c>
      <c r="B3460" s="8" t="s">
        <v>896</v>
      </c>
      <c r="C3460" s="8" t="s">
        <v>883</v>
      </c>
      <c r="D3460" s="8" t="s">
        <v>4714</v>
      </c>
      <c r="E3460" s="9">
        <v>406</v>
      </c>
      <c r="F3460" s="8" t="s">
        <v>881</v>
      </c>
    </row>
    <row r="3461" spans="1:6" ht="15" x14ac:dyDescent="0.25">
      <c r="A3461" s="8" t="s">
        <v>879</v>
      </c>
      <c r="B3461" s="8" t="s">
        <v>896</v>
      </c>
      <c r="C3461" s="8" t="s">
        <v>883</v>
      </c>
      <c r="D3461" s="8" t="s">
        <v>4715</v>
      </c>
      <c r="E3461" s="9">
        <v>276</v>
      </c>
      <c r="F3461" s="8" t="s">
        <v>881</v>
      </c>
    </row>
    <row r="3462" spans="1:6" ht="15" x14ac:dyDescent="0.25">
      <c r="A3462" s="8" t="s">
        <v>879</v>
      </c>
      <c r="B3462" s="8" t="s">
        <v>896</v>
      </c>
      <c r="C3462" s="8" t="s">
        <v>883</v>
      </c>
      <c r="D3462" s="8" t="s">
        <v>4716</v>
      </c>
      <c r="E3462" s="9">
        <v>218</v>
      </c>
      <c r="F3462" s="8" t="s">
        <v>881</v>
      </c>
    </row>
    <row r="3463" spans="1:6" ht="15" x14ac:dyDescent="0.25">
      <c r="A3463" s="8" t="s">
        <v>879</v>
      </c>
      <c r="B3463" s="8" t="s">
        <v>896</v>
      </c>
      <c r="C3463" s="8" t="s">
        <v>883</v>
      </c>
      <c r="D3463" s="8" t="s">
        <v>4717</v>
      </c>
      <c r="E3463" s="9">
        <v>371</v>
      </c>
      <c r="F3463" s="8" t="s">
        <v>881</v>
      </c>
    </row>
    <row r="3464" spans="1:6" ht="15" x14ac:dyDescent="0.25">
      <c r="A3464" s="8" t="s">
        <v>879</v>
      </c>
      <c r="B3464" s="8" t="s">
        <v>896</v>
      </c>
      <c r="C3464" s="8" t="s">
        <v>883</v>
      </c>
      <c r="D3464" s="8" t="s">
        <v>4718</v>
      </c>
      <c r="E3464" s="9">
        <v>363</v>
      </c>
      <c r="F3464" s="8" t="s">
        <v>881</v>
      </c>
    </row>
    <row r="3465" spans="1:6" ht="15" x14ac:dyDescent="0.25">
      <c r="A3465" s="8" t="s">
        <v>879</v>
      </c>
      <c r="B3465" s="8" t="s">
        <v>896</v>
      </c>
      <c r="C3465" s="8" t="s">
        <v>883</v>
      </c>
      <c r="D3465" s="8" t="s">
        <v>4719</v>
      </c>
      <c r="E3465" s="9">
        <v>265</v>
      </c>
      <c r="F3465" s="8" t="s">
        <v>881</v>
      </c>
    </row>
    <row r="3466" spans="1:6" ht="15" x14ac:dyDescent="0.25">
      <c r="A3466" s="8" t="s">
        <v>879</v>
      </c>
      <c r="B3466" s="8" t="s">
        <v>896</v>
      </c>
      <c r="C3466" s="8" t="s">
        <v>883</v>
      </c>
      <c r="D3466" s="8" t="s">
        <v>4720</v>
      </c>
      <c r="E3466" s="9">
        <v>417</v>
      </c>
      <c r="F3466" s="8" t="s">
        <v>881</v>
      </c>
    </row>
    <row r="3467" spans="1:6" ht="15" x14ac:dyDescent="0.25">
      <c r="A3467" s="8" t="s">
        <v>879</v>
      </c>
      <c r="B3467" s="8" t="s">
        <v>896</v>
      </c>
      <c r="C3467" s="8" t="s">
        <v>883</v>
      </c>
      <c r="D3467" s="8" t="s">
        <v>4721</v>
      </c>
      <c r="E3467" s="9">
        <v>449</v>
      </c>
      <c r="F3467" s="8" t="s">
        <v>881</v>
      </c>
    </row>
    <row r="3468" spans="1:6" ht="15" x14ac:dyDescent="0.25">
      <c r="A3468" s="8" t="s">
        <v>879</v>
      </c>
      <c r="B3468" s="8" t="s">
        <v>896</v>
      </c>
      <c r="C3468" s="8" t="s">
        <v>883</v>
      </c>
      <c r="D3468" s="8" t="s">
        <v>4722</v>
      </c>
      <c r="E3468" s="9">
        <v>286</v>
      </c>
      <c r="F3468" s="8" t="s">
        <v>881</v>
      </c>
    </row>
    <row r="3469" spans="1:6" ht="15" x14ac:dyDescent="0.25">
      <c r="A3469" s="8" t="s">
        <v>879</v>
      </c>
      <c r="B3469" s="8" t="s">
        <v>896</v>
      </c>
      <c r="C3469" s="8" t="s">
        <v>883</v>
      </c>
      <c r="D3469" s="8" t="s">
        <v>4723</v>
      </c>
      <c r="E3469" s="9">
        <v>221</v>
      </c>
      <c r="F3469" s="8" t="s">
        <v>881</v>
      </c>
    </row>
    <row r="3470" spans="1:6" ht="15" x14ac:dyDescent="0.25">
      <c r="A3470" s="8" t="s">
        <v>879</v>
      </c>
      <c r="B3470" s="8" t="s">
        <v>896</v>
      </c>
      <c r="C3470" s="8" t="s">
        <v>883</v>
      </c>
      <c r="D3470" s="8" t="s">
        <v>4724</v>
      </c>
      <c r="E3470" s="9">
        <v>265</v>
      </c>
      <c r="F3470" s="8" t="s">
        <v>881</v>
      </c>
    </row>
    <row r="3471" spans="1:6" ht="15" x14ac:dyDescent="0.25">
      <c r="A3471" s="8" t="s">
        <v>879</v>
      </c>
      <c r="B3471" s="8" t="s">
        <v>896</v>
      </c>
      <c r="C3471" s="8" t="s">
        <v>883</v>
      </c>
      <c r="D3471" s="8" t="s">
        <v>4725</v>
      </c>
      <c r="E3471" s="9">
        <v>381</v>
      </c>
      <c r="F3471" s="8" t="s">
        <v>881</v>
      </c>
    </row>
    <row r="3472" spans="1:6" ht="15" x14ac:dyDescent="0.25">
      <c r="A3472" s="8" t="s">
        <v>879</v>
      </c>
      <c r="B3472" s="8" t="s">
        <v>896</v>
      </c>
      <c r="C3472" s="8" t="s">
        <v>161</v>
      </c>
      <c r="D3472" s="8" t="s">
        <v>4726</v>
      </c>
      <c r="E3472" s="9">
        <v>4</v>
      </c>
      <c r="F3472" s="8" t="s">
        <v>881</v>
      </c>
    </row>
    <row r="3473" spans="1:6" ht="15" x14ac:dyDescent="0.25">
      <c r="A3473" s="8" t="s">
        <v>879</v>
      </c>
      <c r="B3473" s="8" t="s">
        <v>896</v>
      </c>
      <c r="C3473" s="8" t="s">
        <v>895</v>
      </c>
      <c r="D3473" s="8" t="s">
        <v>4727</v>
      </c>
      <c r="E3473" s="9">
        <v>376</v>
      </c>
      <c r="F3473" s="8" t="s">
        <v>881</v>
      </c>
    </row>
    <row r="3474" spans="1:6" ht="15" x14ac:dyDescent="0.25">
      <c r="A3474" s="8" t="s">
        <v>879</v>
      </c>
      <c r="B3474" s="8" t="s">
        <v>896</v>
      </c>
      <c r="C3474" s="8" t="s">
        <v>895</v>
      </c>
      <c r="D3474" s="8" t="s">
        <v>4728</v>
      </c>
      <c r="E3474" s="9">
        <v>345</v>
      </c>
      <c r="F3474" s="8" t="s">
        <v>881</v>
      </c>
    </row>
    <row r="3475" spans="1:6" ht="15" x14ac:dyDescent="0.25">
      <c r="A3475" s="8" t="s">
        <v>879</v>
      </c>
      <c r="B3475" s="8" t="s">
        <v>896</v>
      </c>
      <c r="C3475" s="8" t="s">
        <v>895</v>
      </c>
      <c r="D3475" s="8" t="s">
        <v>4729</v>
      </c>
      <c r="E3475" s="9">
        <v>344</v>
      </c>
      <c r="F3475" s="8" t="s">
        <v>881</v>
      </c>
    </row>
    <row r="3476" spans="1:6" ht="15" x14ac:dyDescent="0.25">
      <c r="A3476" s="8" t="s">
        <v>879</v>
      </c>
      <c r="B3476" s="8" t="s">
        <v>896</v>
      </c>
      <c r="C3476" s="8" t="s">
        <v>895</v>
      </c>
      <c r="D3476" s="8" t="s">
        <v>4730</v>
      </c>
      <c r="E3476" s="9">
        <v>509</v>
      </c>
      <c r="F3476" s="8" t="s">
        <v>881</v>
      </c>
    </row>
    <row r="3477" spans="1:6" ht="15" x14ac:dyDescent="0.25">
      <c r="A3477" s="8" t="s">
        <v>879</v>
      </c>
      <c r="B3477" s="8" t="s">
        <v>896</v>
      </c>
      <c r="C3477" s="8" t="s">
        <v>895</v>
      </c>
      <c r="D3477" s="8" t="s">
        <v>4731</v>
      </c>
      <c r="E3477" s="9">
        <v>316</v>
      </c>
      <c r="F3477" s="8" t="s">
        <v>881</v>
      </c>
    </row>
    <row r="3478" spans="1:6" ht="15" x14ac:dyDescent="0.25">
      <c r="A3478" s="8" t="s">
        <v>879</v>
      </c>
      <c r="B3478" s="8" t="s">
        <v>896</v>
      </c>
      <c r="C3478" s="8" t="s">
        <v>895</v>
      </c>
      <c r="D3478" s="8" t="s">
        <v>4732</v>
      </c>
      <c r="E3478" s="9">
        <v>304</v>
      </c>
      <c r="F3478" s="8" t="s">
        <v>881</v>
      </c>
    </row>
    <row r="3479" spans="1:6" ht="15" x14ac:dyDescent="0.25">
      <c r="A3479" s="8" t="s">
        <v>879</v>
      </c>
      <c r="B3479" s="8" t="s">
        <v>896</v>
      </c>
      <c r="C3479" s="8" t="s">
        <v>895</v>
      </c>
      <c r="D3479" s="8" t="s">
        <v>4733</v>
      </c>
      <c r="E3479" s="9">
        <v>634</v>
      </c>
      <c r="F3479" s="8" t="s">
        <v>881</v>
      </c>
    </row>
    <row r="3480" spans="1:6" ht="15" x14ac:dyDescent="0.25">
      <c r="A3480" s="8" t="s">
        <v>879</v>
      </c>
      <c r="B3480" s="8" t="s">
        <v>896</v>
      </c>
      <c r="C3480" s="8" t="s">
        <v>895</v>
      </c>
      <c r="D3480" s="8" t="s">
        <v>4734</v>
      </c>
      <c r="E3480" s="9">
        <v>439</v>
      </c>
      <c r="F3480" s="8" t="s">
        <v>881</v>
      </c>
    </row>
    <row r="3481" spans="1:6" ht="15" x14ac:dyDescent="0.25">
      <c r="A3481" s="8" t="s">
        <v>879</v>
      </c>
      <c r="B3481" s="8" t="s">
        <v>896</v>
      </c>
      <c r="C3481" s="8" t="s">
        <v>895</v>
      </c>
      <c r="D3481" s="8" t="s">
        <v>4735</v>
      </c>
      <c r="E3481" s="9">
        <v>238</v>
      </c>
      <c r="F3481" s="8" t="s">
        <v>881</v>
      </c>
    </row>
    <row r="3482" spans="1:6" ht="15" x14ac:dyDescent="0.25">
      <c r="A3482" s="8" t="s">
        <v>897</v>
      </c>
      <c r="B3482" s="8" t="s">
        <v>898</v>
      </c>
      <c r="C3482" s="8" t="s">
        <v>899</v>
      </c>
      <c r="D3482" s="8" t="s">
        <v>3413</v>
      </c>
      <c r="E3482" s="9">
        <v>8</v>
      </c>
      <c r="F3482" s="8" t="s">
        <v>898</v>
      </c>
    </row>
    <row r="3483" spans="1:6" ht="15" x14ac:dyDescent="0.25">
      <c r="A3483" s="8" t="s">
        <v>897</v>
      </c>
      <c r="B3483" s="8" t="s">
        <v>898</v>
      </c>
      <c r="C3483" s="8" t="s">
        <v>900</v>
      </c>
      <c r="D3483" s="8" t="s">
        <v>4736</v>
      </c>
      <c r="E3483" s="9">
        <v>249</v>
      </c>
      <c r="F3483" s="8" t="s">
        <v>898</v>
      </c>
    </row>
    <row r="3484" spans="1:6" ht="15" x14ac:dyDescent="0.25">
      <c r="A3484" s="8" t="s">
        <v>897</v>
      </c>
      <c r="B3484" s="8" t="s">
        <v>898</v>
      </c>
      <c r="C3484" s="8" t="s">
        <v>900</v>
      </c>
      <c r="D3484" s="8" t="s">
        <v>4737</v>
      </c>
      <c r="E3484" s="9">
        <v>291</v>
      </c>
      <c r="F3484" s="8" t="s">
        <v>898</v>
      </c>
    </row>
    <row r="3485" spans="1:6" ht="15" x14ac:dyDescent="0.25">
      <c r="A3485" s="8" t="s">
        <v>897</v>
      </c>
      <c r="B3485" s="8" t="s">
        <v>898</v>
      </c>
      <c r="C3485" s="8" t="s">
        <v>900</v>
      </c>
      <c r="D3485" s="8" t="s">
        <v>4738</v>
      </c>
      <c r="E3485" s="9">
        <v>373</v>
      </c>
      <c r="F3485" s="8" t="s">
        <v>898</v>
      </c>
    </row>
    <row r="3486" spans="1:6" ht="15" x14ac:dyDescent="0.25">
      <c r="A3486" s="8" t="s">
        <v>897</v>
      </c>
      <c r="B3486" s="8" t="s">
        <v>898</v>
      </c>
      <c r="C3486" s="8" t="s">
        <v>900</v>
      </c>
      <c r="D3486" s="8" t="s">
        <v>4739</v>
      </c>
      <c r="E3486" s="9">
        <v>258</v>
      </c>
      <c r="F3486" s="8" t="s">
        <v>898</v>
      </c>
    </row>
    <row r="3487" spans="1:6" ht="15" x14ac:dyDescent="0.25">
      <c r="A3487" s="8" t="s">
        <v>897</v>
      </c>
      <c r="B3487" s="8" t="s">
        <v>898</v>
      </c>
      <c r="C3487" s="8" t="s">
        <v>900</v>
      </c>
      <c r="D3487" s="8" t="s">
        <v>4740</v>
      </c>
      <c r="E3487" s="9">
        <v>240</v>
      </c>
      <c r="F3487" s="8" t="s">
        <v>898</v>
      </c>
    </row>
    <row r="3488" spans="1:6" ht="15" x14ac:dyDescent="0.25">
      <c r="A3488" s="8" t="s">
        <v>897</v>
      </c>
      <c r="B3488" s="8" t="s">
        <v>898</v>
      </c>
      <c r="C3488" s="8" t="s">
        <v>900</v>
      </c>
      <c r="D3488" s="8" t="s">
        <v>4741</v>
      </c>
      <c r="E3488" s="9">
        <v>12</v>
      </c>
      <c r="F3488" s="8" t="s">
        <v>898</v>
      </c>
    </row>
    <row r="3489" spans="1:6" ht="15" x14ac:dyDescent="0.25">
      <c r="A3489" s="8" t="s">
        <v>897</v>
      </c>
      <c r="B3489" s="8" t="s">
        <v>898</v>
      </c>
      <c r="C3489" s="8" t="s">
        <v>900</v>
      </c>
      <c r="D3489" s="8" t="s">
        <v>4742</v>
      </c>
      <c r="E3489" s="9">
        <v>250</v>
      </c>
      <c r="F3489" s="8" t="s">
        <v>898</v>
      </c>
    </row>
    <row r="3490" spans="1:6" ht="15" x14ac:dyDescent="0.25">
      <c r="A3490" s="8" t="s">
        <v>897</v>
      </c>
      <c r="B3490" s="8" t="s">
        <v>898</v>
      </c>
      <c r="C3490" s="8" t="s">
        <v>900</v>
      </c>
      <c r="D3490" s="8" t="s">
        <v>4743</v>
      </c>
      <c r="E3490" s="9">
        <v>187</v>
      </c>
      <c r="F3490" s="8" t="s">
        <v>898</v>
      </c>
    </row>
    <row r="3491" spans="1:6" ht="15" x14ac:dyDescent="0.25">
      <c r="A3491" s="8" t="s">
        <v>897</v>
      </c>
      <c r="B3491" s="8" t="s">
        <v>898</v>
      </c>
      <c r="C3491" s="8" t="s">
        <v>900</v>
      </c>
      <c r="D3491" s="8" t="s">
        <v>4744</v>
      </c>
      <c r="E3491" s="9">
        <v>186</v>
      </c>
      <c r="F3491" s="8" t="s">
        <v>898</v>
      </c>
    </row>
    <row r="3492" spans="1:6" ht="15" x14ac:dyDescent="0.25">
      <c r="A3492" s="8" t="s">
        <v>897</v>
      </c>
      <c r="B3492" s="8" t="s">
        <v>898</v>
      </c>
      <c r="C3492" s="8" t="s">
        <v>900</v>
      </c>
      <c r="D3492" s="8" t="s">
        <v>4745</v>
      </c>
      <c r="E3492" s="9">
        <v>292</v>
      </c>
      <c r="F3492" s="8" t="s">
        <v>898</v>
      </c>
    </row>
    <row r="3493" spans="1:6" ht="15" x14ac:dyDescent="0.25">
      <c r="A3493" s="8" t="s">
        <v>897</v>
      </c>
      <c r="B3493" s="8" t="s">
        <v>898</v>
      </c>
      <c r="C3493" s="8" t="s">
        <v>900</v>
      </c>
      <c r="D3493" s="8" t="s">
        <v>4746</v>
      </c>
      <c r="E3493" s="9">
        <v>236</v>
      </c>
      <c r="F3493" s="8" t="s">
        <v>898</v>
      </c>
    </row>
    <row r="3494" spans="1:6" ht="15" x14ac:dyDescent="0.25">
      <c r="A3494" s="8" t="s">
        <v>897</v>
      </c>
      <c r="B3494" s="8" t="s">
        <v>898</v>
      </c>
      <c r="C3494" s="8" t="s">
        <v>900</v>
      </c>
      <c r="D3494" s="8" t="s">
        <v>4747</v>
      </c>
      <c r="E3494" s="9">
        <v>257</v>
      </c>
      <c r="F3494" s="8" t="s">
        <v>898</v>
      </c>
    </row>
    <row r="3495" spans="1:6" ht="15" x14ac:dyDescent="0.25">
      <c r="A3495" s="8" t="s">
        <v>897</v>
      </c>
      <c r="B3495" s="8" t="s">
        <v>898</v>
      </c>
      <c r="C3495" s="8" t="s">
        <v>900</v>
      </c>
      <c r="D3495" s="8" t="s">
        <v>4748</v>
      </c>
      <c r="E3495" s="9">
        <v>215</v>
      </c>
      <c r="F3495" s="8" t="s">
        <v>898</v>
      </c>
    </row>
    <row r="3496" spans="1:6" ht="15" x14ac:dyDescent="0.25">
      <c r="A3496" s="8" t="s">
        <v>897</v>
      </c>
      <c r="B3496" s="8" t="s">
        <v>898</v>
      </c>
      <c r="C3496" s="8" t="s">
        <v>901</v>
      </c>
      <c r="D3496" s="8" t="s">
        <v>4749</v>
      </c>
      <c r="E3496" s="9">
        <v>60</v>
      </c>
      <c r="F3496" s="8" t="s">
        <v>898</v>
      </c>
    </row>
    <row r="3497" spans="1:6" ht="15" x14ac:dyDescent="0.25">
      <c r="A3497" s="8" t="s">
        <v>897</v>
      </c>
      <c r="B3497" s="8" t="s">
        <v>898</v>
      </c>
      <c r="C3497" s="8" t="s">
        <v>901</v>
      </c>
      <c r="D3497" s="8" t="s">
        <v>4750</v>
      </c>
      <c r="E3497" s="9">
        <v>282</v>
      </c>
      <c r="F3497" s="8" t="s">
        <v>898</v>
      </c>
    </row>
    <row r="3498" spans="1:6" ht="15" x14ac:dyDescent="0.25">
      <c r="A3498" s="8" t="s">
        <v>897</v>
      </c>
      <c r="B3498" s="8" t="s">
        <v>898</v>
      </c>
      <c r="C3498" s="8" t="s">
        <v>901</v>
      </c>
      <c r="D3498" s="8" t="s">
        <v>4751</v>
      </c>
      <c r="E3498" s="9">
        <v>129</v>
      </c>
      <c r="F3498" s="8" t="s">
        <v>898</v>
      </c>
    </row>
    <row r="3499" spans="1:6" ht="15" x14ac:dyDescent="0.25">
      <c r="A3499" s="8" t="s">
        <v>897</v>
      </c>
      <c r="B3499" s="8" t="s">
        <v>898</v>
      </c>
      <c r="C3499" s="8" t="s">
        <v>902</v>
      </c>
      <c r="D3499" s="8" t="s">
        <v>3413</v>
      </c>
      <c r="E3499" s="9">
        <v>4</v>
      </c>
      <c r="F3499" s="8" t="s">
        <v>898</v>
      </c>
    </row>
    <row r="3500" spans="1:6" ht="15" x14ac:dyDescent="0.25">
      <c r="A3500" s="8" t="s">
        <v>897</v>
      </c>
      <c r="B3500" s="8" t="s">
        <v>898</v>
      </c>
      <c r="C3500" s="8" t="s">
        <v>903</v>
      </c>
      <c r="D3500" s="8" t="s">
        <v>4752</v>
      </c>
      <c r="E3500" s="9">
        <v>8</v>
      </c>
      <c r="F3500" s="8" t="s">
        <v>898</v>
      </c>
    </row>
    <row r="3501" spans="1:6" ht="15" x14ac:dyDescent="0.25">
      <c r="A3501" s="8" t="s">
        <v>897</v>
      </c>
      <c r="B3501" s="8" t="s">
        <v>898</v>
      </c>
      <c r="C3501" s="8" t="s">
        <v>904</v>
      </c>
      <c r="D3501" s="8" t="s">
        <v>3413</v>
      </c>
      <c r="E3501" s="9">
        <v>10</v>
      </c>
      <c r="F3501" s="8" t="s">
        <v>898</v>
      </c>
    </row>
    <row r="3502" spans="1:6" ht="15" x14ac:dyDescent="0.25">
      <c r="A3502" s="8" t="s">
        <v>897</v>
      </c>
      <c r="B3502" s="8" t="s">
        <v>898</v>
      </c>
      <c r="C3502" s="8" t="s">
        <v>905</v>
      </c>
      <c r="D3502" s="8" t="s">
        <v>3413</v>
      </c>
      <c r="E3502" s="9">
        <v>3</v>
      </c>
      <c r="F3502" s="8" t="s">
        <v>898</v>
      </c>
    </row>
    <row r="3503" spans="1:6" ht="15" x14ac:dyDescent="0.25">
      <c r="A3503" s="8" t="s">
        <v>897</v>
      </c>
      <c r="B3503" s="8" t="s">
        <v>898</v>
      </c>
      <c r="C3503" s="8" t="s">
        <v>906</v>
      </c>
      <c r="D3503" s="8" t="s">
        <v>3413</v>
      </c>
      <c r="E3503" s="9">
        <v>1</v>
      </c>
      <c r="F3503" s="8" t="s">
        <v>898</v>
      </c>
    </row>
    <row r="3504" spans="1:6" ht="15" x14ac:dyDescent="0.25">
      <c r="A3504" s="8" t="s">
        <v>897</v>
      </c>
      <c r="B3504" s="8" t="s">
        <v>898</v>
      </c>
      <c r="C3504" s="8" t="s">
        <v>907</v>
      </c>
      <c r="D3504" s="8" t="s">
        <v>4753</v>
      </c>
      <c r="E3504" s="9">
        <v>198</v>
      </c>
      <c r="F3504" s="8" t="s">
        <v>898</v>
      </c>
    </row>
    <row r="3505" spans="1:6" ht="15" x14ac:dyDescent="0.25">
      <c r="A3505" s="8" t="s">
        <v>897</v>
      </c>
      <c r="B3505" s="8" t="s">
        <v>898</v>
      </c>
      <c r="C3505" s="8" t="s">
        <v>907</v>
      </c>
      <c r="D3505" s="8" t="s">
        <v>4754</v>
      </c>
      <c r="E3505" s="9">
        <v>34</v>
      </c>
      <c r="F3505" s="8" t="s">
        <v>898</v>
      </c>
    </row>
    <row r="3506" spans="1:6" ht="15" x14ac:dyDescent="0.25">
      <c r="A3506" s="8" t="s">
        <v>897</v>
      </c>
      <c r="B3506" s="8" t="s">
        <v>898</v>
      </c>
      <c r="C3506" s="8" t="s">
        <v>907</v>
      </c>
      <c r="D3506" s="8" t="s">
        <v>4755</v>
      </c>
      <c r="E3506" s="9">
        <v>130</v>
      </c>
      <c r="F3506" s="8" t="s">
        <v>898</v>
      </c>
    </row>
    <row r="3507" spans="1:6" ht="15" x14ac:dyDescent="0.25">
      <c r="A3507" s="8" t="s">
        <v>897</v>
      </c>
      <c r="B3507" s="8" t="s">
        <v>898</v>
      </c>
      <c r="C3507" s="8" t="s">
        <v>907</v>
      </c>
      <c r="D3507" s="8" t="s">
        <v>4756</v>
      </c>
      <c r="E3507" s="9">
        <v>248</v>
      </c>
      <c r="F3507" s="8" t="s">
        <v>898</v>
      </c>
    </row>
    <row r="3508" spans="1:6" ht="15" x14ac:dyDescent="0.25">
      <c r="A3508" s="8" t="s">
        <v>897</v>
      </c>
      <c r="B3508" s="8" t="s">
        <v>898</v>
      </c>
      <c r="C3508" s="8" t="s">
        <v>907</v>
      </c>
      <c r="D3508" s="8" t="s">
        <v>4757</v>
      </c>
      <c r="E3508" s="9">
        <v>198</v>
      </c>
      <c r="F3508" s="8" t="s">
        <v>898</v>
      </c>
    </row>
    <row r="3509" spans="1:6" ht="15" x14ac:dyDescent="0.25">
      <c r="A3509" s="8" t="s">
        <v>897</v>
      </c>
      <c r="B3509" s="8" t="s">
        <v>898</v>
      </c>
      <c r="C3509" s="8" t="s">
        <v>907</v>
      </c>
      <c r="D3509" s="8" t="s">
        <v>4758</v>
      </c>
      <c r="E3509" s="9">
        <v>195</v>
      </c>
      <c r="F3509" s="8" t="s">
        <v>898</v>
      </c>
    </row>
    <row r="3510" spans="1:6" ht="15" x14ac:dyDescent="0.25">
      <c r="A3510" s="8" t="s">
        <v>897</v>
      </c>
      <c r="B3510" s="8" t="s">
        <v>898</v>
      </c>
      <c r="C3510" s="8" t="s">
        <v>907</v>
      </c>
      <c r="D3510" s="8" t="s">
        <v>4759</v>
      </c>
      <c r="E3510" s="9">
        <v>205</v>
      </c>
      <c r="F3510" s="8" t="s">
        <v>898</v>
      </c>
    </row>
    <row r="3511" spans="1:6" ht="15" x14ac:dyDescent="0.25">
      <c r="A3511" s="8" t="s">
        <v>897</v>
      </c>
      <c r="B3511" s="8" t="s">
        <v>898</v>
      </c>
      <c r="C3511" s="8" t="s">
        <v>907</v>
      </c>
      <c r="D3511" s="8" t="s">
        <v>4760</v>
      </c>
      <c r="E3511" s="9">
        <v>148</v>
      </c>
      <c r="F3511" s="8" t="s">
        <v>898</v>
      </c>
    </row>
    <row r="3512" spans="1:6" ht="15" x14ac:dyDescent="0.25">
      <c r="A3512" s="8" t="s">
        <v>897</v>
      </c>
      <c r="B3512" s="8" t="s">
        <v>898</v>
      </c>
      <c r="C3512" s="8" t="s">
        <v>907</v>
      </c>
      <c r="D3512" s="8" t="s">
        <v>4761</v>
      </c>
      <c r="E3512" s="9">
        <v>105</v>
      </c>
      <c r="F3512" s="8" t="s">
        <v>898</v>
      </c>
    </row>
    <row r="3513" spans="1:6" ht="15" x14ac:dyDescent="0.25">
      <c r="A3513" s="8" t="s">
        <v>897</v>
      </c>
      <c r="B3513" s="8" t="s">
        <v>898</v>
      </c>
      <c r="C3513" s="8" t="s">
        <v>907</v>
      </c>
      <c r="D3513" s="8" t="s">
        <v>4762</v>
      </c>
      <c r="E3513" s="9">
        <v>50</v>
      </c>
      <c r="F3513" s="8" t="s">
        <v>898</v>
      </c>
    </row>
    <row r="3514" spans="1:6" ht="15" x14ac:dyDescent="0.25">
      <c r="A3514" s="8" t="s">
        <v>897</v>
      </c>
      <c r="B3514" s="8" t="s">
        <v>898</v>
      </c>
      <c r="C3514" s="8" t="s">
        <v>908</v>
      </c>
      <c r="D3514" s="8" t="s">
        <v>4763</v>
      </c>
      <c r="E3514" s="9">
        <v>275</v>
      </c>
      <c r="F3514" s="8" t="s">
        <v>898</v>
      </c>
    </row>
    <row r="3515" spans="1:6" ht="15" x14ac:dyDescent="0.25">
      <c r="A3515" s="8" t="s">
        <v>897</v>
      </c>
      <c r="B3515" s="8" t="s">
        <v>898</v>
      </c>
      <c r="C3515" s="8" t="s">
        <v>908</v>
      </c>
      <c r="D3515" s="8" t="s">
        <v>4764</v>
      </c>
      <c r="E3515" s="9">
        <v>210</v>
      </c>
      <c r="F3515" s="8" t="s">
        <v>898</v>
      </c>
    </row>
    <row r="3516" spans="1:6" ht="15" x14ac:dyDescent="0.25">
      <c r="A3516" s="8" t="s">
        <v>897</v>
      </c>
      <c r="B3516" s="8" t="s">
        <v>898</v>
      </c>
      <c r="C3516" s="8" t="s">
        <v>908</v>
      </c>
      <c r="D3516" s="8" t="s">
        <v>4765</v>
      </c>
      <c r="E3516" s="9">
        <v>154</v>
      </c>
      <c r="F3516" s="8" t="s">
        <v>898</v>
      </c>
    </row>
    <row r="3517" spans="1:6" ht="15" x14ac:dyDescent="0.25">
      <c r="A3517" s="8" t="s">
        <v>897</v>
      </c>
      <c r="B3517" s="8" t="s">
        <v>898</v>
      </c>
      <c r="C3517" s="8" t="s">
        <v>908</v>
      </c>
      <c r="D3517" s="8" t="s">
        <v>4766</v>
      </c>
      <c r="E3517" s="9">
        <v>106</v>
      </c>
      <c r="F3517" s="8" t="s">
        <v>898</v>
      </c>
    </row>
    <row r="3518" spans="1:6" ht="15" x14ac:dyDescent="0.25">
      <c r="A3518" s="8" t="s">
        <v>897</v>
      </c>
      <c r="B3518" s="8" t="s">
        <v>898</v>
      </c>
      <c r="C3518" s="8" t="s">
        <v>908</v>
      </c>
      <c r="D3518" s="8" t="s">
        <v>4767</v>
      </c>
      <c r="E3518" s="9">
        <v>220</v>
      </c>
      <c r="F3518" s="8" t="s">
        <v>898</v>
      </c>
    </row>
    <row r="3519" spans="1:6" ht="15" x14ac:dyDescent="0.25">
      <c r="A3519" s="8" t="s">
        <v>897</v>
      </c>
      <c r="B3519" s="8" t="s">
        <v>898</v>
      </c>
      <c r="C3519" s="8" t="s">
        <v>908</v>
      </c>
      <c r="D3519" s="8" t="s">
        <v>4768</v>
      </c>
      <c r="E3519" s="9">
        <v>177</v>
      </c>
      <c r="F3519" s="8" t="s">
        <v>898</v>
      </c>
    </row>
    <row r="3520" spans="1:6" ht="15" x14ac:dyDescent="0.25">
      <c r="A3520" s="8" t="s">
        <v>897</v>
      </c>
      <c r="B3520" s="8" t="s">
        <v>898</v>
      </c>
      <c r="C3520" s="8" t="s">
        <v>908</v>
      </c>
      <c r="D3520" s="8" t="s">
        <v>4769</v>
      </c>
      <c r="E3520" s="9">
        <v>231</v>
      </c>
      <c r="F3520" s="8" t="s">
        <v>898</v>
      </c>
    </row>
    <row r="3521" spans="1:6" ht="15" x14ac:dyDescent="0.25">
      <c r="A3521" s="8" t="s">
        <v>897</v>
      </c>
      <c r="B3521" s="8" t="s">
        <v>898</v>
      </c>
      <c r="C3521" s="8" t="s">
        <v>908</v>
      </c>
      <c r="D3521" s="8" t="s">
        <v>4770</v>
      </c>
      <c r="E3521" s="9">
        <v>361</v>
      </c>
      <c r="F3521" s="8" t="s">
        <v>898</v>
      </c>
    </row>
    <row r="3522" spans="1:6" ht="15" x14ac:dyDescent="0.25">
      <c r="A3522" s="8" t="s">
        <v>897</v>
      </c>
      <c r="B3522" s="8" t="s">
        <v>898</v>
      </c>
      <c r="C3522" s="8" t="s">
        <v>908</v>
      </c>
      <c r="D3522" s="8" t="s">
        <v>4771</v>
      </c>
      <c r="E3522" s="9">
        <v>350</v>
      </c>
      <c r="F3522" s="8" t="s">
        <v>898</v>
      </c>
    </row>
    <row r="3523" spans="1:6" ht="15" x14ac:dyDescent="0.25">
      <c r="A3523" s="8" t="s">
        <v>897</v>
      </c>
      <c r="B3523" s="8" t="s">
        <v>898</v>
      </c>
      <c r="C3523" s="8" t="s">
        <v>909</v>
      </c>
      <c r="D3523" s="8" t="s">
        <v>3413</v>
      </c>
      <c r="E3523" s="9">
        <v>14</v>
      </c>
      <c r="F3523" s="8" t="s">
        <v>898</v>
      </c>
    </row>
    <row r="3524" spans="1:6" ht="15" x14ac:dyDescent="0.25">
      <c r="A3524" s="8" t="s">
        <v>897</v>
      </c>
      <c r="B3524" s="8" t="s">
        <v>898</v>
      </c>
      <c r="C3524" s="8" t="s">
        <v>910</v>
      </c>
      <c r="D3524" s="8" t="s">
        <v>4755</v>
      </c>
      <c r="E3524" s="9">
        <v>1</v>
      </c>
      <c r="F3524" s="8" t="s">
        <v>898</v>
      </c>
    </row>
    <row r="3525" spans="1:6" ht="15" x14ac:dyDescent="0.25">
      <c r="A3525" s="8" t="s">
        <v>897</v>
      </c>
      <c r="B3525" s="8" t="s">
        <v>898</v>
      </c>
      <c r="C3525" s="8" t="s">
        <v>910</v>
      </c>
      <c r="D3525" s="8" t="s">
        <v>4772</v>
      </c>
      <c r="E3525" s="9">
        <v>190</v>
      </c>
      <c r="F3525" s="8" t="s">
        <v>898</v>
      </c>
    </row>
    <row r="3526" spans="1:6" ht="15" x14ac:dyDescent="0.25">
      <c r="A3526" s="8" t="s">
        <v>897</v>
      </c>
      <c r="B3526" s="8" t="s">
        <v>898</v>
      </c>
      <c r="C3526" s="8" t="s">
        <v>910</v>
      </c>
      <c r="D3526" s="8" t="s">
        <v>3413</v>
      </c>
      <c r="E3526" s="9">
        <v>3</v>
      </c>
      <c r="F3526" s="8" t="s">
        <v>898</v>
      </c>
    </row>
    <row r="3527" spans="1:6" ht="15" x14ac:dyDescent="0.25">
      <c r="A3527" s="8" t="s">
        <v>897</v>
      </c>
      <c r="B3527" s="8" t="s">
        <v>898</v>
      </c>
      <c r="C3527" s="8" t="s">
        <v>911</v>
      </c>
      <c r="D3527" s="8" t="s">
        <v>3413</v>
      </c>
      <c r="E3527" s="9">
        <v>2</v>
      </c>
      <c r="F3527" s="8" t="s">
        <v>898</v>
      </c>
    </row>
    <row r="3528" spans="1:6" ht="15" x14ac:dyDescent="0.25">
      <c r="A3528" s="8" t="s">
        <v>897</v>
      </c>
      <c r="B3528" s="8" t="s">
        <v>898</v>
      </c>
      <c r="C3528" s="8" t="s">
        <v>912</v>
      </c>
      <c r="D3528" s="8" t="s">
        <v>4773</v>
      </c>
      <c r="E3528" s="9">
        <v>142</v>
      </c>
      <c r="F3528" s="8" t="s">
        <v>898</v>
      </c>
    </row>
    <row r="3529" spans="1:6" ht="15" x14ac:dyDescent="0.25">
      <c r="A3529" s="8" t="s">
        <v>897</v>
      </c>
      <c r="B3529" s="8" t="s">
        <v>898</v>
      </c>
      <c r="C3529" s="8" t="s">
        <v>912</v>
      </c>
      <c r="D3529" s="8" t="s">
        <v>4774</v>
      </c>
      <c r="E3529" s="9">
        <v>192</v>
      </c>
      <c r="F3529" s="8" t="s">
        <v>898</v>
      </c>
    </row>
    <row r="3530" spans="1:6" ht="15" x14ac:dyDescent="0.25">
      <c r="A3530" s="8" t="s">
        <v>897</v>
      </c>
      <c r="B3530" s="8" t="s">
        <v>898</v>
      </c>
      <c r="C3530" s="8" t="s">
        <v>912</v>
      </c>
      <c r="D3530" s="8" t="s">
        <v>4775</v>
      </c>
      <c r="E3530" s="9">
        <v>237</v>
      </c>
      <c r="F3530" s="8" t="s">
        <v>898</v>
      </c>
    </row>
    <row r="3531" spans="1:6" ht="15" x14ac:dyDescent="0.25">
      <c r="A3531" s="8" t="s">
        <v>897</v>
      </c>
      <c r="B3531" s="8" t="s">
        <v>898</v>
      </c>
      <c r="C3531" s="8" t="s">
        <v>912</v>
      </c>
      <c r="D3531" s="8" t="s">
        <v>4754</v>
      </c>
      <c r="E3531" s="9">
        <v>247</v>
      </c>
      <c r="F3531" s="8" t="s">
        <v>898</v>
      </c>
    </row>
    <row r="3532" spans="1:6" ht="15" x14ac:dyDescent="0.25">
      <c r="A3532" s="8" t="s">
        <v>897</v>
      </c>
      <c r="B3532" s="8" t="s">
        <v>898</v>
      </c>
      <c r="C3532" s="8" t="s">
        <v>912</v>
      </c>
      <c r="D3532" s="8" t="s">
        <v>4776</v>
      </c>
      <c r="E3532" s="9">
        <v>253</v>
      </c>
      <c r="F3532" s="8" t="s">
        <v>898</v>
      </c>
    </row>
    <row r="3533" spans="1:6" ht="15" x14ac:dyDescent="0.25">
      <c r="A3533" s="8" t="s">
        <v>897</v>
      </c>
      <c r="B3533" s="8" t="s">
        <v>898</v>
      </c>
      <c r="C3533" s="8" t="s">
        <v>912</v>
      </c>
      <c r="D3533" s="8" t="s">
        <v>4777</v>
      </c>
      <c r="E3533" s="9">
        <v>212</v>
      </c>
      <c r="F3533" s="8" t="s">
        <v>898</v>
      </c>
    </row>
    <row r="3534" spans="1:6" ht="15" x14ac:dyDescent="0.25">
      <c r="A3534" s="8" t="s">
        <v>897</v>
      </c>
      <c r="B3534" s="8" t="s">
        <v>898</v>
      </c>
      <c r="C3534" s="8" t="s">
        <v>913</v>
      </c>
      <c r="D3534" s="8" t="s">
        <v>4778</v>
      </c>
      <c r="E3534" s="9">
        <v>186</v>
      </c>
      <c r="F3534" s="8" t="s">
        <v>898</v>
      </c>
    </row>
    <row r="3535" spans="1:6" ht="15" x14ac:dyDescent="0.25">
      <c r="A3535" s="8" t="s">
        <v>897</v>
      </c>
      <c r="B3535" s="8" t="s">
        <v>898</v>
      </c>
      <c r="C3535" s="8" t="s">
        <v>914</v>
      </c>
      <c r="D3535" s="8" t="s">
        <v>3413</v>
      </c>
      <c r="E3535" s="9">
        <v>4</v>
      </c>
      <c r="F3535" s="8" t="s">
        <v>898</v>
      </c>
    </row>
    <row r="3536" spans="1:6" ht="15" x14ac:dyDescent="0.25">
      <c r="A3536" s="8" t="s">
        <v>897</v>
      </c>
      <c r="B3536" s="8" t="s">
        <v>898</v>
      </c>
      <c r="C3536" s="8" t="s">
        <v>915</v>
      </c>
      <c r="D3536" s="8" t="s">
        <v>4779</v>
      </c>
      <c r="E3536" s="9">
        <v>16</v>
      </c>
      <c r="F3536" s="8" t="s">
        <v>898</v>
      </c>
    </row>
    <row r="3537" spans="1:6" ht="15" x14ac:dyDescent="0.25">
      <c r="A3537" s="8" t="s">
        <v>897</v>
      </c>
      <c r="B3537" s="8" t="s">
        <v>898</v>
      </c>
      <c r="C3537" s="8" t="s">
        <v>915</v>
      </c>
      <c r="D3537" s="8" t="s">
        <v>3413</v>
      </c>
      <c r="E3537" s="9">
        <v>1</v>
      </c>
      <c r="F3537" s="8" t="s">
        <v>898</v>
      </c>
    </row>
    <row r="3538" spans="1:6" ht="15" x14ac:dyDescent="0.25">
      <c r="A3538" s="8" t="s">
        <v>897</v>
      </c>
      <c r="B3538" s="8" t="s">
        <v>898</v>
      </c>
      <c r="C3538" s="8" t="s">
        <v>916</v>
      </c>
      <c r="D3538" s="8" t="s">
        <v>4780</v>
      </c>
      <c r="E3538" s="9">
        <v>317</v>
      </c>
      <c r="F3538" s="8" t="s">
        <v>898</v>
      </c>
    </row>
    <row r="3539" spans="1:6" ht="15" x14ac:dyDescent="0.25">
      <c r="A3539" s="8" t="s">
        <v>897</v>
      </c>
      <c r="B3539" s="8" t="s">
        <v>898</v>
      </c>
      <c r="C3539" s="8" t="s">
        <v>916</v>
      </c>
      <c r="D3539" s="8" t="s">
        <v>4781</v>
      </c>
      <c r="E3539" s="9">
        <v>280</v>
      </c>
      <c r="F3539" s="8" t="s">
        <v>898</v>
      </c>
    </row>
    <row r="3540" spans="1:6" ht="15" x14ac:dyDescent="0.25">
      <c r="A3540" s="8" t="s">
        <v>897</v>
      </c>
      <c r="B3540" s="8" t="s">
        <v>898</v>
      </c>
      <c r="C3540" s="8" t="s">
        <v>916</v>
      </c>
      <c r="D3540" s="8" t="s">
        <v>4782</v>
      </c>
      <c r="E3540" s="9">
        <v>153</v>
      </c>
      <c r="F3540" s="8" t="s">
        <v>898</v>
      </c>
    </row>
    <row r="3541" spans="1:6" ht="15" x14ac:dyDescent="0.25">
      <c r="A3541" s="8" t="s">
        <v>897</v>
      </c>
      <c r="B3541" s="8" t="s">
        <v>898</v>
      </c>
      <c r="C3541" s="8" t="s">
        <v>916</v>
      </c>
      <c r="D3541" s="8" t="s">
        <v>4783</v>
      </c>
      <c r="E3541" s="9">
        <v>200</v>
      </c>
      <c r="F3541" s="8" t="s">
        <v>898</v>
      </c>
    </row>
    <row r="3542" spans="1:6" ht="15" x14ac:dyDescent="0.25">
      <c r="A3542" s="8" t="s">
        <v>897</v>
      </c>
      <c r="B3542" s="8" t="s">
        <v>898</v>
      </c>
      <c r="C3542" s="8" t="s">
        <v>916</v>
      </c>
      <c r="D3542" s="8" t="s">
        <v>4784</v>
      </c>
      <c r="E3542" s="9">
        <v>147</v>
      </c>
      <c r="F3542" s="8" t="s">
        <v>898</v>
      </c>
    </row>
    <row r="3543" spans="1:6" ht="15" x14ac:dyDescent="0.25">
      <c r="A3543" s="8" t="s">
        <v>897</v>
      </c>
      <c r="B3543" s="8" t="s">
        <v>898</v>
      </c>
      <c r="C3543" s="8" t="s">
        <v>916</v>
      </c>
      <c r="D3543" s="8" t="s">
        <v>4785</v>
      </c>
      <c r="E3543" s="9">
        <v>221</v>
      </c>
      <c r="F3543" s="8" t="s">
        <v>898</v>
      </c>
    </row>
    <row r="3544" spans="1:6" ht="15" x14ac:dyDescent="0.25">
      <c r="A3544" s="8" t="s">
        <v>897</v>
      </c>
      <c r="B3544" s="8" t="s">
        <v>898</v>
      </c>
      <c r="C3544" s="8" t="s">
        <v>917</v>
      </c>
      <c r="D3544" s="8" t="s">
        <v>3413</v>
      </c>
      <c r="E3544" s="9">
        <v>16</v>
      </c>
      <c r="F3544" s="8" t="s">
        <v>898</v>
      </c>
    </row>
    <row r="3545" spans="1:6" ht="15" x14ac:dyDescent="0.25">
      <c r="A3545" s="8" t="s">
        <v>897</v>
      </c>
      <c r="B3545" s="8" t="s">
        <v>898</v>
      </c>
      <c r="C3545" s="8" t="s">
        <v>918</v>
      </c>
      <c r="D3545" s="8" t="s">
        <v>4786</v>
      </c>
      <c r="E3545" s="9">
        <v>264</v>
      </c>
      <c r="F3545" s="8" t="s">
        <v>898</v>
      </c>
    </row>
    <row r="3546" spans="1:6" ht="15" x14ac:dyDescent="0.25">
      <c r="A3546" s="8" t="s">
        <v>897</v>
      </c>
      <c r="B3546" s="8" t="s">
        <v>898</v>
      </c>
      <c r="C3546" s="8" t="s">
        <v>918</v>
      </c>
      <c r="D3546" s="8" t="s">
        <v>4787</v>
      </c>
      <c r="E3546" s="9">
        <v>206</v>
      </c>
      <c r="F3546" s="8" t="s">
        <v>898</v>
      </c>
    </row>
    <row r="3547" spans="1:6" ht="15" x14ac:dyDescent="0.25">
      <c r="A3547" s="8" t="s">
        <v>897</v>
      </c>
      <c r="B3547" s="8" t="s">
        <v>898</v>
      </c>
      <c r="C3547" s="8" t="s">
        <v>918</v>
      </c>
      <c r="D3547" s="8" t="s">
        <v>4788</v>
      </c>
      <c r="E3547" s="9">
        <v>340</v>
      </c>
      <c r="F3547" s="8" t="s">
        <v>898</v>
      </c>
    </row>
    <row r="3548" spans="1:6" ht="15" x14ac:dyDescent="0.25">
      <c r="A3548" s="8" t="s">
        <v>897</v>
      </c>
      <c r="B3548" s="8" t="s">
        <v>898</v>
      </c>
      <c r="C3548" s="8" t="s">
        <v>918</v>
      </c>
      <c r="D3548" s="8" t="s">
        <v>4789</v>
      </c>
      <c r="E3548" s="9">
        <v>411</v>
      </c>
      <c r="F3548" s="8" t="s">
        <v>898</v>
      </c>
    </row>
    <row r="3549" spans="1:6" ht="15" x14ac:dyDescent="0.25">
      <c r="A3549" s="8" t="s">
        <v>897</v>
      </c>
      <c r="B3549" s="8" t="s">
        <v>898</v>
      </c>
      <c r="C3549" s="8" t="s">
        <v>918</v>
      </c>
      <c r="D3549" s="8" t="s">
        <v>4790</v>
      </c>
      <c r="E3549" s="9">
        <v>196</v>
      </c>
      <c r="F3549" s="8" t="s">
        <v>898</v>
      </c>
    </row>
    <row r="3550" spans="1:6" ht="15" x14ac:dyDescent="0.25">
      <c r="A3550" s="8" t="s">
        <v>897</v>
      </c>
      <c r="B3550" s="8" t="s">
        <v>898</v>
      </c>
      <c r="C3550" s="8" t="s">
        <v>918</v>
      </c>
      <c r="D3550" s="8" t="s">
        <v>4791</v>
      </c>
      <c r="E3550" s="9">
        <v>217</v>
      </c>
      <c r="F3550" s="8" t="s">
        <v>898</v>
      </c>
    </row>
    <row r="3551" spans="1:6" ht="15" x14ac:dyDescent="0.25">
      <c r="A3551" s="8" t="s">
        <v>897</v>
      </c>
      <c r="B3551" s="8" t="s">
        <v>898</v>
      </c>
      <c r="C3551" s="8" t="s">
        <v>918</v>
      </c>
      <c r="D3551" s="8" t="s">
        <v>4792</v>
      </c>
      <c r="E3551" s="9">
        <v>407</v>
      </c>
      <c r="F3551" s="8" t="s">
        <v>898</v>
      </c>
    </row>
    <row r="3552" spans="1:6" ht="15" x14ac:dyDescent="0.25">
      <c r="A3552" s="8" t="s">
        <v>897</v>
      </c>
      <c r="B3552" s="8" t="s">
        <v>898</v>
      </c>
      <c r="C3552" s="8" t="s">
        <v>918</v>
      </c>
      <c r="D3552" s="8" t="s">
        <v>4793</v>
      </c>
      <c r="E3552" s="9">
        <v>238</v>
      </c>
      <c r="F3552" s="8" t="s">
        <v>898</v>
      </c>
    </row>
    <row r="3553" spans="1:6" ht="15" x14ac:dyDescent="0.25">
      <c r="A3553" s="8" t="s">
        <v>897</v>
      </c>
      <c r="B3553" s="8" t="s">
        <v>898</v>
      </c>
      <c r="C3553" s="8" t="s">
        <v>919</v>
      </c>
      <c r="D3553" s="8" t="s">
        <v>4794</v>
      </c>
      <c r="E3553" s="9">
        <v>219</v>
      </c>
      <c r="F3553" s="8" t="s">
        <v>898</v>
      </c>
    </row>
    <row r="3554" spans="1:6" ht="15" x14ac:dyDescent="0.25">
      <c r="A3554" s="8" t="s">
        <v>897</v>
      </c>
      <c r="B3554" s="8" t="s">
        <v>898</v>
      </c>
      <c r="C3554" s="8" t="s">
        <v>919</v>
      </c>
      <c r="D3554" s="8" t="s">
        <v>4795</v>
      </c>
      <c r="E3554" s="9">
        <v>309</v>
      </c>
      <c r="F3554" s="8" t="s">
        <v>898</v>
      </c>
    </row>
    <row r="3555" spans="1:6" ht="15" x14ac:dyDescent="0.25">
      <c r="A3555" s="8" t="s">
        <v>897</v>
      </c>
      <c r="B3555" s="8" t="s">
        <v>898</v>
      </c>
      <c r="C3555" s="8" t="s">
        <v>919</v>
      </c>
      <c r="D3555" s="8" t="s">
        <v>4741</v>
      </c>
      <c r="E3555" s="9">
        <v>231</v>
      </c>
      <c r="F3555" s="8" t="s">
        <v>898</v>
      </c>
    </row>
    <row r="3556" spans="1:6" ht="15" x14ac:dyDescent="0.25">
      <c r="A3556" s="8" t="s">
        <v>897</v>
      </c>
      <c r="B3556" s="8" t="s">
        <v>898</v>
      </c>
      <c r="C3556" s="8" t="s">
        <v>920</v>
      </c>
      <c r="D3556" s="8" t="s">
        <v>4796</v>
      </c>
      <c r="E3556" s="9">
        <v>234</v>
      </c>
      <c r="F3556" s="8" t="s">
        <v>898</v>
      </c>
    </row>
    <row r="3557" spans="1:6" ht="15" x14ac:dyDescent="0.25">
      <c r="A3557" s="8" t="s">
        <v>897</v>
      </c>
      <c r="B3557" s="8" t="s">
        <v>898</v>
      </c>
      <c r="C3557" s="8" t="s">
        <v>920</v>
      </c>
      <c r="D3557" s="8" t="s">
        <v>4797</v>
      </c>
      <c r="E3557" s="9">
        <v>369</v>
      </c>
      <c r="F3557" s="8" t="s">
        <v>898</v>
      </c>
    </row>
    <row r="3558" spans="1:6" ht="15" x14ac:dyDescent="0.25">
      <c r="A3558" s="8" t="s">
        <v>897</v>
      </c>
      <c r="B3558" s="8" t="s">
        <v>898</v>
      </c>
      <c r="C3558" s="8" t="s">
        <v>920</v>
      </c>
      <c r="D3558" s="8" t="s">
        <v>4798</v>
      </c>
      <c r="E3558" s="9">
        <v>142</v>
      </c>
      <c r="F3558" s="8" t="s">
        <v>898</v>
      </c>
    </row>
    <row r="3559" spans="1:6" ht="15" x14ac:dyDescent="0.25">
      <c r="A3559" s="8" t="s">
        <v>897</v>
      </c>
      <c r="B3559" s="8" t="s">
        <v>898</v>
      </c>
      <c r="C3559" s="8" t="s">
        <v>920</v>
      </c>
      <c r="D3559" s="8" t="s">
        <v>4799</v>
      </c>
      <c r="E3559" s="9">
        <v>196</v>
      </c>
      <c r="F3559" s="8" t="s">
        <v>898</v>
      </c>
    </row>
    <row r="3560" spans="1:6" ht="15" x14ac:dyDescent="0.25">
      <c r="A3560" s="8" t="s">
        <v>897</v>
      </c>
      <c r="B3560" s="8" t="s">
        <v>898</v>
      </c>
      <c r="C3560" s="8" t="s">
        <v>920</v>
      </c>
      <c r="D3560" s="8" t="s">
        <v>4800</v>
      </c>
      <c r="E3560" s="9">
        <v>250</v>
      </c>
      <c r="F3560" s="8" t="s">
        <v>898</v>
      </c>
    </row>
    <row r="3561" spans="1:6" ht="15" x14ac:dyDescent="0.25">
      <c r="A3561" s="8" t="s">
        <v>897</v>
      </c>
      <c r="B3561" s="8" t="s">
        <v>898</v>
      </c>
      <c r="C3561" s="8" t="s">
        <v>920</v>
      </c>
      <c r="D3561" s="8" t="s">
        <v>4801</v>
      </c>
      <c r="E3561" s="9">
        <v>265</v>
      </c>
      <c r="F3561" s="8" t="s">
        <v>898</v>
      </c>
    </row>
    <row r="3562" spans="1:6" ht="15" x14ac:dyDescent="0.25">
      <c r="A3562" s="8" t="s">
        <v>897</v>
      </c>
      <c r="B3562" s="8" t="s">
        <v>898</v>
      </c>
      <c r="C3562" s="8" t="s">
        <v>920</v>
      </c>
      <c r="D3562" s="8" t="s">
        <v>4802</v>
      </c>
      <c r="E3562" s="9">
        <v>263</v>
      </c>
      <c r="F3562" s="8" t="s">
        <v>898</v>
      </c>
    </row>
    <row r="3563" spans="1:6" ht="15" x14ac:dyDescent="0.25">
      <c r="A3563" s="8" t="s">
        <v>897</v>
      </c>
      <c r="B3563" s="8" t="s">
        <v>898</v>
      </c>
      <c r="C3563" s="8" t="s">
        <v>920</v>
      </c>
      <c r="D3563" s="8" t="s">
        <v>4803</v>
      </c>
      <c r="E3563" s="9">
        <v>302</v>
      </c>
      <c r="F3563" s="8" t="s">
        <v>898</v>
      </c>
    </row>
    <row r="3564" spans="1:6" ht="15" x14ac:dyDescent="0.25">
      <c r="A3564" s="8" t="s">
        <v>897</v>
      </c>
      <c r="B3564" s="8" t="s">
        <v>898</v>
      </c>
      <c r="C3564" s="8" t="s">
        <v>920</v>
      </c>
      <c r="D3564" s="8" t="s">
        <v>4804</v>
      </c>
      <c r="E3564" s="9">
        <v>411</v>
      </c>
      <c r="F3564" s="8" t="s">
        <v>898</v>
      </c>
    </row>
    <row r="3565" spans="1:6" ht="15" x14ac:dyDescent="0.25">
      <c r="A3565" s="8" t="s">
        <v>897</v>
      </c>
      <c r="B3565" s="8" t="s">
        <v>898</v>
      </c>
      <c r="C3565" s="8" t="s">
        <v>920</v>
      </c>
      <c r="D3565" s="8" t="s">
        <v>4805</v>
      </c>
      <c r="E3565" s="9">
        <v>247</v>
      </c>
      <c r="F3565" s="8" t="s">
        <v>898</v>
      </c>
    </row>
    <row r="3566" spans="1:6" ht="15" x14ac:dyDescent="0.25">
      <c r="A3566" s="8" t="s">
        <v>897</v>
      </c>
      <c r="B3566" s="8" t="s">
        <v>898</v>
      </c>
      <c r="C3566" s="8" t="s">
        <v>921</v>
      </c>
      <c r="D3566" s="8" t="s">
        <v>4736</v>
      </c>
      <c r="E3566" s="9">
        <v>23</v>
      </c>
      <c r="F3566" s="8" t="s">
        <v>898</v>
      </c>
    </row>
    <row r="3567" spans="1:6" ht="15" x14ac:dyDescent="0.25">
      <c r="A3567" s="8" t="s">
        <v>897</v>
      </c>
      <c r="B3567" s="8" t="s">
        <v>898</v>
      </c>
      <c r="C3567" s="8" t="s">
        <v>921</v>
      </c>
      <c r="D3567" s="8" t="s">
        <v>4806</v>
      </c>
      <c r="E3567" s="9">
        <v>231</v>
      </c>
      <c r="F3567" s="8" t="s">
        <v>898</v>
      </c>
    </row>
    <row r="3568" spans="1:6" ht="15" x14ac:dyDescent="0.25">
      <c r="A3568" s="8" t="s">
        <v>897</v>
      </c>
      <c r="B3568" s="8" t="s">
        <v>898</v>
      </c>
      <c r="C3568" s="8" t="s">
        <v>921</v>
      </c>
      <c r="D3568" s="8" t="s">
        <v>4807</v>
      </c>
      <c r="E3568" s="9">
        <v>263</v>
      </c>
      <c r="F3568" s="8" t="s">
        <v>898</v>
      </c>
    </row>
    <row r="3569" spans="1:6" ht="15" x14ac:dyDescent="0.25">
      <c r="A3569" s="8" t="s">
        <v>897</v>
      </c>
      <c r="B3569" s="8" t="s">
        <v>898</v>
      </c>
      <c r="C3569" s="8" t="s">
        <v>922</v>
      </c>
      <c r="D3569" s="8" t="s">
        <v>4749</v>
      </c>
      <c r="E3569" s="9">
        <v>18</v>
      </c>
      <c r="F3569" s="8" t="s">
        <v>898</v>
      </c>
    </row>
    <row r="3570" spans="1:6" ht="15" x14ac:dyDescent="0.25">
      <c r="A3570" s="8" t="s">
        <v>897</v>
      </c>
      <c r="B3570" s="8" t="s">
        <v>898</v>
      </c>
      <c r="C3570" s="8" t="s">
        <v>922</v>
      </c>
      <c r="D3570" s="8" t="s">
        <v>4790</v>
      </c>
      <c r="E3570" s="9">
        <v>7</v>
      </c>
      <c r="F3570" s="8" t="s">
        <v>898</v>
      </c>
    </row>
    <row r="3571" spans="1:6" ht="15" x14ac:dyDescent="0.25">
      <c r="A3571" s="8" t="s">
        <v>897</v>
      </c>
      <c r="B3571" s="8" t="s">
        <v>898</v>
      </c>
      <c r="C3571" s="8" t="s">
        <v>923</v>
      </c>
      <c r="D3571" s="8" t="s">
        <v>4808</v>
      </c>
      <c r="E3571" s="9">
        <v>290</v>
      </c>
      <c r="F3571" s="8" t="s">
        <v>898</v>
      </c>
    </row>
    <row r="3572" spans="1:6" ht="15" x14ac:dyDescent="0.25">
      <c r="A3572" s="8" t="s">
        <v>897</v>
      </c>
      <c r="B3572" s="8" t="s">
        <v>898</v>
      </c>
      <c r="C3572" s="8" t="s">
        <v>923</v>
      </c>
      <c r="D3572" s="8" t="s">
        <v>4809</v>
      </c>
      <c r="E3572" s="9">
        <v>226</v>
      </c>
      <c r="F3572" s="8" t="s">
        <v>898</v>
      </c>
    </row>
    <row r="3573" spans="1:6" ht="15" x14ac:dyDescent="0.25">
      <c r="A3573" s="8" t="s">
        <v>897</v>
      </c>
      <c r="B3573" s="8" t="s">
        <v>898</v>
      </c>
      <c r="C3573" s="8" t="s">
        <v>923</v>
      </c>
      <c r="D3573" s="8" t="s">
        <v>4810</v>
      </c>
      <c r="E3573" s="9">
        <v>267</v>
      </c>
      <c r="F3573" s="8" t="s">
        <v>898</v>
      </c>
    </row>
    <row r="3574" spans="1:6" ht="15" x14ac:dyDescent="0.25">
      <c r="A3574" s="8" t="s">
        <v>897</v>
      </c>
      <c r="B3574" s="8" t="s">
        <v>898</v>
      </c>
      <c r="C3574" s="8" t="s">
        <v>923</v>
      </c>
      <c r="D3574" s="8" t="s">
        <v>4811</v>
      </c>
      <c r="E3574" s="9">
        <v>1</v>
      </c>
      <c r="F3574" s="8" t="s">
        <v>898</v>
      </c>
    </row>
    <row r="3575" spans="1:6" ht="15" x14ac:dyDescent="0.25">
      <c r="A3575" s="8" t="s">
        <v>897</v>
      </c>
      <c r="B3575" s="8" t="s">
        <v>898</v>
      </c>
      <c r="C3575" s="8" t="s">
        <v>924</v>
      </c>
      <c r="D3575" s="8" t="s">
        <v>4812</v>
      </c>
      <c r="E3575" s="9">
        <v>24</v>
      </c>
      <c r="F3575" s="8" t="s">
        <v>898</v>
      </c>
    </row>
    <row r="3576" spans="1:6" ht="15" x14ac:dyDescent="0.25">
      <c r="A3576" s="8" t="s">
        <v>925</v>
      </c>
      <c r="B3576" s="8" t="s">
        <v>926</v>
      </c>
      <c r="C3576" s="8" t="s">
        <v>927</v>
      </c>
      <c r="D3576" s="8" t="s">
        <v>4813</v>
      </c>
      <c r="E3576" s="9">
        <v>187</v>
      </c>
      <c r="F3576" s="8" t="s">
        <v>926</v>
      </c>
    </row>
    <row r="3577" spans="1:6" ht="15" x14ac:dyDescent="0.25">
      <c r="A3577" s="8" t="s">
        <v>925</v>
      </c>
      <c r="B3577" s="8" t="s">
        <v>926</v>
      </c>
      <c r="C3577" s="8" t="s">
        <v>927</v>
      </c>
      <c r="D3577" s="8" t="s">
        <v>4814</v>
      </c>
      <c r="E3577" s="9">
        <v>153</v>
      </c>
      <c r="F3577" s="8" t="s">
        <v>926</v>
      </c>
    </row>
    <row r="3578" spans="1:6" ht="15" x14ac:dyDescent="0.25">
      <c r="A3578" s="8" t="s">
        <v>925</v>
      </c>
      <c r="B3578" s="8" t="s">
        <v>926</v>
      </c>
      <c r="C3578" s="8" t="s">
        <v>927</v>
      </c>
      <c r="D3578" s="8" t="s">
        <v>4815</v>
      </c>
      <c r="E3578" s="9">
        <v>178</v>
      </c>
      <c r="F3578" s="8" t="s">
        <v>926</v>
      </c>
    </row>
    <row r="3579" spans="1:6" ht="15" x14ac:dyDescent="0.25">
      <c r="A3579" s="8" t="s">
        <v>925</v>
      </c>
      <c r="B3579" s="8" t="s">
        <v>926</v>
      </c>
      <c r="C3579" s="8" t="s">
        <v>927</v>
      </c>
      <c r="D3579" s="8" t="s">
        <v>4816</v>
      </c>
      <c r="E3579" s="9">
        <v>214</v>
      </c>
      <c r="F3579" s="8" t="s">
        <v>926</v>
      </c>
    </row>
    <row r="3580" spans="1:6" ht="15" x14ac:dyDescent="0.25">
      <c r="A3580" s="8" t="s">
        <v>925</v>
      </c>
      <c r="B3580" s="8" t="s">
        <v>926</v>
      </c>
      <c r="C3580" s="8" t="s">
        <v>927</v>
      </c>
      <c r="D3580" s="8" t="s">
        <v>4817</v>
      </c>
      <c r="E3580" s="9">
        <v>1548</v>
      </c>
      <c r="F3580" s="8" t="s">
        <v>926</v>
      </c>
    </row>
    <row r="3581" spans="1:6" ht="15" x14ac:dyDescent="0.25">
      <c r="A3581" s="8" t="s">
        <v>925</v>
      </c>
      <c r="B3581" s="8" t="s">
        <v>926</v>
      </c>
      <c r="C3581" s="8" t="s">
        <v>927</v>
      </c>
      <c r="D3581" s="8" t="s">
        <v>4818</v>
      </c>
      <c r="E3581" s="9">
        <v>242</v>
      </c>
      <c r="F3581" s="8" t="s">
        <v>926</v>
      </c>
    </row>
    <row r="3582" spans="1:6" ht="15" x14ac:dyDescent="0.25">
      <c r="A3582" s="8" t="s">
        <v>925</v>
      </c>
      <c r="B3582" s="8" t="s">
        <v>926</v>
      </c>
      <c r="C3582" s="8" t="s">
        <v>927</v>
      </c>
      <c r="D3582" s="8" t="s">
        <v>4819</v>
      </c>
      <c r="E3582" s="9">
        <v>248</v>
      </c>
      <c r="F3582" s="8" t="s">
        <v>926</v>
      </c>
    </row>
    <row r="3583" spans="1:6" ht="15" x14ac:dyDescent="0.25">
      <c r="A3583" s="8" t="s">
        <v>925</v>
      </c>
      <c r="B3583" s="8" t="s">
        <v>926</v>
      </c>
      <c r="C3583" s="8" t="s">
        <v>928</v>
      </c>
      <c r="D3583" s="8" t="s">
        <v>4820</v>
      </c>
      <c r="E3583" s="9">
        <v>161</v>
      </c>
      <c r="F3583" s="8" t="s">
        <v>926</v>
      </c>
    </row>
    <row r="3584" spans="1:6" ht="15" x14ac:dyDescent="0.25">
      <c r="A3584" s="8" t="s">
        <v>925</v>
      </c>
      <c r="B3584" s="8" t="s">
        <v>926</v>
      </c>
      <c r="C3584" s="8" t="s">
        <v>928</v>
      </c>
      <c r="D3584" s="8" t="s">
        <v>4821</v>
      </c>
      <c r="E3584" s="9">
        <v>290</v>
      </c>
      <c r="F3584" s="8" t="s">
        <v>926</v>
      </c>
    </row>
    <row r="3585" spans="1:6" ht="15" x14ac:dyDescent="0.25">
      <c r="A3585" s="8" t="s">
        <v>925</v>
      </c>
      <c r="B3585" s="8" t="s">
        <v>926</v>
      </c>
      <c r="C3585" s="8" t="s">
        <v>928</v>
      </c>
      <c r="D3585" s="8" t="s">
        <v>4822</v>
      </c>
      <c r="E3585" s="9">
        <v>1</v>
      </c>
      <c r="F3585" s="8" t="s">
        <v>926</v>
      </c>
    </row>
    <row r="3586" spans="1:6" ht="15" x14ac:dyDescent="0.25">
      <c r="A3586" s="8" t="s">
        <v>925</v>
      </c>
      <c r="B3586" s="8" t="s">
        <v>926</v>
      </c>
      <c r="C3586" s="8" t="s">
        <v>928</v>
      </c>
      <c r="D3586" s="8" t="s">
        <v>4823</v>
      </c>
      <c r="E3586" s="9">
        <v>172</v>
      </c>
      <c r="F3586" s="8" t="s">
        <v>926</v>
      </c>
    </row>
    <row r="3587" spans="1:6" ht="15" x14ac:dyDescent="0.25">
      <c r="A3587" s="8" t="s">
        <v>925</v>
      </c>
      <c r="B3587" s="8" t="s">
        <v>926</v>
      </c>
      <c r="C3587" s="8" t="s">
        <v>928</v>
      </c>
      <c r="D3587" s="8" t="s">
        <v>4824</v>
      </c>
      <c r="E3587" s="9">
        <v>100</v>
      </c>
      <c r="F3587" s="8" t="s">
        <v>926</v>
      </c>
    </row>
    <row r="3588" spans="1:6" ht="15" x14ac:dyDescent="0.25">
      <c r="A3588" s="8" t="s">
        <v>925</v>
      </c>
      <c r="B3588" s="8" t="s">
        <v>926</v>
      </c>
      <c r="C3588" s="8" t="s">
        <v>928</v>
      </c>
      <c r="D3588" s="8" t="s">
        <v>4825</v>
      </c>
      <c r="E3588" s="9">
        <v>281</v>
      </c>
      <c r="F3588" s="8" t="s">
        <v>926</v>
      </c>
    </row>
    <row r="3589" spans="1:6" ht="15" x14ac:dyDescent="0.25">
      <c r="A3589" s="8" t="s">
        <v>925</v>
      </c>
      <c r="B3589" s="8" t="s">
        <v>926</v>
      </c>
      <c r="C3589" s="8" t="s">
        <v>928</v>
      </c>
      <c r="D3589" s="8" t="s">
        <v>4826</v>
      </c>
      <c r="E3589" s="9">
        <v>327</v>
      </c>
      <c r="F3589" s="8" t="s">
        <v>926</v>
      </c>
    </row>
    <row r="3590" spans="1:6" ht="15" x14ac:dyDescent="0.25">
      <c r="A3590" s="8" t="s">
        <v>925</v>
      </c>
      <c r="B3590" s="8" t="s">
        <v>926</v>
      </c>
      <c r="C3590" s="8" t="s">
        <v>928</v>
      </c>
      <c r="D3590" s="8" t="s">
        <v>4827</v>
      </c>
      <c r="E3590" s="9">
        <v>206</v>
      </c>
      <c r="F3590" s="8" t="s">
        <v>926</v>
      </c>
    </row>
    <row r="3591" spans="1:6" ht="15" x14ac:dyDescent="0.25">
      <c r="A3591" s="8" t="s">
        <v>925</v>
      </c>
      <c r="B3591" s="8" t="s">
        <v>926</v>
      </c>
      <c r="C3591" s="8" t="s">
        <v>928</v>
      </c>
      <c r="D3591" s="8" t="s">
        <v>4828</v>
      </c>
      <c r="E3591" s="9">
        <v>197</v>
      </c>
      <c r="F3591" s="8" t="s">
        <v>926</v>
      </c>
    </row>
    <row r="3592" spans="1:6" ht="15" x14ac:dyDescent="0.25">
      <c r="A3592" s="8" t="s">
        <v>925</v>
      </c>
      <c r="B3592" s="8" t="s">
        <v>926</v>
      </c>
      <c r="C3592" s="8" t="s">
        <v>928</v>
      </c>
      <c r="D3592" s="8" t="s">
        <v>4829</v>
      </c>
      <c r="E3592" s="9">
        <v>196</v>
      </c>
      <c r="F3592" s="8" t="s">
        <v>926</v>
      </c>
    </row>
    <row r="3593" spans="1:6" ht="15" x14ac:dyDescent="0.25">
      <c r="A3593" s="8" t="s">
        <v>925</v>
      </c>
      <c r="B3593" s="8" t="s">
        <v>926</v>
      </c>
      <c r="C3593" s="8" t="s">
        <v>935</v>
      </c>
      <c r="D3593" s="8" t="s">
        <v>4830</v>
      </c>
      <c r="E3593" s="9">
        <v>1</v>
      </c>
      <c r="F3593" s="8" t="s">
        <v>926</v>
      </c>
    </row>
    <row r="3594" spans="1:6" ht="15" x14ac:dyDescent="0.25">
      <c r="A3594" s="8" t="s">
        <v>925</v>
      </c>
      <c r="B3594" s="8" t="s">
        <v>926</v>
      </c>
      <c r="C3594" s="8" t="s">
        <v>220</v>
      </c>
      <c r="D3594" s="8" t="s">
        <v>4831</v>
      </c>
      <c r="E3594" s="9">
        <v>207</v>
      </c>
      <c r="F3594" s="8" t="s">
        <v>926</v>
      </c>
    </row>
    <row r="3595" spans="1:6" ht="15" x14ac:dyDescent="0.25">
      <c r="A3595" s="8" t="s">
        <v>925</v>
      </c>
      <c r="B3595" s="8" t="s">
        <v>926</v>
      </c>
      <c r="C3595" s="8" t="s">
        <v>220</v>
      </c>
      <c r="D3595" s="8" t="s">
        <v>4832</v>
      </c>
      <c r="E3595" s="9">
        <v>132</v>
      </c>
      <c r="F3595" s="8" t="s">
        <v>926</v>
      </c>
    </row>
    <row r="3596" spans="1:6" ht="15" x14ac:dyDescent="0.25">
      <c r="A3596" s="8" t="s">
        <v>925</v>
      </c>
      <c r="B3596" s="8" t="s">
        <v>926</v>
      </c>
      <c r="C3596" s="8" t="s">
        <v>220</v>
      </c>
      <c r="D3596" s="8" t="s">
        <v>4833</v>
      </c>
      <c r="E3596" s="9">
        <v>262</v>
      </c>
      <c r="F3596" s="8" t="s">
        <v>926</v>
      </c>
    </row>
    <row r="3597" spans="1:6" ht="15" x14ac:dyDescent="0.25">
      <c r="A3597" s="8" t="s">
        <v>925</v>
      </c>
      <c r="B3597" s="8" t="s">
        <v>926</v>
      </c>
      <c r="C3597" s="8" t="s">
        <v>220</v>
      </c>
      <c r="D3597" s="8" t="s">
        <v>4834</v>
      </c>
      <c r="E3597" s="9">
        <v>254</v>
      </c>
      <c r="F3597" s="8" t="s">
        <v>926</v>
      </c>
    </row>
    <row r="3598" spans="1:6" ht="15" x14ac:dyDescent="0.25">
      <c r="A3598" s="8" t="s">
        <v>925</v>
      </c>
      <c r="B3598" s="8" t="s">
        <v>926</v>
      </c>
      <c r="C3598" s="8" t="s">
        <v>929</v>
      </c>
      <c r="D3598" s="8" t="s">
        <v>4835</v>
      </c>
      <c r="E3598" s="9">
        <v>2</v>
      </c>
      <c r="F3598" s="8" t="s">
        <v>926</v>
      </c>
    </row>
    <row r="3599" spans="1:6" ht="15" x14ac:dyDescent="0.25">
      <c r="A3599" s="8" t="s">
        <v>925</v>
      </c>
      <c r="B3599" s="8" t="s">
        <v>926</v>
      </c>
      <c r="C3599" s="8" t="s">
        <v>926</v>
      </c>
      <c r="D3599" s="8" t="s">
        <v>4836</v>
      </c>
      <c r="E3599" s="9">
        <v>1</v>
      </c>
      <c r="F3599" s="8" t="s">
        <v>926</v>
      </c>
    </row>
    <row r="3600" spans="1:6" ht="15" x14ac:dyDescent="0.25">
      <c r="A3600" s="8" t="s">
        <v>925</v>
      </c>
      <c r="B3600" s="8" t="s">
        <v>926</v>
      </c>
      <c r="C3600" s="8" t="s">
        <v>926</v>
      </c>
      <c r="D3600" s="8" t="s">
        <v>4837</v>
      </c>
      <c r="E3600" s="9">
        <v>1</v>
      </c>
      <c r="F3600" s="8" t="s">
        <v>926</v>
      </c>
    </row>
    <row r="3601" spans="1:6" ht="15" x14ac:dyDescent="0.25">
      <c r="A3601" s="8" t="s">
        <v>925</v>
      </c>
      <c r="B3601" s="8" t="s">
        <v>926</v>
      </c>
      <c r="C3601" s="8" t="s">
        <v>926</v>
      </c>
      <c r="D3601" s="8" t="s">
        <v>4838</v>
      </c>
      <c r="E3601" s="9">
        <v>22</v>
      </c>
      <c r="F3601" s="8" t="s">
        <v>926</v>
      </c>
    </row>
    <row r="3602" spans="1:6" ht="15" x14ac:dyDescent="0.25">
      <c r="A3602" s="8" t="s">
        <v>925</v>
      </c>
      <c r="B3602" s="8" t="s">
        <v>926</v>
      </c>
      <c r="C3602" s="8" t="s">
        <v>930</v>
      </c>
      <c r="D3602" s="8" t="s">
        <v>4836</v>
      </c>
      <c r="E3602" s="9">
        <v>40</v>
      </c>
      <c r="F3602" s="8" t="s">
        <v>926</v>
      </c>
    </row>
    <row r="3603" spans="1:6" ht="15" x14ac:dyDescent="0.25">
      <c r="A3603" s="8" t="s">
        <v>925</v>
      </c>
      <c r="B3603" s="8" t="s">
        <v>926</v>
      </c>
      <c r="C3603" s="8" t="s">
        <v>1804</v>
      </c>
      <c r="D3603" s="8" t="s">
        <v>4830</v>
      </c>
      <c r="E3603" s="9">
        <v>3</v>
      </c>
      <c r="F3603" s="8" t="s">
        <v>926</v>
      </c>
    </row>
    <row r="3604" spans="1:6" ht="15" x14ac:dyDescent="0.25">
      <c r="A3604" s="8" t="s">
        <v>925</v>
      </c>
      <c r="B3604" s="8" t="s">
        <v>926</v>
      </c>
      <c r="C3604" s="8" t="s">
        <v>936</v>
      </c>
      <c r="D3604" s="8" t="s">
        <v>4830</v>
      </c>
      <c r="E3604" s="9">
        <v>2</v>
      </c>
      <c r="F3604" s="8" t="s">
        <v>926</v>
      </c>
    </row>
    <row r="3605" spans="1:6" ht="15" x14ac:dyDescent="0.25">
      <c r="A3605" s="8" t="s">
        <v>925</v>
      </c>
      <c r="B3605" s="8" t="s">
        <v>926</v>
      </c>
      <c r="C3605" s="8" t="s">
        <v>931</v>
      </c>
      <c r="D3605" s="8" t="s">
        <v>4839</v>
      </c>
      <c r="E3605" s="9">
        <v>358</v>
      </c>
      <c r="F3605" s="8" t="s">
        <v>926</v>
      </c>
    </row>
    <row r="3606" spans="1:6" ht="15" x14ac:dyDescent="0.25">
      <c r="A3606" s="8" t="s">
        <v>925</v>
      </c>
      <c r="B3606" s="8" t="s">
        <v>926</v>
      </c>
      <c r="C3606" s="8" t="s">
        <v>931</v>
      </c>
      <c r="D3606" s="8" t="s">
        <v>4840</v>
      </c>
      <c r="E3606" s="9">
        <v>227</v>
      </c>
      <c r="F3606" s="8" t="s">
        <v>926</v>
      </c>
    </row>
    <row r="3607" spans="1:6" ht="15" x14ac:dyDescent="0.25">
      <c r="A3607" s="8" t="s">
        <v>925</v>
      </c>
      <c r="B3607" s="8" t="s">
        <v>926</v>
      </c>
      <c r="C3607" s="8" t="s">
        <v>931</v>
      </c>
      <c r="D3607" s="8" t="s">
        <v>4841</v>
      </c>
      <c r="E3607" s="9">
        <v>286</v>
      </c>
      <c r="F3607" s="8" t="s">
        <v>926</v>
      </c>
    </row>
    <row r="3608" spans="1:6" ht="15" x14ac:dyDescent="0.25">
      <c r="A3608" s="8" t="s">
        <v>925</v>
      </c>
      <c r="B3608" s="8" t="s">
        <v>926</v>
      </c>
      <c r="C3608" s="8" t="s">
        <v>931</v>
      </c>
      <c r="D3608" s="8" t="s">
        <v>4842</v>
      </c>
      <c r="E3608" s="9">
        <v>284</v>
      </c>
      <c r="F3608" s="8" t="s">
        <v>926</v>
      </c>
    </row>
    <row r="3609" spans="1:6" ht="15" x14ac:dyDescent="0.25">
      <c r="A3609" s="8" t="s">
        <v>925</v>
      </c>
      <c r="B3609" s="8" t="s">
        <v>926</v>
      </c>
      <c r="C3609" s="8" t="s">
        <v>931</v>
      </c>
      <c r="D3609" s="8" t="s">
        <v>4843</v>
      </c>
      <c r="E3609" s="9">
        <v>141</v>
      </c>
      <c r="F3609" s="8" t="s">
        <v>926</v>
      </c>
    </row>
    <row r="3610" spans="1:6" ht="15" x14ac:dyDescent="0.25">
      <c r="A3610" s="8" t="s">
        <v>925</v>
      </c>
      <c r="B3610" s="8" t="s">
        <v>926</v>
      </c>
      <c r="C3610" s="8" t="s">
        <v>932</v>
      </c>
      <c r="D3610" s="8" t="s">
        <v>4844</v>
      </c>
      <c r="E3610" s="9">
        <v>209</v>
      </c>
      <c r="F3610" s="8" t="s">
        <v>926</v>
      </c>
    </row>
    <row r="3611" spans="1:6" ht="15" x14ac:dyDescent="0.25">
      <c r="A3611" s="8" t="s">
        <v>925</v>
      </c>
      <c r="B3611" s="8" t="s">
        <v>926</v>
      </c>
      <c r="C3611" s="8" t="s">
        <v>932</v>
      </c>
      <c r="D3611" s="8" t="s">
        <v>4845</v>
      </c>
      <c r="E3611" s="9">
        <v>147</v>
      </c>
      <c r="F3611" s="8" t="s">
        <v>926</v>
      </c>
    </row>
    <row r="3612" spans="1:6" ht="15" x14ac:dyDescent="0.25">
      <c r="A3612" s="8" t="s">
        <v>925</v>
      </c>
      <c r="B3612" s="8" t="s">
        <v>926</v>
      </c>
      <c r="C3612" s="8" t="s">
        <v>932</v>
      </c>
      <c r="D3612" s="8" t="s">
        <v>4846</v>
      </c>
      <c r="E3612" s="9">
        <v>307</v>
      </c>
      <c r="F3612" s="8" t="s">
        <v>926</v>
      </c>
    </row>
    <row r="3613" spans="1:6" ht="15" x14ac:dyDescent="0.25">
      <c r="A3613" s="8" t="s">
        <v>925</v>
      </c>
      <c r="B3613" s="8" t="s">
        <v>926</v>
      </c>
      <c r="C3613" s="8" t="s">
        <v>932</v>
      </c>
      <c r="D3613" s="8" t="s">
        <v>4847</v>
      </c>
      <c r="E3613" s="9">
        <v>200</v>
      </c>
      <c r="F3613" s="8" t="s">
        <v>926</v>
      </c>
    </row>
    <row r="3614" spans="1:6" ht="15" x14ac:dyDescent="0.25">
      <c r="A3614" s="8" t="s">
        <v>925</v>
      </c>
      <c r="B3614" s="8" t="s">
        <v>926</v>
      </c>
      <c r="C3614" s="8" t="s">
        <v>932</v>
      </c>
      <c r="D3614" s="8" t="s">
        <v>4848</v>
      </c>
      <c r="E3614" s="9">
        <v>118</v>
      </c>
      <c r="F3614" s="8" t="s">
        <v>926</v>
      </c>
    </row>
    <row r="3615" spans="1:6" ht="15" x14ac:dyDescent="0.25">
      <c r="A3615" s="8" t="s">
        <v>925</v>
      </c>
      <c r="B3615" s="8" t="s">
        <v>926</v>
      </c>
      <c r="C3615" s="8" t="s">
        <v>932</v>
      </c>
      <c r="D3615" s="8" t="s">
        <v>4849</v>
      </c>
      <c r="E3615" s="9">
        <v>170</v>
      </c>
      <c r="F3615" s="8" t="s">
        <v>926</v>
      </c>
    </row>
    <row r="3616" spans="1:6" ht="15" x14ac:dyDescent="0.25">
      <c r="A3616" s="8" t="s">
        <v>925</v>
      </c>
      <c r="B3616" s="8" t="s">
        <v>926</v>
      </c>
      <c r="C3616" s="8" t="s">
        <v>932</v>
      </c>
      <c r="D3616" s="8" t="s">
        <v>4850</v>
      </c>
      <c r="E3616" s="9">
        <v>390</v>
      </c>
      <c r="F3616" s="8" t="s">
        <v>926</v>
      </c>
    </row>
    <row r="3617" spans="1:6" ht="15" x14ac:dyDescent="0.25">
      <c r="A3617" s="8" t="s">
        <v>925</v>
      </c>
      <c r="B3617" s="8" t="s">
        <v>926</v>
      </c>
      <c r="C3617" s="8" t="s">
        <v>932</v>
      </c>
      <c r="D3617" s="8" t="s">
        <v>4851</v>
      </c>
      <c r="E3617" s="9">
        <v>210</v>
      </c>
      <c r="F3617" s="8" t="s">
        <v>926</v>
      </c>
    </row>
    <row r="3618" spans="1:6" ht="15" x14ac:dyDescent="0.25">
      <c r="A3618" s="8" t="s">
        <v>925</v>
      </c>
      <c r="B3618" s="8" t="s">
        <v>926</v>
      </c>
      <c r="C3618" s="8" t="s">
        <v>932</v>
      </c>
      <c r="D3618" s="8" t="s">
        <v>4852</v>
      </c>
      <c r="E3618" s="9">
        <v>221</v>
      </c>
      <c r="F3618" s="8" t="s">
        <v>926</v>
      </c>
    </row>
    <row r="3619" spans="1:6" ht="15" x14ac:dyDescent="0.25">
      <c r="A3619" s="8" t="s">
        <v>925</v>
      </c>
      <c r="B3619" s="8" t="s">
        <v>926</v>
      </c>
      <c r="C3619" s="8" t="s">
        <v>932</v>
      </c>
      <c r="D3619" s="8" t="s">
        <v>4853</v>
      </c>
      <c r="E3619" s="9">
        <v>238</v>
      </c>
      <c r="F3619" s="8" t="s">
        <v>926</v>
      </c>
    </row>
    <row r="3620" spans="1:6" ht="15" x14ac:dyDescent="0.25">
      <c r="A3620" s="8" t="s">
        <v>925</v>
      </c>
      <c r="B3620" s="8" t="s">
        <v>926</v>
      </c>
      <c r="C3620" s="8" t="s">
        <v>932</v>
      </c>
      <c r="D3620" s="8" t="s">
        <v>4854</v>
      </c>
      <c r="E3620" s="9">
        <v>152</v>
      </c>
      <c r="F3620" s="8" t="s">
        <v>926</v>
      </c>
    </row>
    <row r="3621" spans="1:6" ht="15" x14ac:dyDescent="0.25">
      <c r="A3621" s="8" t="s">
        <v>925</v>
      </c>
      <c r="B3621" s="8" t="s">
        <v>926</v>
      </c>
      <c r="C3621" s="8" t="s">
        <v>932</v>
      </c>
      <c r="D3621" s="8" t="s">
        <v>4855</v>
      </c>
      <c r="E3621" s="9">
        <v>175</v>
      </c>
      <c r="F3621" s="8" t="s">
        <v>926</v>
      </c>
    </row>
    <row r="3622" spans="1:6" ht="15" x14ac:dyDescent="0.25">
      <c r="A3622" s="8" t="s">
        <v>925</v>
      </c>
      <c r="B3622" s="8" t="s">
        <v>926</v>
      </c>
      <c r="C3622" s="8" t="s">
        <v>932</v>
      </c>
      <c r="D3622" s="8" t="s">
        <v>4856</v>
      </c>
      <c r="E3622" s="9">
        <v>325</v>
      </c>
      <c r="F3622" s="8" t="s">
        <v>926</v>
      </c>
    </row>
    <row r="3623" spans="1:6" ht="15" x14ac:dyDescent="0.25">
      <c r="A3623" s="8" t="s">
        <v>925</v>
      </c>
      <c r="B3623" s="8" t="s">
        <v>926</v>
      </c>
      <c r="C3623" s="8" t="s">
        <v>932</v>
      </c>
      <c r="D3623" s="8" t="s">
        <v>4835</v>
      </c>
      <c r="E3623" s="9">
        <v>324</v>
      </c>
      <c r="F3623" s="8" t="s">
        <v>926</v>
      </c>
    </row>
    <row r="3624" spans="1:6" ht="15" x14ac:dyDescent="0.25">
      <c r="A3624" s="8" t="s">
        <v>925</v>
      </c>
      <c r="B3624" s="8" t="s">
        <v>926</v>
      </c>
      <c r="C3624" s="8" t="s">
        <v>933</v>
      </c>
      <c r="D3624" s="8" t="s">
        <v>4857</v>
      </c>
      <c r="E3624" s="9">
        <v>196</v>
      </c>
      <c r="F3624" s="8" t="s">
        <v>926</v>
      </c>
    </row>
    <row r="3625" spans="1:6" ht="15" x14ac:dyDescent="0.25">
      <c r="A3625" s="8" t="s">
        <v>925</v>
      </c>
      <c r="B3625" s="8" t="s">
        <v>926</v>
      </c>
      <c r="C3625" s="8" t="s">
        <v>933</v>
      </c>
      <c r="D3625" s="8" t="s">
        <v>4858</v>
      </c>
      <c r="E3625" s="9">
        <v>183</v>
      </c>
      <c r="F3625" s="8" t="s">
        <v>926</v>
      </c>
    </row>
    <row r="3626" spans="1:6" ht="15" x14ac:dyDescent="0.25">
      <c r="A3626" s="8" t="s">
        <v>925</v>
      </c>
      <c r="B3626" s="8" t="s">
        <v>926</v>
      </c>
      <c r="C3626" s="8" t="s">
        <v>933</v>
      </c>
      <c r="D3626" s="8" t="s">
        <v>4859</v>
      </c>
      <c r="E3626" s="9">
        <v>257</v>
      </c>
      <c r="F3626" s="8" t="s">
        <v>926</v>
      </c>
    </row>
    <row r="3627" spans="1:6" ht="15" x14ac:dyDescent="0.25">
      <c r="A3627" s="8" t="s">
        <v>925</v>
      </c>
      <c r="B3627" s="8" t="s">
        <v>926</v>
      </c>
      <c r="C3627" s="8" t="s">
        <v>933</v>
      </c>
      <c r="D3627" s="8" t="s">
        <v>4860</v>
      </c>
      <c r="E3627" s="9">
        <v>169</v>
      </c>
      <c r="F3627" s="8" t="s">
        <v>926</v>
      </c>
    </row>
    <row r="3628" spans="1:6" ht="15" x14ac:dyDescent="0.25">
      <c r="A3628" s="8" t="s">
        <v>925</v>
      </c>
      <c r="B3628" s="8" t="s">
        <v>926</v>
      </c>
      <c r="C3628" s="8" t="s">
        <v>933</v>
      </c>
      <c r="D3628" s="8" t="s">
        <v>4861</v>
      </c>
      <c r="E3628" s="9">
        <v>164</v>
      </c>
      <c r="F3628" s="8" t="s">
        <v>926</v>
      </c>
    </row>
    <row r="3629" spans="1:6" ht="15" x14ac:dyDescent="0.25">
      <c r="A3629" s="8" t="s">
        <v>925</v>
      </c>
      <c r="B3629" s="8" t="s">
        <v>926</v>
      </c>
      <c r="C3629" s="8" t="s">
        <v>933</v>
      </c>
      <c r="D3629" s="8" t="s">
        <v>4862</v>
      </c>
      <c r="E3629" s="9">
        <v>193</v>
      </c>
      <c r="F3629" s="8" t="s">
        <v>926</v>
      </c>
    </row>
    <row r="3630" spans="1:6" ht="15" x14ac:dyDescent="0.25">
      <c r="A3630" s="8" t="s">
        <v>925</v>
      </c>
      <c r="B3630" s="8" t="s">
        <v>926</v>
      </c>
      <c r="C3630" s="8" t="s">
        <v>933</v>
      </c>
      <c r="D3630" s="8" t="s">
        <v>4838</v>
      </c>
      <c r="E3630" s="9">
        <v>236</v>
      </c>
      <c r="F3630" s="8" t="s">
        <v>926</v>
      </c>
    </row>
    <row r="3631" spans="1:6" ht="15" x14ac:dyDescent="0.25">
      <c r="A3631" s="8" t="s">
        <v>925</v>
      </c>
      <c r="B3631" s="8" t="s">
        <v>926</v>
      </c>
      <c r="C3631" s="8" t="s">
        <v>937</v>
      </c>
      <c r="D3631" s="8" t="s">
        <v>4863</v>
      </c>
      <c r="E3631" s="9">
        <v>134</v>
      </c>
      <c r="F3631" s="8" t="s">
        <v>926</v>
      </c>
    </row>
    <row r="3632" spans="1:6" ht="15" x14ac:dyDescent="0.25">
      <c r="A3632" s="8" t="s">
        <v>925</v>
      </c>
      <c r="B3632" s="8" t="s">
        <v>926</v>
      </c>
      <c r="C3632" s="8" t="s">
        <v>938</v>
      </c>
      <c r="D3632" s="8" t="s">
        <v>4864</v>
      </c>
      <c r="E3632" s="9">
        <v>107</v>
      </c>
      <c r="F3632" s="8" t="s">
        <v>926</v>
      </c>
    </row>
    <row r="3633" spans="1:6" ht="15" x14ac:dyDescent="0.25">
      <c r="A3633" s="8" t="s">
        <v>925</v>
      </c>
      <c r="B3633" s="8" t="s">
        <v>926</v>
      </c>
      <c r="C3633" s="8" t="s">
        <v>938</v>
      </c>
      <c r="D3633" s="8" t="s">
        <v>4865</v>
      </c>
      <c r="E3633" s="9">
        <v>60</v>
      </c>
      <c r="F3633" s="8" t="s">
        <v>926</v>
      </c>
    </row>
    <row r="3634" spans="1:6" ht="15" x14ac:dyDescent="0.25">
      <c r="A3634" s="8" t="s">
        <v>925</v>
      </c>
      <c r="B3634" s="8" t="s">
        <v>926</v>
      </c>
      <c r="C3634" s="8" t="s">
        <v>938</v>
      </c>
      <c r="D3634" s="8" t="s">
        <v>4866</v>
      </c>
      <c r="E3634" s="9">
        <v>37</v>
      </c>
      <c r="F3634" s="8" t="s">
        <v>926</v>
      </c>
    </row>
    <row r="3635" spans="1:6" ht="15" x14ac:dyDescent="0.25">
      <c r="A3635" s="8" t="s">
        <v>925</v>
      </c>
      <c r="B3635" s="8" t="s">
        <v>926</v>
      </c>
      <c r="C3635" s="8" t="s">
        <v>938</v>
      </c>
      <c r="D3635" s="8" t="s">
        <v>4867</v>
      </c>
      <c r="E3635" s="9">
        <v>149</v>
      </c>
      <c r="F3635" s="8" t="s">
        <v>926</v>
      </c>
    </row>
    <row r="3636" spans="1:6" ht="15" x14ac:dyDescent="0.25">
      <c r="A3636" s="8" t="s">
        <v>925</v>
      </c>
      <c r="B3636" s="8" t="s">
        <v>926</v>
      </c>
      <c r="C3636" s="8" t="s">
        <v>939</v>
      </c>
      <c r="D3636" s="8" t="s">
        <v>4830</v>
      </c>
      <c r="E3636" s="9">
        <v>4</v>
      </c>
      <c r="F3636" s="8" t="s">
        <v>926</v>
      </c>
    </row>
    <row r="3637" spans="1:6" ht="15" x14ac:dyDescent="0.25">
      <c r="A3637" s="8" t="s">
        <v>925</v>
      </c>
      <c r="B3637" s="8" t="s">
        <v>926</v>
      </c>
      <c r="C3637" s="8" t="s">
        <v>934</v>
      </c>
      <c r="D3637" s="8" t="s">
        <v>4835</v>
      </c>
      <c r="E3637" s="9">
        <v>2</v>
      </c>
      <c r="F3637" s="8" t="s">
        <v>926</v>
      </c>
    </row>
    <row r="3638" spans="1:6" ht="15" x14ac:dyDescent="0.25">
      <c r="A3638" s="8" t="s">
        <v>925</v>
      </c>
      <c r="B3638" s="8" t="s">
        <v>926</v>
      </c>
      <c r="C3638" s="8" t="s">
        <v>940</v>
      </c>
      <c r="D3638" s="8" t="s">
        <v>4868</v>
      </c>
      <c r="E3638" s="9">
        <v>270</v>
      </c>
      <c r="F3638" s="8" t="s">
        <v>926</v>
      </c>
    </row>
    <row r="3639" spans="1:6" ht="15" x14ac:dyDescent="0.25">
      <c r="A3639" s="8" t="s">
        <v>925</v>
      </c>
      <c r="B3639" s="8" t="s">
        <v>926</v>
      </c>
      <c r="C3639" s="8" t="s">
        <v>940</v>
      </c>
      <c r="D3639" s="8" t="s">
        <v>4869</v>
      </c>
      <c r="E3639" s="9">
        <v>143</v>
      </c>
      <c r="F3639" s="8" t="s">
        <v>926</v>
      </c>
    </row>
    <row r="3640" spans="1:6" ht="15" x14ac:dyDescent="0.25">
      <c r="A3640" s="8" t="s">
        <v>925</v>
      </c>
      <c r="B3640" s="8" t="s">
        <v>926</v>
      </c>
      <c r="C3640" s="8" t="s">
        <v>940</v>
      </c>
      <c r="D3640" s="8" t="s">
        <v>4870</v>
      </c>
      <c r="E3640" s="9">
        <v>151</v>
      </c>
      <c r="F3640" s="8" t="s">
        <v>926</v>
      </c>
    </row>
    <row r="3641" spans="1:6" ht="15" x14ac:dyDescent="0.25">
      <c r="A3641" s="8" t="s">
        <v>925</v>
      </c>
      <c r="B3641" s="8" t="s">
        <v>926</v>
      </c>
      <c r="C3641" s="8" t="s">
        <v>940</v>
      </c>
      <c r="D3641" s="8" t="s">
        <v>4871</v>
      </c>
      <c r="E3641" s="9">
        <v>1</v>
      </c>
      <c r="F3641" s="8" t="s">
        <v>926</v>
      </c>
    </row>
    <row r="3642" spans="1:6" ht="15" x14ac:dyDescent="0.25">
      <c r="A3642" s="8" t="s">
        <v>925</v>
      </c>
      <c r="B3642" s="8" t="s">
        <v>926</v>
      </c>
      <c r="C3642" s="8" t="s">
        <v>940</v>
      </c>
      <c r="D3642" s="8" t="s">
        <v>4872</v>
      </c>
      <c r="E3642" s="9">
        <v>171</v>
      </c>
      <c r="F3642" s="8" t="s">
        <v>926</v>
      </c>
    </row>
    <row r="3643" spans="1:6" ht="15" x14ac:dyDescent="0.25">
      <c r="A3643" s="8" t="s">
        <v>925</v>
      </c>
      <c r="B3643" s="8" t="s">
        <v>926</v>
      </c>
      <c r="C3643" s="8" t="s">
        <v>940</v>
      </c>
      <c r="D3643" s="8" t="s">
        <v>4873</v>
      </c>
      <c r="E3643" s="9">
        <v>161</v>
      </c>
      <c r="F3643" s="8" t="s">
        <v>926</v>
      </c>
    </row>
    <row r="3644" spans="1:6" ht="15" x14ac:dyDescent="0.25">
      <c r="A3644" s="8" t="s">
        <v>925</v>
      </c>
      <c r="B3644" s="8" t="s">
        <v>926</v>
      </c>
      <c r="C3644" s="8" t="s">
        <v>940</v>
      </c>
      <c r="D3644" s="8" t="s">
        <v>4874</v>
      </c>
      <c r="E3644" s="9">
        <v>382</v>
      </c>
      <c r="F3644" s="8" t="s">
        <v>926</v>
      </c>
    </row>
    <row r="3645" spans="1:6" ht="15" x14ac:dyDescent="0.25">
      <c r="A3645" s="8" t="s">
        <v>925</v>
      </c>
      <c r="B3645" s="8" t="s">
        <v>926</v>
      </c>
      <c r="C3645" s="8" t="s">
        <v>940</v>
      </c>
      <c r="D3645" s="8" t="s">
        <v>4866</v>
      </c>
      <c r="E3645" s="9">
        <v>8</v>
      </c>
      <c r="F3645" s="8" t="s">
        <v>926</v>
      </c>
    </row>
    <row r="3646" spans="1:6" ht="15" x14ac:dyDescent="0.25">
      <c r="A3646" s="8" t="s">
        <v>941</v>
      </c>
      <c r="B3646" s="8" t="s">
        <v>942</v>
      </c>
      <c r="C3646" s="8" t="s">
        <v>943</v>
      </c>
      <c r="D3646" s="8" t="s">
        <v>4875</v>
      </c>
      <c r="E3646" s="9">
        <v>31</v>
      </c>
      <c r="F3646" s="8" t="s">
        <v>942</v>
      </c>
    </row>
    <row r="3647" spans="1:6" ht="15" x14ac:dyDescent="0.25">
      <c r="A3647" s="8" t="s">
        <v>941</v>
      </c>
      <c r="B3647" s="8" t="s">
        <v>942</v>
      </c>
      <c r="C3647" s="8" t="s">
        <v>944</v>
      </c>
      <c r="D3647" s="8" t="s">
        <v>4875</v>
      </c>
      <c r="E3647" s="9">
        <v>50</v>
      </c>
      <c r="F3647" s="8" t="s">
        <v>942</v>
      </c>
    </row>
    <row r="3648" spans="1:6" ht="15" x14ac:dyDescent="0.25">
      <c r="A3648" s="8" t="s">
        <v>941</v>
      </c>
      <c r="B3648" s="8" t="s">
        <v>942</v>
      </c>
      <c r="C3648" s="8" t="s">
        <v>945</v>
      </c>
      <c r="D3648" s="8" t="s">
        <v>4875</v>
      </c>
      <c r="E3648" s="9">
        <v>28</v>
      </c>
      <c r="F3648" s="8" t="s">
        <v>942</v>
      </c>
    </row>
    <row r="3649" spans="1:6" ht="15" x14ac:dyDescent="0.25">
      <c r="A3649" s="8" t="s">
        <v>941</v>
      </c>
      <c r="B3649" s="8" t="s">
        <v>942</v>
      </c>
      <c r="C3649" s="8" t="s">
        <v>946</v>
      </c>
      <c r="D3649" s="8" t="s">
        <v>4875</v>
      </c>
      <c r="E3649" s="9">
        <v>27</v>
      </c>
      <c r="F3649" s="8" t="s">
        <v>942</v>
      </c>
    </row>
    <row r="3650" spans="1:6" ht="15" x14ac:dyDescent="0.25">
      <c r="A3650" s="8" t="s">
        <v>941</v>
      </c>
      <c r="B3650" s="8" t="s">
        <v>942</v>
      </c>
      <c r="C3650" s="8" t="s">
        <v>947</v>
      </c>
      <c r="D3650" s="8" t="s">
        <v>4875</v>
      </c>
      <c r="E3650" s="9">
        <v>23</v>
      </c>
      <c r="F3650" s="8" t="s">
        <v>942</v>
      </c>
    </row>
    <row r="3651" spans="1:6" ht="15" x14ac:dyDescent="0.25">
      <c r="A3651" s="8" t="s">
        <v>941</v>
      </c>
      <c r="B3651" s="8" t="s">
        <v>942</v>
      </c>
      <c r="C3651" s="8" t="s">
        <v>942</v>
      </c>
      <c r="D3651" s="8" t="s">
        <v>4876</v>
      </c>
      <c r="E3651" s="9">
        <v>313</v>
      </c>
      <c r="F3651" s="8" t="s">
        <v>942</v>
      </c>
    </row>
    <row r="3652" spans="1:6" ht="15" x14ac:dyDescent="0.25">
      <c r="A3652" s="8" t="s">
        <v>941</v>
      </c>
      <c r="B3652" s="8" t="s">
        <v>942</v>
      </c>
      <c r="C3652" s="8" t="s">
        <v>942</v>
      </c>
      <c r="D3652" s="8" t="s">
        <v>4877</v>
      </c>
      <c r="E3652" s="9">
        <v>159</v>
      </c>
      <c r="F3652" s="8" t="s">
        <v>942</v>
      </c>
    </row>
    <row r="3653" spans="1:6" ht="15" x14ac:dyDescent="0.25">
      <c r="A3653" s="8" t="s">
        <v>941</v>
      </c>
      <c r="B3653" s="8" t="s">
        <v>942</v>
      </c>
      <c r="C3653" s="8" t="s">
        <v>942</v>
      </c>
      <c r="D3653" s="8" t="s">
        <v>4878</v>
      </c>
      <c r="E3653" s="9">
        <v>217</v>
      </c>
      <c r="F3653" s="8" t="s">
        <v>942</v>
      </c>
    </row>
    <row r="3654" spans="1:6" ht="15" x14ac:dyDescent="0.25">
      <c r="A3654" s="8" t="s">
        <v>941</v>
      </c>
      <c r="B3654" s="8" t="s">
        <v>942</v>
      </c>
      <c r="C3654" s="8" t="s">
        <v>942</v>
      </c>
      <c r="D3654" s="8" t="s">
        <v>4879</v>
      </c>
      <c r="E3654" s="9">
        <v>211</v>
      </c>
      <c r="F3654" s="8" t="s">
        <v>942</v>
      </c>
    </row>
    <row r="3655" spans="1:6" ht="15" x14ac:dyDescent="0.25">
      <c r="A3655" s="8" t="s">
        <v>941</v>
      </c>
      <c r="B3655" s="8" t="s">
        <v>942</v>
      </c>
      <c r="C3655" s="8" t="s">
        <v>942</v>
      </c>
      <c r="D3655" s="8" t="s">
        <v>4880</v>
      </c>
      <c r="E3655" s="9">
        <v>232</v>
      </c>
      <c r="F3655" s="8" t="s">
        <v>942</v>
      </c>
    </row>
    <row r="3656" spans="1:6" ht="15" x14ac:dyDescent="0.25">
      <c r="A3656" s="8" t="s">
        <v>941</v>
      </c>
      <c r="B3656" s="8" t="s">
        <v>942</v>
      </c>
      <c r="C3656" s="8" t="s">
        <v>942</v>
      </c>
      <c r="D3656" s="8" t="s">
        <v>4881</v>
      </c>
      <c r="E3656" s="9">
        <v>162</v>
      </c>
      <c r="F3656" s="8" t="s">
        <v>942</v>
      </c>
    </row>
    <row r="3657" spans="1:6" ht="15" x14ac:dyDescent="0.25">
      <c r="A3657" s="8" t="s">
        <v>941</v>
      </c>
      <c r="B3657" s="8" t="s">
        <v>942</v>
      </c>
      <c r="C3657" s="8" t="s">
        <v>942</v>
      </c>
      <c r="D3657" s="8" t="s">
        <v>4882</v>
      </c>
      <c r="E3657" s="9">
        <v>173</v>
      </c>
      <c r="F3657" s="8" t="s">
        <v>942</v>
      </c>
    </row>
    <row r="3658" spans="1:6" ht="15" x14ac:dyDescent="0.25">
      <c r="A3658" s="8" t="s">
        <v>941</v>
      </c>
      <c r="B3658" s="8" t="s">
        <v>942</v>
      </c>
      <c r="C3658" s="8" t="s">
        <v>942</v>
      </c>
      <c r="D3658" s="8" t="s">
        <v>4883</v>
      </c>
      <c r="E3658" s="9">
        <v>177</v>
      </c>
      <c r="F3658" s="8" t="s">
        <v>942</v>
      </c>
    </row>
    <row r="3659" spans="1:6" ht="15" x14ac:dyDescent="0.25">
      <c r="A3659" s="8" t="s">
        <v>941</v>
      </c>
      <c r="B3659" s="8" t="s">
        <v>942</v>
      </c>
      <c r="C3659" s="8" t="s">
        <v>942</v>
      </c>
      <c r="D3659" s="8" t="s">
        <v>4875</v>
      </c>
      <c r="E3659" s="9">
        <v>68</v>
      </c>
      <c r="F3659" s="8" t="s">
        <v>942</v>
      </c>
    </row>
    <row r="3660" spans="1:6" ht="15" x14ac:dyDescent="0.25">
      <c r="A3660" s="8" t="s">
        <v>941</v>
      </c>
      <c r="B3660" s="8" t="s">
        <v>942</v>
      </c>
      <c r="C3660" s="8" t="s">
        <v>942</v>
      </c>
      <c r="D3660" s="8" t="s">
        <v>4884</v>
      </c>
      <c r="E3660" s="9">
        <v>143</v>
      </c>
      <c r="F3660" s="8" t="s">
        <v>942</v>
      </c>
    </row>
    <row r="3661" spans="1:6" ht="15" x14ac:dyDescent="0.25">
      <c r="A3661" s="8" t="s">
        <v>941</v>
      </c>
      <c r="B3661" s="8" t="s">
        <v>942</v>
      </c>
      <c r="C3661" s="8" t="s">
        <v>942</v>
      </c>
      <c r="D3661" s="8" t="s">
        <v>4885</v>
      </c>
      <c r="E3661" s="9">
        <v>164</v>
      </c>
      <c r="F3661" s="8" t="s">
        <v>942</v>
      </c>
    </row>
    <row r="3662" spans="1:6" ht="15" x14ac:dyDescent="0.25">
      <c r="A3662" s="8" t="s">
        <v>941</v>
      </c>
      <c r="B3662" s="8" t="s">
        <v>942</v>
      </c>
      <c r="C3662" s="8" t="s">
        <v>942</v>
      </c>
      <c r="D3662" s="8" t="s">
        <v>4886</v>
      </c>
      <c r="E3662" s="9">
        <v>232</v>
      </c>
      <c r="F3662" s="8" t="s">
        <v>942</v>
      </c>
    </row>
    <row r="3663" spans="1:6" ht="15" x14ac:dyDescent="0.25">
      <c r="A3663" s="8" t="s">
        <v>941</v>
      </c>
      <c r="B3663" s="8" t="s">
        <v>942</v>
      </c>
      <c r="C3663" s="8" t="s">
        <v>942</v>
      </c>
      <c r="D3663" s="8" t="s">
        <v>4887</v>
      </c>
      <c r="E3663" s="9">
        <v>166</v>
      </c>
      <c r="F3663" s="8" t="s">
        <v>942</v>
      </c>
    </row>
    <row r="3664" spans="1:6" ht="15" x14ac:dyDescent="0.25">
      <c r="A3664" s="8" t="s">
        <v>941</v>
      </c>
      <c r="B3664" s="8" t="s">
        <v>942</v>
      </c>
      <c r="C3664" s="8" t="s">
        <v>948</v>
      </c>
      <c r="D3664" s="8" t="s">
        <v>4875</v>
      </c>
      <c r="E3664" s="9">
        <v>13</v>
      </c>
      <c r="F3664" s="8" t="s">
        <v>942</v>
      </c>
    </row>
    <row r="3665" spans="1:6" ht="15" x14ac:dyDescent="0.25">
      <c r="A3665" s="8" t="s">
        <v>941</v>
      </c>
      <c r="B3665" s="8" t="s">
        <v>942</v>
      </c>
      <c r="C3665" s="8" t="s">
        <v>949</v>
      </c>
      <c r="D3665" s="8" t="s">
        <v>4875</v>
      </c>
      <c r="E3665" s="9">
        <v>38</v>
      </c>
      <c r="F3665" s="8" t="s">
        <v>942</v>
      </c>
    </row>
    <row r="3666" spans="1:6" ht="15" x14ac:dyDescent="0.25">
      <c r="A3666" s="8" t="s">
        <v>941</v>
      </c>
      <c r="B3666" s="8" t="s">
        <v>942</v>
      </c>
      <c r="C3666" s="8" t="s">
        <v>950</v>
      </c>
      <c r="D3666" s="8" t="s">
        <v>4875</v>
      </c>
      <c r="E3666" s="9">
        <v>18</v>
      </c>
      <c r="F3666" s="8" t="s">
        <v>942</v>
      </c>
    </row>
    <row r="3667" spans="1:6" ht="15" x14ac:dyDescent="0.25">
      <c r="A3667" s="8" t="s">
        <v>941</v>
      </c>
      <c r="B3667" s="8" t="s">
        <v>942</v>
      </c>
      <c r="C3667" s="8" t="s">
        <v>951</v>
      </c>
      <c r="D3667" s="8" t="s">
        <v>4883</v>
      </c>
      <c r="E3667" s="9">
        <v>78</v>
      </c>
      <c r="F3667" s="8" t="s">
        <v>942</v>
      </c>
    </row>
    <row r="3668" spans="1:6" ht="15" x14ac:dyDescent="0.25">
      <c r="A3668" s="8" t="s">
        <v>941</v>
      </c>
      <c r="B3668" s="8" t="s">
        <v>942</v>
      </c>
      <c r="C3668" s="8" t="s">
        <v>952</v>
      </c>
      <c r="D3668" s="8" t="s">
        <v>4875</v>
      </c>
      <c r="E3668" s="9">
        <v>12</v>
      </c>
      <c r="F3668" s="8" t="s">
        <v>942</v>
      </c>
    </row>
    <row r="3669" spans="1:6" ht="15" x14ac:dyDescent="0.25">
      <c r="A3669" s="8" t="s">
        <v>941</v>
      </c>
      <c r="B3669" s="8" t="s">
        <v>942</v>
      </c>
      <c r="C3669" s="8" t="s">
        <v>953</v>
      </c>
      <c r="D3669" s="8" t="s">
        <v>4875</v>
      </c>
      <c r="E3669" s="9">
        <v>8</v>
      </c>
      <c r="F3669" s="8" t="s">
        <v>942</v>
      </c>
    </row>
    <row r="3670" spans="1:6" ht="15" x14ac:dyDescent="0.25">
      <c r="A3670" s="8" t="s">
        <v>954</v>
      </c>
      <c r="B3670" s="8" t="s">
        <v>955</v>
      </c>
      <c r="C3670" s="8" t="s">
        <v>956</v>
      </c>
      <c r="D3670" s="8" t="s">
        <v>4888</v>
      </c>
      <c r="E3670" s="9">
        <v>6</v>
      </c>
      <c r="F3670" s="8" t="s">
        <v>955</v>
      </c>
    </row>
    <row r="3671" spans="1:6" ht="15" x14ac:dyDescent="0.25">
      <c r="A3671" s="8" t="s">
        <v>954</v>
      </c>
      <c r="B3671" s="8" t="s">
        <v>955</v>
      </c>
      <c r="C3671" s="8" t="s">
        <v>957</v>
      </c>
      <c r="D3671" s="8" t="s">
        <v>4888</v>
      </c>
      <c r="E3671" s="9">
        <v>22</v>
      </c>
      <c r="F3671" s="8" t="s">
        <v>955</v>
      </c>
    </row>
    <row r="3672" spans="1:6" ht="15" x14ac:dyDescent="0.25">
      <c r="A3672" s="8" t="s">
        <v>954</v>
      </c>
      <c r="B3672" s="8" t="s">
        <v>955</v>
      </c>
      <c r="C3672" s="8" t="s">
        <v>958</v>
      </c>
      <c r="D3672" s="8" t="s">
        <v>4888</v>
      </c>
      <c r="E3672" s="9">
        <v>44</v>
      </c>
      <c r="F3672" s="8" t="s">
        <v>955</v>
      </c>
    </row>
    <row r="3673" spans="1:6" ht="15" x14ac:dyDescent="0.25">
      <c r="A3673" s="8" t="s">
        <v>954</v>
      </c>
      <c r="B3673" s="8" t="s">
        <v>955</v>
      </c>
      <c r="C3673" s="8" t="s">
        <v>955</v>
      </c>
      <c r="D3673" s="8" t="s">
        <v>4889</v>
      </c>
      <c r="E3673" s="9">
        <v>381</v>
      </c>
      <c r="F3673" s="8" t="s">
        <v>955</v>
      </c>
    </row>
    <row r="3674" spans="1:6" ht="15" x14ac:dyDescent="0.25">
      <c r="A3674" s="8" t="s">
        <v>954</v>
      </c>
      <c r="B3674" s="8" t="s">
        <v>955</v>
      </c>
      <c r="C3674" s="8" t="s">
        <v>955</v>
      </c>
      <c r="D3674" s="8" t="s">
        <v>4888</v>
      </c>
      <c r="E3674" s="9">
        <v>62</v>
      </c>
      <c r="F3674" s="8" t="s">
        <v>955</v>
      </c>
    </row>
    <row r="3675" spans="1:6" ht="15" x14ac:dyDescent="0.25">
      <c r="A3675" s="8" t="s">
        <v>954</v>
      </c>
      <c r="B3675" s="8" t="s">
        <v>955</v>
      </c>
      <c r="C3675" s="8" t="s">
        <v>955</v>
      </c>
      <c r="D3675" s="8" t="s">
        <v>4890</v>
      </c>
      <c r="E3675" s="9">
        <v>243</v>
      </c>
      <c r="F3675" s="8" t="s">
        <v>955</v>
      </c>
    </row>
    <row r="3676" spans="1:6" ht="15" x14ac:dyDescent="0.25">
      <c r="A3676" s="8" t="s">
        <v>954</v>
      </c>
      <c r="B3676" s="8" t="s">
        <v>955</v>
      </c>
      <c r="C3676" s="8" t="s">
        <v>959</v>
      </c>
      <c r="D3676" s="8" t="s">
        <v>4888</v>
      </c>
      <c r="E3676" s="9">
        <v>6</v>
      </c>
      <c r="F3676" s="8" t="s">
        <v>955</v>
      </c>
    </row>
    <row r="3677" spans="1:6" ht="15" x14ac:dyDescent="0.25">
      <c r="A3677" s="8" t="s">
        <v>954</v>
      </c>
      <c r="B3677" s="8" t="s">
        <v>955</v>
      </c>
      <c r="C3677" s="8" t="s">
        <v>960</v>
      </c>
      <c r="D3677" s="8" t="s">
        <v>4888</v>
      </c>
      <c r="E3677" s="9">
        <v>30</v>
      </c>
      <c r="F3677" s="8" t="s">
        <v>955</v>
      </c>
    </row>
    <row r="3678" spans="1:6" ht="15" x14ac:dyDescent="0.25">
      <c r="A3678" s="8" t="s">
        <v>954</v>
      </c>
      <c r="B3678" s="8" t="s">
        <v>955</v>
      </c>
      <c r="C3678" s="8" t="s">
        <v>961</v>
      </c>
      <c r="D3678" s="8" t="s">
        <v>4888</v>
      </c>
      <c r="E3678" s="9">
        <v>22</v>
      </c>
      <c r="F3678" s="8" t="s">
        <v>955</v>
      </c>
    </row>
    <row r="3679" spans="1:6" ht="15" x14ac:dyDescent="0.25">
      <c r="A3679" s="8" t="s">
        <v>954</v>
      </c>
      <c r="B3679" s="8" t="s">
        <v>955</v>
      </c>
      <c r="C3679" s="8" t="s">
        <v>962</v>
      </c>
      <c r="D3679" s="8" t="s">
        <v>4888</v>
      </c>
      <c r="E3679" s="9">
        <v>40</v>
      </c>
      <c r="F3679" s="8" t="s">
        <v>955</v>
      </c>
    </row>
    <row r="3680" spans="1:6" ht="15" x14ac:dyDescent="0.25">
      <c r="A3680" s="8" t="s">
        <v>963</v>
      </c>
      <c r="B3680" s="8" t="s">
        <v>964</v>
      </c>
      <c r="C3680" s="8" t="s">
        <v>965</v>
      </c>
      <c r="D3680" s="8" t="s">
        <v>4891</v>
      </c>
      <c r="E3680" s="9">
        <v>183</v>
      </c>
      <c r="F3680" s="8" t="s">
        <v>964</v>
      </c>
    </row>
    <row r="3681" spans="1:6" ht="15" x14ac:dyDescent="0.25">
      <c r="A3681" s="8" t="s">
        <v>963</v>
      </c>
      <c r="B3681" s="8" t="s">
        <v>964</v>
      </c>
      <c r="C3681" s="8" t="s">
        <v>966</v>
      </c>
      <c r="D3681" s="8" t="s">
        <v>4892</v>
      </c>
      <c r="E3681" s="9">
        <v>160</v>
      </c>
      <c r="F3681" s="8" t="s">
        <v>964</v>
      </c>
    </row>
    <row r="3682" spans="1:6" ht="15" x14ac:dyDescent="0.25">
      <c r="A3682" s="8" t="s">
        <v>967</v>
      </c>
      <c r="B3682" s="8" t="s">
        <v>968</v>
      </c>
      <c r="C3682" s="8" t="s">
        <v>969</v>
      </c>
      <c r="D3682" s="8" t="s">
        <v>4893</v>
      </c>
      <c r="E3682" s="9">
        <v>22</v>
      </c>
      <c r="F3682" s="8" t="s">
        <v>968</v>
      </c>
    </row>
    <row r="3683" spans="1:6" ht="15" x14ac:dyDescent="0.25">
      <c r="A3683" s="8" t="s">
        <v>967</v>
      </c>
      <c r="B3683" s="8" t="s">
        <v>968</v>
      </c>
      <c r="C3683" s="8" t="s">
        <v>970</v>
      </c>
      <c r="D3683" s="8" t="s">
        <v>4893</v>
      </c>
      <c r="E3683" s="9">
        <v>40</v>
      </c>
      <c r="F3683" s="8" t="s">
        <v>968</v>
      </c>
    </row>
    <row r="3684" spans="1:6" ht="15" x14ac:dyDescent="0.25">
      <c r="A3684" s="8" t="s">
        <v>967</v>
      </c>
      <c r="B3684" s="8" t="s">
        <v>968</v>
      </c>
      <c r="C3684" s="8" t="s">
        <v>971</v>
      </c>
      <c r="D3684" s="8" t="s">
        <v>4893</v>
      </c>
      <c r="E3684" s="9">
        <v>50</v>
      </c>
      <c r="F3684" s="8" t="s">
        <v>968</v>
      </c>
    </row>
    <row r="3685" spans="1:6" ht="15" x14ac:dyDescent="0.25">
      <c r="A3685" s="8" t="s">
        <v>967</v>
      </c>
      <c r="B3685" s="8" t="s">
        <v>968</v>
      </c>
      <c r="C3685" s="8" t="s">
        <v>972</v>
      </c>
      <c r="D3685" s="8" t="s">
        <v>4894</v>
      </c>
      <c r="E3685" s="9">
        <v>48</v>
      </c>
      <c r="F3685" s="8" t="s">
        <v>968</v>
      </c>
    </row>
    <row r="3686" spans="1:6" ht="15" x14ac:dyDescent="0.25">
      <c r="A3686" s="8" t="s">
        <v>967</v>
      </c>
      <c r="B3686" s="8" t="s">
        <v>968</v>
      </c>
      <c r="C3686" s="8" t="s">
        <v>973</v>
      </c>
      <c r="D3686" s="8" t="s">
        <v>4895</v>
      </c>
      <c r="E3686" s="9">
        <v>73</v>
      </c>
      <c r="F3686" s="8" t="s">
        <v>968</v>
      </c>
    </row>
    <row r="3687" spans="1:6" ht="15" x14ac:dyDescent="0.25">
      <c r="A3687" s="8" t="s">
        <v>967</v>
      </c>
      <c r="B3687" s="8" t="s">
        <v>968</v>
      </c>
      <c r="C3687" s="8" t="s">
        <v>968</v>
      </c>
      <c r="D3687" s="8" t="s">
        <v>4896</v>
      </c>
      <c r="E3687" s="9">
        <v>343</v>
      </c>
      <c r="F3687" s="8" t="s">
        <v>968</v>
      </c>
    </row>
    <row r="3688" spans="1:6" ht="15" x14ac:dyDescent="0.25">
      <c r="A3688" s="8" t="s">
        <v>967</v>
      </c>
      <c r="B3688" s="8" t="s">
        <v>968</v>
      </c>
      <c r="C3688" s="8" t="s">
        <v>968</v>
      </c>
      <c r="D3688" s="8" t="s">
        <v>4894</v>
      </c>
      <c r="E3688" s="9">
        <v>104</v>
      </c>
      <c r="F3688" s="8" t="s">
        <v>968</v>
      </c>
    </row>
    <row r="3689" spans="1:6" ht="15" x14ac:dyDescent="0.25">
      <c r="A3689" s="8" t="s">
        <v>967</v>
      </c>
      <c r="B3689" s="8" t="s">
        <v>968</v>
      </c>
      <c r="C3689" s="8" t="s">
        <v>968</v>
      </c>
      <c r="D3689" s="8" t="s">
        <v>4897</v>
      </c>
      <c r="E3689" s="9">
        <v>107</v>
      </c>
      <c r="F3689" s="8" t="s">
        <v>968</v>
      </c>
    </row>
    <row r="3690" spans="1:6" ht="15" x14ac:dyDescent="0.25">
      <c r="A3690" s="8" t="s">
        <v>967</v>
      </c>
      <c r="B3690" s="8" t="s">
        <v>968</v>
      </c>
      <c r="C3690" s="8" t="s">
        <v>968</v>
      </c>
      <c r="D3690" s="8" t="s">
        <v>4898</v>
      </c>
      <c r="E3690" s="9">
        <v>308</v>
      </c>
      <c r="F3690" s="8" t="s">
        <v>968</v>
      </c>
    </row>
    <row r="3691" spans="1:6" ht="15" x14ac:dyDescent="0.25">
      <c r="A3691" s="8" t="s">
        <v>967</v>
      </c>
      <c r="B3691" s="8" t="s">
        <v>968</v>
      </c>
      <c r="C3691" s="8" t="s">
        <v>974</v>
      </c>
      <c r="D3691" s="8" t="s">
        <v>4895</v>
      </c>
      <c r="E3691" s="9">
        <v>54</v>
      </c>
      <c r="F3691" s="8" t="s">
        <v>968</v>
      </c>
    </row>
    <row r="3692" spans="1:6" ht="15" x14ac:dyDescent="0.25">
      <c r="A3692" s="8" t="s">
        <v>967</v>
      </c>
      <c r="B3692" s="8" t="s">
        <v>968</v>
      </c>
      <c r="C3692" s="8" t="s">
        <v>975</v>
      </c>
      <c r="D3692" s="8" t="s">
        <v>4899</v>
      </c>
      <c r="E3692" s="9">
        <v>30</v>
      </c>
      <c r="F3692" s="8" t="s">
        <v>968</v>
      </c>
    </row>
    <row r="3693" spans="1:6" ht="15" x14ac:dyDescent="0.25">
      <c r="A3693" s="8" t="s">
        <v>967</v>
      </c>
      <c r="B3693" s="8" t="s">
        <v>968</v>
      </c>
      <c r="C3693" s="8" t="s">
        <v>976</v>
      </c>
      <c r="D3693" s="8" t="s">
        <v>4899</v>
      </c>
      <c r="E3693" s="9">
        <v>77</v>
      </c>
      <c r="F3693" s="8" t="s">
        <v>968</v>
      </c>
    </row>
    <row r="3694" spans="1:6" ht="15" x14ac:dyDescent="0.25">
      <c r="A3694" s="8" t="s">
        <v>967</v>
      </c>
      <c r="B3694" s="8" t="s">
        <v>968</v>
      </c>
      <c r="C3694" s="8" t="s">
        <v>977</v>
      </c>
      <c r="D3694" s="8" t="s">
        <v>4899</v>
      </c>
      <c r="E3694" s="9">
        <v>28</v>
      </c>
      <c r="F3694" s="8" t="s">
        <v>968</v>
      </c>
    </row>
    <row r="3695" spans="1:6" ht="15" x14ac:dyDescent="0.25">
      <c r="A3695" s="8" t="s">
        <v>967</v>
      </c>
      <c r="B3695" s="8" t="s">
        <v>968</v>
      </c>
      <c r="C3695" s="8" t="s">
        <v>978</v>
      </c>
      <c r="D3695" s="8" t="s">
        <v>4899</v>
      </c>
      <c r="E3695" s="9">
        <v>49</v>
      </c>
      <c r="F3695" s="8" t="s">
        <v>968</v>
      </c>
    </row>
    <row r="3696" spans="1:6" ht="15" x14ac:dyDescent="0.25">
      <c r="A3696" s="8" t="s">
        <v>967</v>
      </c>
      <c r="B3696" s="8" t="s">
        <v>968</v>
      </c>
      <c r="C3696" s="8" t="s">
        <v>979</v>
      </c>
      <c r="D3696" s="8" t="s">
        <v>4895</v>
      </c>
      <c r="E3696" s="9">
        <v>17</v>
      </c>
      <c r="F3696" s="8" t="s">
        <v>968</v>
      </c>
    </row>
    <row r="3697" spans="1:6" ht="15" x14ac:dyDescent="0.25">
      <c r="A3697" s="8" t="s">
        <v>980</v>
      </c>
      <c r="B3697" s="8" t="s">
        <v>981</v>
      </c>
      <c r="C3697" s="8" t="s">
        <v>982</v>
      </c>
      <c r="D3697" s="8" t="s">
        <v>4900</v>
      </c>
      <c r="E3697" s="9">
        <v>98</v>
      </c>
      <c r="F3697" s="8" t="s">
        <v>981</v>
      </c>
    </row>
    <row r="3698" spans="1:6" ht="15" x14ac:dyDescent="0.25">
      <c r="A3698" s="8" t="s">
        <v>980</v>
      </c>
      <c r="B3698" s="8" t="s">
        <v>981</v>
      </c>
      <c r="C3698" s="8" t="s">
        <v>982</v>
      </c>
      <c r="D3698" s="8" t="s">
        <v>4901</v>
      </c>
      <c r="E3698" s="9">
        <v>134</v>
      </c>
      <c r="F3698" s="8" t="s">
        <v>981</v>
      </c>
    </row>
    <row r="3699" spans="1:6" ht="15" x14ac:dyDescent="0.25">
      <c r="A3699" s="8" t="s">
        <v>980</v>
      </c>
      <c r="B3699" s="8" t="s">
        <v>981</v>
      </c>
      <c r="C3699" s="8" t="s">
        <v>983</v>
      </c>
      <c r="D3699" s="8" t="s">
        <v>4902</v>
      </c>
      <c r="E3699" s="9">
        <v>69</v>
      </c>
      <c r="F3699" s="8" t="s">
        <v>981</v>
      </c>
    </row>
    <row r="3700" spans="1:6" ht="15" x14ac:dyDescent="0.25">
      <c r="A3700" s="8" t="s">
        <v>980</v>
      </c>
      <c r="B3700" s="8" t="s">
        <v>981</v>
      </c>
      <c r="C3700" s="8" t="s">
        <v>981</v>
      </c>
      <c r="D3700" s="8" t="s">
        <v>4903</v>
      </c>
      <c r="E3700" s="9">
        <v>155</v>
      </c>
      <c r="F3700" s="8" t="s">
        <v>981</v>
      </c>
    </row>
    <row r="3701" spans="1:6" ht="15" x14ac:dyDescent="0.25">
      <c r="A3701" s="8" t="s">
        <v>980</v>
      </c>
      <c r="B3701" s="8" t="s">
        <v>981</v>
      </c>
      <c r="C3701" s="8" t="s">
        <v>981</v>
      </c>
      <c r="D3701" s="8" t="s">
        <v>4902</v>
      </c>
      <c r="E3701" s="9">
        <v>76</v>
      </c>
      <c r="F3701" s="8" t="s">
        <v>981</v>
      </c>
    </row>
    <row r="3702" spans="1:6" ht="15" x14ac:dyDescent="0.25">
      <c r="A3702" s="8" t="s">
        <v>984</v>
      </c>
      <c r="B3702" s="8" t="s">
        <v>985</v>
      </c>
      <c r="C3702" s="8" t="s">
        <v>986</v>
      </c>
      <c r="D3702" s="8" t="s">
        <v>4904</v>
      </c>
      <c r="E3702" s="9">
        <v>13</v>
      </c>
      <c r="F3702" s="8" t="s">
        <v>985</v>
      </c>
    </row>
    <row r="3703" spans="1:6" ht="15" x14ac:dyDescent="0.25">
      <c r="A3703" s="8" t="s">
        <v>984</v>
      </c>
      <c r="B3703" s="8" t="s">
        <v>985</v>
      </c>
      <c r="C3703" s="8" t="s">
        <v>987</v>
      </c>
      <c r="D3703" s="8" t="s">
        <v>4904</v>
      </c>
      <c r="E3703" s="9">
        <v>15</v>
      </c>
      <c r="F3703" s="8" t="s">
        <v>985</v>
      </c>
    </row>
    <row r="3704" spans="1:6" ht="15" x14ac:dyDescent="0.25">
      <c r="A3704" s="8" t="s">
        <v>984</v>
      </c>
      <c r="B3704" s="8" t="s">
        <v>985</v>
      </c>
      <c r="C3704" s="8" t="s">
        <v>988</v>
      </c>
      <c r="D3704" s="8" t="s">
        <v>4904</v>
      </c>
      <c r="E3704" s="9">
        <v>22</v>
      </c>
      <c r="F3704" s="8" t="s">
        <v>985</v>
      </c>
    </row>
    <row r="3705" spans="1:6" ht="15" x14ac:dyDescent="0.25">
      <c r="A3705" s="8" t="s">
        <v>984</v>
      </c>
      <c r="B3705" s="8" t="s">
        <v>985</v>
      </c>
      <c r="C3705" s="8" t="s">
        <v>985</v>
      </c>
      <c r="D3705" s="8" t="s">
        <v>4905</v>
      </c>
      <c r="E3705" s="9">
        <v>146</v>
      </c>
      <c r="F3705" s="8" t="s">
        <v>985</v>
      </c>
    </row>
    <row r="3706" spans="1:6" ht="15" x14ac:dyDescent="0.25">
      <c r="A3706" s="8" t="s">
        <v>984</v>
      </c>
      <c r="B3706" s="8" t="s">
        <v>985</v>
      </c>
      <c r="C3706" s="8" t="s">
        <v>989</v>
      </c>
      <c r="D3706" s="8" t="s">
        <v>4904</v>
      </c>
      <c r="E3706" s="9">
        <v>8</v>
      </c>
      <c r="F3706" s="8" t="s">
        <v>985</v>
      </c>
    </row>
    <row r="3707" spans="1:6" ht="15" x14ac:dyDescent="0.25">
      <c r="A3707" s="8" t="s">
        <v>984</v>
      </c>
      <c r="B3707" s="8" t="s">
        <v>985</v>
      </c>
      <c r="C3707" s="8" t="s">
        <v>990</v>
      </c>
      <c r="D3707" s="8" t="s">
        <v>4904</v>
      </c>
      <c r="E3707" s="9">
        <v>12</v>
      </c>
      <c r="F3707" s="8" t="s">
        <v>985</v>
      </c>
    </row>
    <row r="3708" spans="1:6" ht="15" x14ac:dyDescent="0.25">
      <c r="A3708" s="8" t="s">
        <v>984</v>
      </c>
      <c r="B3708" s="8" t="s">
        <v>985</v>
      </c>
      <c r="C3708" s="8" t="s">
        <v>991</v>
      </c>
      <c r="D3708" s="8" t="s">
        <v>4904</v>
      </c>
      <c r="E3708" s="9">
        <v>12</v>
      </c>
      <c r="F3708" s="8" t="s">
        <v>985</v>
      </c>
    </row>
    <row r="3709" spans="1:6" ht="15" x14ac:dyDescent="0.25">
      <c r="A3709" s="8" t="s">
        <v>984</v>
      </c>
      <c r="B3709" s="8" t="s">
        <v>985</v>
      </c>
      <c r="C3709" s="8" t="s">
        <v>992</v>
      </c>
      <c r="D3709" s="8" t="s">
        <v>4904</v>
      </c>
      <c r="E3709" s="9">
        <v>16</v>
      </c>
      <c r="F3709" s="8" t="s">
        <v>985</v>
      </c>
    </row>
    <row r="3710" spans="1:6" ht="15" x14ac:dyDescent="0.25">
      <c r="A3710" s="8" t="s">
        <v>993</v>
      </c>
      <c r="B3710" s="8" t="s">
        <v>995</v>
      </c>
      <c r="C3710" s="8" t="s">
        <v>1000</v>
      </c>
      <c r="D3710" s="8" t="s">
        <v>4906</v>
      </c>
      <c r="E3710" s="9">
        <v>49</v>
      </c>
      <c r="F3710" s="8" t="s">
        <v>995</v>
      </c>
    </row>
    <row r="3711" spans="1:6" ht="15" x14ac:dyDescent="0.25">
      <c r="A3711" s="8" t="s">
        <v>993</v>
      </c>
      <c r="B3711" s="8" t="s">
        <v>995</v>
      </c>
      <c r="C3711" s="8" t="s">
        <v>998</v>
      </c>
      <c r="D3711" s="8" t="s">
        <v>4907</v>
      </c>
      <c r="E3711" s="9">
        <v>25</v>
      </c>
      <c r="F3711" s="8" t="s">
        <v>995</v>
      </c>
    </row>
    <row r="3712" spans="1:6" ht="15" x14ac:dyDescent="0.25">
      <c r="A3712" s="8" t="s">
        <v>993</v>
      </c>
      <c r="B3712" s="8" t="s">
        <v>995</v>
      </c>
      <c r="C3712" s="8" t="s">
        <v>994</v>
      </c>
      <c r="D3712" s="8" t="s">
        <v>4907</v>
      </c>
      <c r="E3712" s="9">
        <v>23</v>
      </c>
      <c r="F3712" s="8" t="s">
        <v>995</v>
      </c>
    </row>
    <row r="3713" spans="1:6" ht="15" x14ac:dyDescent="0.25">
      <c r="A3713" s="8" t="s">
        <v>993</v>
      </c>
      <c r="B3713" s="8" t="s">
        <v>995</v>
      </c>
      <c r="C3713" s="8" t="s">
        <v>1001</v>
      </c>
      <c r="D3713" s="8" t="s">
        <v>4906</v>
      </c>
      <c r="E3713" s="9">
        <v>54</v>
      </c>
      <c r="F3713" s="8" t="s">
        <v>995</v>
      </c>
    </row>
    <row r="3714" spans="1:6" ht="15" x14ac:dyDescent="0.25">
      <c r="A3714" s="8" t="s">
        <v>993</v>
      </c>
      <c r="B3714" s="8" t="s">
        <v>995</v>
      </c>
      <c r="C3714" s="8" t="s">
        <v>995</v>
      </c>
      <c r="D3714" s="8" t="s">
        <v>4908</v>
      </c>
      <c r="E3714" s="9">
        <v>212</v>
      </c>
      <c r="F3714" s="8" t="s">
        <v>995</v>
      </c>
    </row>
    <row r="3715" spans="1:6" ht="15" x14ac:dyDescent="0.25">
      <c r="A3715" s="8" t="s">
        <v>993</v>
      </c>
      <c r="B3715" s="8" t="s">
        <v>995</v>
      </c>
      <c r="C3715" s="8" t="s">
        <v>995</v>
      </c>
      <c r="D3715" s="8" t="s">
        <v>4906</v>
      </c>
      <c r="E3715" s="9">
        <v>49</v>
      </c>
      <c r="F3715" s="8" t="s">
        <v>995</v>
      </c>
    </row>
    <row r="3716" spans="1:6" ht="15" x14ac:dyDescent="0.25">
      <c r="A3716" s="8" t="s">
        <v>993</v>
      </c>
      <c r="B3716" s="8" t="s">
        <v>995</v>
      </c>
      <c r="C3716" s="8" t="s">
        <v>1002</v>
      </c>
      <c r="D3716" s="8" t="s">
        <v>4906</v>
      </c>
      <c r="E3716" s="9">
        <v>46</v>
      </c>
      <c r="F3716" s="8" t="s">
        <v>995</v>
      </c>
    </row>
    <row r="3717" spans="1:6" ht="15" x14ac:dyDescent="0.25">
      <c r="A3717" s="8" t="s">
        <v>993</v>
      </c>
      <c r="B3717" s="8" t="s">
        <v>995</v>
      </c>
      <c r="C3717" s="8" t="s">
        <v>999</v>
      </c>
      <c r="D3717" s="8" t="s">
        <v>4907</v>
      </c>
      <c r="E3717" s="9">
        <v>12</v>
      </c>
      <c r="F3717" s="8" t="s">
        <v>995</v>
      </c>
    </row>
    <row r="3718" spans="1:6" ht="15" x14ac:dyDescent="0.25">
      <c r="A3718" s="8" t="s">
        <v>993</v>
      </c>
      <c r="B3718" s="8" t="s">
        <v>995</v>
      </c>
      <c r="C3718" s="8" t="s">
        <v>996</v>
      </c>
      <c r="D3718" s="8" t="s">
        <v>4907</v>
      </c>
      <c r="E3718" s="9">
        <v>49</v>
      </c>
      <c r="F3718" s="8" t="s">
        <v>995</v>
      </c>
    </row>
    <row r="3719" spans="1:6" ht="15" x14ac:dyDescent="0.25">
      <c r="A3719" s="8" t="s">
        <v>993</v>
      </c>
      <c r="B3719" s="8" t="s">
        <v>995</v>
      </c>
      <c r="C3719" s="8" t="s">
        <v>997</v>
      </c>
      <c r="D3719" s="8" t="s">
        <v>4906</v>
      </c>
      <c r="E3719" s="9">
        <v>25</v>
      </c>
      <c r="F3719" s="8" t="s">
        <v>995</v>
      </c>
    </row>
    <row r="3720" spans="1:6" ht="15" x14ac:dyDescent="0.25">
      <c r="A3720" s="8" t="s">
        <v>1003</v>
      </c>
      <c r="B3720" s="8" t="s">
        <v>1004</v>
      </c>
      <c r="C3720" s="8" t="s">
        <v>1005</v>
      </c>
      <c r="D3720" s="8" t="s">
        <v>4909</v>
      </c>
      <c r="E3720" s="9">
        <v>453</v>
      </c>
      <c r="F3720" s="8" t="s">
        <v>1004</v>
      </c>
    </row>
    <row r="3721" spans="1:6" ht="15" x14ac:dyDescent="0.25">
      <c r="A3721" s="8" t="s">
        <v>1003</v>
      </c>
      <c r="B3721" s="8" t="s">
        <v>1004</v>
      </c>
      <c r="C3721" s="8" t="s">
        <v>1006</v>
      </c>
      <c r="D3721" s="8" t="s">
        <v>4910</v>
      </c>
      <c r="E3721" s="9">
        <v>390</v>
      </c>
      <c r="F3721" s="8" t="s">
        <v>1004</v>
      </c>
    </row>
    <row r="3722" spans="1:6" ht="15" x14ac:dyDescent="0.25">
      <c r="A3722" s="8" t="s">
        <v>1003</v>
      </c>
      <c r="B3722" s="8" t="s">
        <v>1004</v>
      </c>
      <c r="C3722" s="8" t="s">
        <v>1006</v>
      </c>
      <c r="D3722" s="8" t="s">
        <v>4911</v>
      </c>
      <c r="E3722" s="9">
        <v>375</v>
      </c>
      <c r="F3722" s="8" t="s">
        <v>1004</v>
      </c>
    </row>
    <row r="3723" spans="1:6" ht="15" x14ac:dyDescent="0.25">
      <c r="A3723" s="8" t="s">
        <v>1003</v>
      </c>
      <c r="B3723" s="8" t="s">
        <v>1004</v>
      </c>
      <c r="C3723" s="8" t="s">
        <v>1006</v>
      </c>
      <c r="D3723" s="8" t="s">
        <v>4912</v>
      </c>
      <c r="E3723" s="9">
        <v>282</v>
      </c>
      <c r="F3723" s="8" t="s">
        <v>1004</v>
      </c>
    </row>
    <row r="3724" spans="1:6" ht="15" x14ac:dyDescent="0.25">
      <c r="A3724" s="8" t="s">
        <v>1003</v>
      </c>
      <c r="B3724" s="8" t="s">
        <v>1004</v>
      </c>
      <c r="C3724" s="8" t="s">
        <v>1006</v>
      </c>
      <c r="D3724" s="8" t="s">
        <v>4913</v>
      </c>
      <c r="E3724" s="9">
        <v>361</v>
      </c>
      <c r="F3724" s="8" t="s">
        <v>1004</v>
      </c>
    </row>
    <row r="3725" spans="1:6" ht="15" x14ac:dyDescent="0.25">
      <c r="A3725" s="8" t="s">
        <v>1003</v>
      </c>
      <c r="B3725" s="8" t="s">
        <v>1004</v>
      </c>
      <c r="C3725" s="8" t="s">
        <v>1006</v>
      </c>
      <c r="D3725" s="8" t="s">
        <v>4914</v>
      </c>
      <c r="E3725" s="9">
        <v>468</v>
      </c>
      <c r="F3725" s="8" t="s">
        <v>1004</v>
      </c>
    </row>
    <row r="3726" spans="1:6" ht="15" x14ac:dyDescent="0.25">
      <c r="A3726" s="8" t="s">
        <v>1003</v>
      </c>
      <c r="B3726" s="8" t="s">
        <v>1004</v>
      </c>
      <c r="C3726" s="8" t="s">
        <v>1006</v>
      </c>
      <c r="D3726" s="8" t="s">
        <v>4915</v>
      </c>
      <c r="E3726" s="9">
        <v>269</v>
      </c>
      <c r="F3726" s="8" t="s">
        <v>1004</v>
      </c>
    </row>
    <row r="3727" spans="1:6" ht="15" x14ac:dyDescent="0.25">
      <c r="A3727" s="8" t="s">
        <v>1003</v>
      </c>
      <c r="B3727" s="8" t="s">
        <v>1004</v>
      </c>
      <c r="C3727" s="8" t="s">
        <v>1006</v>
      </c>
      <c r="D3727" s="8" t="s">
        <v>4916</v>
      </c>
      <c r="E3727" s="9">
        <v>275</v>
      </c>
      <c r="F3727" s="8" t="s">
        <v>1004</v>
      </c>
    </row>
    <row r="3728" spans="1:6" ht="15" x14ac:dyDescent="0.25">
      <c r="A3728" s="8" t="s">
        <v>1003</v>
      </c>
      <c r="B3728" s="8" t="s">
        <v>1004</v>
      </c>
      <c r="C3728" s="8" t="s">
        <v>1006</v>
      </c>
      <c r="D3728" s="8" t="s">
        <v>4917</v>
      </c>
      <c r="E3728" s="9">
        <v>475</v>
      </c>
      <c r="F3728" s="8" t="s">
        <v>1004</v>
      </c>
    </row>
    <row r="3729" spans="1:6" ht="15" x14ac:dyDescent="0.25">
      <c r="A3729" s="8" t="s">
        <v>1003</v>
      </c>
      <c r="B3729" s="8" t="s">
        <v>1004</v>
      </c>
      <c r="C3729" s="8" t="s">
        <v>1006</v>
      </c>
      <c r="D3729" s="8" t="s">
        <v>4918</v>
      </c>
      <c r="E3729" s="9">
        <v>138</v>
      </c>
      <c r="F3729" s="8" t="s">
        <v>1004</v>
      </c>
    </row>
    <row r="3730" spans="1:6" ht="15" x14ac:dyDescent="0.25">
      <c r="A3730" s="8" t="s">
        <v>1003</v>
      </c>
      <c r="B3730" s="8" t="s">
        <v>1004</v>
      </c>
      <c r="C3730" s="8" t="s">
        <v>1006</v>
      </c>
      <c r="D3730" s="8" t="s">
        <v>4919</v>
      </c>
      <c r="E3730" s="9">
        <v>350</v>
      </c>
      <c r="F3730" s="8" t="s">
        <v>1004</v>
      </c>
    </row>
    <row r="3731" spans="1:6" ht="15" x14ac:dyDescent="0.25">
      <c r="A3731" s="8" t="s">
        <v>1003</v>
      </c>
      <c r="B3731" s="8" t="s">
        <v>1004</v>
      </c>
      <c r="C3731" s="8" t="s">
        <v>1006</v>
      </c>
      <c r="D3731" s="8" t="s">
        <v>4920</v>
      </c>
      <c r="E3731" s="9">
        <v>256</v>
      </c>
      <c r="F3731" s="8" t="s">
        <v>1004</v>
      </c>
    </row>
    <row r="3732" spans="1:6" ht="15" x14ac:dyDescent="0.25">
      <c r="A3732" s="8" t="s">
        <v>1003</v>
      </c>
      <c r="B3732" s="8" t="s">
        <v>1004</v>
      </c>
      <c r="C3732" s="8" t="s">
        <v>1007</v>
      </c>
      <c r="D3732" s="8" t="s">
        <v>4921</v>
      </c>
      <c r="E3732" s="9">
        <v>490</v>
      </c>
      <c r="F3732" s="8" t="s">
        <v>1004</v>
      </c>
    </row>
    <row r="3733" spans="1:6" ht="15" x14ac:dyDescent="0.25">
      <c r="A3733" s="8" t="s">
        <v>1003</v>
      </c>
      <c r="B3733" s="8" t="s">
        <v>1004</v>
      </c>
      <c r="C3733" s="8" t="s">
        <v>1007</v>
      </c>
      <c r="D3733" s="8" t="s">
        <v>4922</v>
      </c>
      <c r="E3733" s="9">
        <v>487</v>
      </c>
      <c r="F3733" s="8" t="s">
        <v>1004</v>
      </c>
    </row>
    <row r="3734" spans="1:6" ht="15" x14ac:dyDescent="0.25">
      <c r="A3734" s="8" t="s">
        <v>1003</v>
      </c>
      <c r="B3734" s="8" t="s">
        <v>1004</v>
      </c>
      <c r="C3734" s="8" t="s">
        <v>1007</v>
      </c>
      <c r="D3734" s="8" t="s">
        <v>4923</v>
      </c>
      <c r="E3734" s="9">
        <v>204</v>
      </c>
      <c r="F3734" s="8" t="s">
        <v>1004</v>
      </c>
    </row>
    <row r="3735" spans="1:6" ht="15" x14ac:dyDescent="0.25">
      <c r="A3735" s="8" t="s">
        <v>1003</v>
      </c>
      <c r="B3735" s="8" t="s">
        <v>1004</v>
      </c>
      <c r="C3735" s="8" t="s">
        <v>1007</v>
      </c>
      <c r="D3735" s="8" t="s">
        <v>4924</v>
      </c>
      <c r="E3735" s="9">
        <v>277</v>
      </c>
      <c r="F3735" s="8" t="s">
        <v>1004</v>
      </c>
    </row>
    <row r="3736" spans="1:6" ht="15" x14ac:dyDescent="0.25">
      <c r="A3736" s="8" t="s">
        <v>1003</v>
      </c>
      <c r="B3736" s="8" t="s">
        <v>1004</v>
      </c>
      <c r="C3736" s="8" t="s">
        <v>1008</v>
      </c>
      <c r="D3736" s="8" t="s">
        <v>4925</v>
      </c>
      <c r="E3736" s="9">
        <v>409</v>
      </c>
      <c r="F3736" s="8" t="s">
        <v>1004</v>
      </c>
    </row>
    <row r="3737" spans="1:6" ht="15" x14ac:dyDescent="0.25">
      <c r="A3737" s="8" t="s">
        <v>1003</v>
      </c>
      <c r="B3737" s="8" t="s">
        <v>1004</v>
      </c>
      <c r="C3737" s="8" t="s">
        <v>1008</v>
      </c>
      <c r="D3737" s="8" t="s">
        <v>4926</v>
      </c>
      <c r="E3737" s="9">
        <v>270</v>
      </c>
      <c r="F3737" s="8" t="s">
        <v>1004</v>
      </c>
    </row>
    <row r="3738" spans="1:6" ht="15" x14ac:dyDescent="0.25">
      <c r="A3738" s="8" t="s">
        <v>1003</v>
      </c>
      <c r="B3738" s="8" t="s">
        <v>1004</v>
      </c>
      <c r="C3738" s="8" t="s">
        <v>1008</v>
      </c>
      <c r="D3738" s="8" t="s">
        <v>4927</v>
      </c>
      <c r="E3738" s="9">
        <v>40</v>
      </c>
      <c r="F3738" s="8" t="s">
        <v>1004</v>
      </c>
    </row>
    <row r="3739" spans="1:6" ht="15" x14ac:dyDescent="0.25">
      <c r="A3739" s="8" t="s">
        <v>1003</v>
      </c>
      <c r="B3739" s="8" t="s">
        <v>1004</v>
      </c>
      <c r="C3739" s="8" t="s">
        <v>1009</v>
      </c>
      <c r="D3739" s="8" t="s">
        <v>4928</v>
      </c>
      <c r="E3739" s="9">
        <v>33</v>
      </c>
      <c r="F3739" s="8" t="s">
        <v>1004</v>
      </c>
    </row>
    <row r="3740" spans="1:6" ht="15" x14ac:dyDescent="0.25">
      <c r="A3740" s="8" t="s">
        <v>1003</v>
      </c>
      <c r="B3740" s="8" t="s">
        <v>1004</v>
      </c>
      <c r="C3740" s="8" t="s">
        <v>1010</v>
      </c>
      <c r="D3740" s="8" t="s">
        <v>4929</v>
      </c>
      <c r="E3740" s="9">
        <v>2</v>
      </c>
      <c r="F3740" s="8" t="s">
        <v>1004</v>
      </c>
    </row>
    <row r="3741" spans="1:6" ht="15" x14ac:dyDescent="0.25">
      <c r="A3741" s="8" t="s">
        <v>1003</v>
      </c>
      <c r="B3741" s="8" t="s">
        <v>1004</v>
      </c>
      <c r="C3741" s="8" t="s">
        <v>1010</v>
      </c>
      <c r="D3741" s="8" t="s">
        <v>4928</v>
      </c>
      <c r="E3741" s="9">
        <v>1</v>
      </c>
      <c r="F3741" s="8" t="s">
        <v>1004</v>
      </c>
    </row>
    <row r="3742" spans="1:6" ht="15" x14ac:dyDescent="0.25">
      <c r="A3742" s="8" t="s">
        <v>1003</v>
      </c>
      <c r="B3742" s="8" t="s">
        <v>1004</v>
      </c>
      <c r="C3742" s="8" t="s">
        <v>1011</v>
      </c>
      <c r="D3742" s="8" t="s">
        <v>4930</v>
      </c>
      <c r="E3742" s="9">
        <v>399</v>
      </c>
      <c r="F3742" s="8" t="s">
        <v>1004</v>
      </c>
    </row>
    <row r="3743" spans="1:6" ht="15" x14ac:dyDescent="0.25">
      <c r="A3743" s="8" t="s">
        <v>1003</v>
      </c>
      <c r="B3743" s="8" t="s">
        <v>1004</v>
      </c>
      <c r="C3743" s="8" t="s">
        <v>1012</v>
      </c>
      <c r="D3743" s="8" t="s">
        <v>4931</v>
      </c>
      <c r="E3743" s="9">
        <v>365</v>
      </c>
      <c r="F3743" s="8" t="s">
        <v>1004</v>
      </c>
    </row>
    <row r="3744" spans="1:6" ht="15" x14ac:dyDescent="0.25">
      <c r="A3744" s="8" t="s">
        <v>1003</v>
      </c>
      <c r="B3744" s="8" t="s">
        <v>1004</v>
      </c>
      <c r="C3744" s="8" t="s">
        <v>1012</v>
      </c>
      <c r="D3744" s="8" t="s">
        <v>4932</v>
      </c>
      <c r="E3744" s="9">
        <v>386</v>
      </c>
      <c r="F3744" s="8" t="s">
        <v>1004</v>
      </c>
    </row>
    <row r="3745" spans="1:6" ht="15" x14ac:dyDescent="0.25">
      <c r="A3745" s="8" t="s">
        <v>1003</v>
      </c>
      <c r="B3745" s="8" t="s">
        <v>1004</v>
      </c>
      <c r="C3745" s="8" t="s">
        <v>1012</v>
      </c>
      <c r="D3745" s="8" t="s">
        <v>4933</v>
      </c>
      <c r="E3745" s="9">
        <v>225</v>
      </c>
      <c r="F3745" s="8" t="s">
        <v>1004</v>
      </c>
    </row>
    <row r="3746" spans="1:6" ht="15" x14ac:dyDescent="0.25">
      <c r="A3746" s="8" t="s">
        <v>1003</v>
      </c>
      <c r="B3746" s="8" t="s">
        <v>1004</v>
      </c>
      <c r="C3746" s="8" t="s">
        <v>1012</v>
      </c>
      <c r="D3746" s="8" t="s">
        <v>4934</v>
      </c>
      <c r="E3746" s="9">
        <v>230</v>
      </c>
      <c r="F3746" s="8" t="s">
        <v>1004</v>
      </c>
    </row>
    <row r="3747" spans="1:6" ht="15" x14ac:dyDescent="0.25">
      <c r="A3747" s="8" t="s">
        <v>1003</v>
      </c>
      <c r="B3747" s="8" t="s">
        <v>1004</v>
      </c>
      <c r="C3747" s="8" t="s">
        <v>1012</v>
      </c>
      <c r="D3747" s="8" t="s">
        <v>4935</v>
      </c>
      <c r="E3747" s="9">
        <v>285</v>
      </c>
      <c r="F3747" s="8" t="s">
        <v>1004</v>
      </c>
    </row>
    <row r="3748" spans="1:6" ht="15" x14ac:dyDescent="0.25">
      <c r="A3748" s="8" t="s">
        <v>1003</v>
      </c>
      <c r="B3748" s="8" t="s">
        <v>1004</v>
      </c>
      <c r="C3748" s="8" t="s">
        <v>1012</v>
      </c>
      <c r="D3748" s="8" t="s">
        <v>4936</v>
      </c>
      <c r="E3748" s="9">
        <v>277</v>
      </c>
      <c r="F3748" s="8" t="s">
        <v>1004</v>
      </c>
    </row>
    <row r="3749" spans="1:6" ht="15" x14ac:dyDescent="0.25">
      <c r="A3749" s="8" t="s">
        <v>1003</v>
      </c>
      <c r="B3749" s="8" t="s">
        <v>1004</v>
      </c>
      <c r="C3749" s="8" t="s">
        <v>1012</v>
      </c>
      <c r="D3749" s="8" t="s">
        <v>4937</v>
      </c>
      <c r="E3749" s="9">
        <v>366</v>
      </c>
      <c r="F3749" s="8" t="s">
        <v>1004</v>
      </c>
    </row>
    <row r="3750" spans="1:6" ht="15" x14ac:dyDescent="0.25">
      <c r="A3750" s="8" t="s">
        <v>1003</v>
      </c>
      <c r="B3750" s="8" t="s">
        <v>1004</v>
      </c>
      <c r="C3750" s="8" t="s">
        <v>1013</v>
      </c>
      <c r="D3750" s="8" t="s">
        <v>4938</v>
      </c>
      <c r="E3750" s="9">
        <v>909</v>
      </c>
      <c r="F3750" s="8" t="s">
        <v>1004</v>
      </c>
    </row>
    <row r="3751" spans="1:6" ht="15" x14ac:dyDescent="0.25">
      <c r="A3751" s="8" t="s">
        <v>1003</v>
      </c>
      <c r="B3751" s="8" t="s">
        <v>1004</v>
      </c>
      <c r="C3751" s="8" t="s">
        <v>1014</v>
      </c>
      <c r="D3751" s="8" t="s">
        <v>4939</v>
      </c>
      <c r="E3751" s="9">
        <v>268</v>
      </c>
      <c r="F3751" s="8" t="s">
        <v>1004</v>
      </c>
    </row>
    <row r="3752" spans="1:6" ht="15" x14ac:dyDescent="0.25">
      <c r="A3752" s="8" t="s">
        <v>1003</v>
      </c>
      <c r="B3752" s="8" t="s">
        <v>1004</v>
      </c>
      <c r="C3752" s="8" t="s">
        <v>1014</v>
      </c>
      <c r="D3752" s="8" t="s">
        <v>4940</v>
      </c>
      <c r="E3752" s="9">
        <v>275</v>
      </c>
      <c r="F3752" s="8" t="s">
        <v>1004</v>
      </c>
    </row>
    <row r="3753" spans="1:6" ht="15" x14ac:dyDescent="0.25">
      <c r="A3753" s="8" t="s">
        <v>1003</v>
      </c>
      <c r="B3753" s="8" t="s">
        <v>1004</v>
      </c>
      <c r="C3753" s="8" t="s">
        <v>1014</v>
      </c>
      <c r="D3753" s="8" t="s">
        <v>4941</v>
      </c>
      <c r="E3753" s="9">
        <v>511</v>
      </c>
      <c r="F3753" s="8" t="s">
        <v>1004</v>
      </c>
    </row>
    <row r="3754" spans="1:6" ht="15" x14ac:dyDescent="0.25">
      <c r="A3754" s="8" t="s">
        <v>1003</v>
      </c>
      <c r="B3754" s="8" t="s">
        <v>1004</v>
      </c>
      <c r="C3754" s="8" t="s">
        <v>1014</v>
      </c>
      <c r="D3754" s="8" t="s">
        <v>4942</v>
      </c>
      <c r="E3754" s="9">
        <v>261</v>
      </c>
      <c r="F3754" s="8" t="s">
        <v>1004</v>
      </c>
    </row>
    <row r="3755" spans="1:6" ht="15" x14ac:dyDescent="0.25">
      <c r="A3755" s="8" t="s">
        <v>1003</v>
      </c>
      <c r="B3755" s="8" t="s">
        <v>1004</v>
      </c>
      <c r="C3755" s="8" t="s">
        <v>1014</v>
      </c>
      <c r="D3755" s="8" t="s">
        <v>4943</v>
      </c>
      <c r="E3755" s="9">
        <v>439</v>
      </c>
      <c r="F3755" s="8" t="s">
        <v>1004</v>
      </c>
    </row>
    <row r="3756" spans="1:6" ht="15" x14ac:dyDescent="0.25">
      <c r="A3756" s="8" t="s">
        <v>1003</v>
      </c>
      <c r="B3756" s="8" t="s">
        <v>1004</v>
      </c>
      <c r="C3756" s="8" t="s">
        <v>1015</v>
      </c>
      <c r="D3756" s="8" t="s">
        <v>4944</v>
      </c>
      <c r="E3756" s="9">
        <v>19</v>
      </c>
      <c r="F3756" s="8" t="s">
        <v>1004</v>
      </c>
    </row>
    <row r="3757" spans="1:6" ht="15" x14ac:dyDescent="0.25">
      <c r="A3757" s="8" t="s">
        <v>1003</v>
      </c>
      <c r="B3757" s="8" t="s">
        <v>1004</v>
      </c>
      <c r="C3757" s="8" t="s">
        <v>1016</v>
      </c>
      <c r="D3757" s="8" t="s">
        <v>4945</v>
      </c>
      <c r="E3757" s="9">
        <v>360</v>
      </c>
      <c r="F3757" s="8" t="s">
        <v>1004</v>
      </c>
    </row>
    <row r="3758" spans="1:6" ht="15" x14ac:dyDescent="0.25">
      <c r="A3758" s="8" t="s">
        <v>1003</v>
      </c>
      <c r="B3758" s="8" t="s">
        <v>1004</v>
      </c>
      <c r="C3758" s="8" t="s">
        <v>1016</v>
      </c>
      <c r="D3758" s="8" t="s">
        <v>4946</v>
      </c>
      <c r="E3758" s="9">
        <v>172</v>
      </c>
      <c r="F3758" s="8" t="s">
        <v>1004</v>
      </c>
    </row>
    <row r="3759" spans="1:6" ht="15" x14ac:dyDescent="0.25">
      <c r="A3759" s="8" t="s">
        <v>1003</v>
      </c>
      <c r="B3759" s="8" t="s">
        <v>1004</v>
      </c>
      <c r="C3759" s="8" t="s">
        <v>1016</v>
      </c>
      <c r="D3759" s="8" t="s">
        <v>4947</v>
      </c>
      <c r="E3759" s="9">
        <v>290</v>
      </c>
      <c r="F3759" s="8" t="s">
        <v>1004</v>
      </c>
    </row>
    <row r="3760" spans="1:6" ht="15" x14ac:dyDescent="0.25">
      <c r="A3760" s="8" t="s">
        <v>1003</v>
      </c>
      <c r="B3760" s="8" t="s">
        <v>1004</v>
      </c>
      <c r="C3760" s="8" t="s">
        <v>1016</v>
      </c>
      <c r="D3760" s="8" t="s">
        <v>4948</v>
      </c>
      <c r="E3760" s="9">
        <v>352</v>
      </c>
      <c r="F3760" s="8" t="s">
        <v>1004</v>
      </c>
    </row>
    <row r="3761" spans="1:6" ht="15" x14ac:dyDescent="0.25">
      <c r="A3761" s="8" t="s">
        <v>1003</v>
      </c>
      <c r="B3761" s="8" t="s">
        <v>1004</v>
      </c>
      <c r="C3761" s="8" t="s">
        <v>1016</v>
      </c>
      <c r="D3761" s="8" t="s">
        <v>4949</v>
      </c>
      <c r="E3761" s="9">
        <v>202</v>
      </c>
      <c r="F3761" s="8" t="s">
        <v>1004</v>
      </c>
    </row>
    <row r="3762" spans="1:6" ht="15" x14ac:dyDescent="0.25">
      <c r="A3762" s="8" t="s">
        <v>1003</v>
      </c>
      <c r="B3762" s="8" t="s">
        <v>1004</v>
      </c>
      <c r="C3762" s="8" t="s">
        <v>1016</v>
      </c>
      <c r="D3762" s="8" t="s">
        <v>4950</v>
      </c>
      <c r="E3762" s="9">
        <v>514</v>
      </c>
      <c r="F3762" s="8" t="s">
        <v>1004</v>
      </c>
    </row>
    <row r="3763" spans="1:6" ht="15" x14ac:dyDescent="0.25">
      <c r="A3763" s="8" t="s">
        <v>1003</v>
      </c>
      <c r="B3763" s="8" t="s">
        <v>1004</v>
      </c>
      <c r="C3763" s="8" t="s">
        <v>1016</v>
      </c>
      <c r="D3763" s="8" t="s">
        <v>4951</v>
      </c>
      <c r="E3763" s="9">
        <v>280</v>
      </c>
      <c r="F3763" s="8" t="s">
        <v>1004</v>
      </c>
    </row>
    <row r="3764" spans="1:6" ht="15" x14ac:dyDescent="0.25">
      <c r="A3764" s="8" t="s">
        <v>1003</v>
      </c>
      <c r="B3764" s="8" t="s">
        <v>1004</v>
      </c>
      <c r="C3764" s="8" t="s">
        <v>1016</v>
      </c>
      <c r="D3764" s="8" t="s">
        <v>4952</v>
      </c>
      <c r="E3764" s="9">
        <v>280</v>
      </c>
      <c r="F3764" s="8" t="s">
        <v>1004</v>
      </c>
    </row>
    <row r="3765" spans="1:6" ht="15" x14ac:dyDescent="0.25">
      <c r="A3765" s="8" t="s">
        <v>1003</v>
      </c>
      <c r="B3765" s="8" t="s">
        <v>1004</v>
      </c>
      <c r="C3765" s="8" t="s">
        <v>1016</v>
      </c>
      <c r="D3765" s="8" t="s">
        <v>4953</v>
      </c>
      <c r="E3765" s="9">
        <v>305</v>
      </c>
      <c r="F3765" s="8" t="s">
        <v>1004</v>
      </c>
    </row>
    <row r="3766" spans="1:6" ht="15" x14ac:dyDescent="0.25">
      <c r="A3766" s="8" t="s">
        <v>1003</v>
      </c>
      <c r="B3766" s="8" t="s">
        <v>1004</v>
      </c>
      <c r="C3766" s="8" t="s">
        <v>1016</v>
      </c>
      <c r="D3766" s="8" t="s">
        <v>4954</v>
      </c>
      <c r="E3766" s="9">
        <v>279</v>
      </c>
      <c r="F3766" s="8" t="s">
        <v>1004</v>
      </c>
    </row>
    <row r="3767" spans="1:6" ht="15" x14ac:dyDescent="0.25">
      <c r="A3767" s="8" t="s">
        <v>1003</v>
      </c>
      <c r="B3767" s="8" t="s">
        <v>1004</v>
      </c>
      <c r="C3767" s="8" t="s">
        <v>1016</v>
      </c>
      <c r="D3767" s="8" t="s">
        <v>4955</v>
      </c>
      <c r="E3767" s="9">
        <v>308</v>
      </c>
      <c r="F3767" s="8" t="s">
        <v>1004</v>
      </c>
    </row>
    <row r="3768" spans="1:6" ht="15" x14ac:dyDescent="0.25">
      <c r="A3768" s="8" t="s">
        <v>1003</v>
      </c>
      <c r="B3768" s="8" t="s">
        <v>1004</v>
      </c>
      <c r="C3768" s="8" t="s">
        <v>1017</v>
      </c>
      <c r="D3768" s="8" t="s">
        <v>4956</v>
      </c>
      <c r="E3768" s="9">
        <v>184</v>
      </c>
      <c r="F3768" s="8" t="s">
        <v>1004</v>
      </c>
    </row>
    <row r="3769" spans="1:6" ht="15" x14ac:dyDescent="0.25">
      <c r="A3769" s="8" t="s">
        <v>1003</v>
      </c>
      <c r="B3769" s="8" t="s">
        <v>1004</v>
      </c>
      <c r="C3769" s="8" t="s">
        <v>1017</v>
      </c>
      <c r="D3769" s="8" t="s">
        <v>4957</v>
      </c>
      <c r="E3769" s="9">
        <v>195</v>
      </c>
      <c r="F3769" s="8" t="s">
        <v>1004</v>
      </c>
    </row>
    <row r="3770" spans="1:6" ht="15" x14ac:dyDescent="0.25">
      <c r="A3770" s="8" t="s">
        <v>1003</v>
      </c>
      <c r="B3770" s="8" t="s">
        <v>1004</v>
      </c>
      <c r="C3770" s="8" t="s">
        <v>1017</v>
      </c>
      <c r="D3770" s="8" t="s">
        <v>4958</v>
      </c>
      <c r="E3770" s="9">
        <v>206</v>
      </c>
      <c r="F3770" s="8" t="s">
        <v>1004</v>
      </c>
    </row>
    <row r="3771" spans="1:6" ht="15" x14ac:dyDescent="0.25">
      <c r="A3771" s="8" t="s">
        <v>1003</v>
      </c>
      <c r="B3771" s="8" t="s">
        <v>1004</v>
      </c>
      <c r="C3771" s="8" t="s">
        <v>1017</v>
      </c>
      <c r="D3771" s="8" t="s">
        <v>4959</v>
      </c>
      <c r="E3771" s="9">
        <v>477</v>
      </c>
      <c r="F3771" s="8" t="s">
        <v>1004</v>
      </c>
    </row>
    <row r="3772" spans="1:6" ht="15" x14ac:dyDescent="0.25">
      <c r="A3772" s="8" t="s">
        <v>1003</v>
      </c>
      <c r="B3772" s="8" t="s">
        <v>1004</v>
      </c>
      <c r="C3772" s="8" t="s">
        <v>1017</v>
      </c>
      <c r="D3772" s="8" t="s">
        <v>4960</v>
      </c>
      <c r="E3772" s="9">
        <v>204</v>
      </c>
      <c r="F3772" s="8" t="s">
        <v>1004</v>
      </c>
    </row>
    <row r="3773" spans="1:6" ht="15" x14ac:dyDescent="0.25">
      <c r="A3773" s="8" t="s">
        <v>1003</v>
      </c>
      <c r="B3773" s="8" t="s">
        <v>1004</v>
      </c>
      <c r="C3773" s="8" t="s">
        <v>1017</v>
      </c>
      <c r="D3773" s="8" t="s">
        <v>4961</v>
      </c>
      <c r="E3773" s="9">
        <v>313</v>
      </c>
      <c r="F3773" s="8" t="s">
        <v>1004</v>
      </c>
    </row>
    <row r="3774" spans="1:6" ht="15" x14ac:dyDescent="0.25">
      <c r="A3774" s="8" t="s">
        <v>1003</v>
      </c>
      <c r="B3774" s="8" t="s">
        <v>1004</v>
      </c>
      <c r="C3774" s="8" t="s">
        <v>1017</v>
      </c>
      <c r="D3774" s="8" t="s">
        <v>4962</v>
      </c>
      <c r="E3774" s="9">
        <v>385</v>
      </c>
      <c r="F3774" s="8" t="s">
        <v>1004</v>
      </c>
    </row>
    <row r="3775" spans="1:6" ht="15" x14ac:dyDescent="0.25">
      <c r="A3775" s="8" t="s">
        <v>1003</v>
      </c>
      <c r="B3775" s="8" t="s">
        <v>1004</v>
      </c>
      <c r="C3775" s="8" t="s">
        <v>1017</v>
      </c>
      <c r="D3775" s="8" t="s">
        <v>4963</v>
      </c>
      <c r="E3775" s="9">
        <v>486</v>
      </c>
      <c r="F3775" s="8" t="s">
        <v>1004</v>
      </c>
    </row>
    <row r="3776" spans="1:6" ht="15" x14ac:dyDescent="0.25">
      <c r="A3776" s="8" t="s">
        <v>1003</v>
      </c>
      <c r="B3776" s="8" t="s">
        <v>1004</v>
      </c>
      <c r="C3776" s="8" t="s">
        <v>1017</v>
      </c>
      <c r="D3776" s="8" t="s">
        <v>4964</v>
      </c>
      <c r="E3776" s="9">
        <v>225</v>
      </c>
      <c r="F3776" s="8" t="s">
        <v>1004</v>
      </c>
    </row>
    <row r="3777" spans="1:6" ht="15" x14ac:dyDescent="0.25">
      <c r="A3777" s="8" t="s">
        <v>1003</v>
      </c>
      <c r="B3777" s="8" t="s">
        <v>1004</v>
      </c>
      <c r="C3777" s="8" t="s">
        <v>1017</v>
      </c>
      <c r="D3777" s="8" t="s">
        <v>4965</v>
      </c>
      <c r="E3777" s="9">
        <v>251</v>
      </c>
      <c r="F3777" s="8" t="s">
        <v>1004</v>
      </c>
    </row>
    <row r="3778" spans="1:6" ht="15" x14ac:dyDescent="0.25">
      <c r="A3778" s="8" t="s">
        <v>1003</v>
      </c>
      <c r="B3778" s="8" t="s">
        <v>1004</v>
      </c>
      <c r="C3778" s="8" t="s">
        <v>1017</v>
      </c>
      <c r="D3778" s="8" t="s">
        <v>4966</v>
      </c>
      <c r="E3778" s="9">
        <v>400</v>
      </c>
      <c r="F3778" s="8" t="s">
        <v>1004</v>
      </c>
    </row>
    <row r="3779" spans="1:6" ht="15" x14ac:dyDescent="0.25">
      <c r="A3779" s="8" t="s">
        <v>1003</v>
      </c>
      <c r="B3779" s="8" t="s">
        <v>1004</v>
      </c>
      <c r="C3779" s="8" t="s">
        <v>1017</v>
      </c>
      <c r="D3779" s="8" t="s">
        <v>4967</v>
      </c>
      <c r="E3779" s="9">
        <v>186</v>
      </c>
      <c r="F3779" s="8" t="s">
        <v>1004</v>
      </c>
    </row>
    <row r="3780" spans="1:6" ht="15" x14ac:dyDescent="0.25">
      <c r="A3780" s="8" t="s">
        <v>1003</v>
      </c>
      <c r="B3780" s="8" t="s">
        <v>1004</v>
      </c>
      <c r="C3780" s="8" t="s">
        <v>1017</v>
      </c>
      <c r="D3780" s="8" t="s">
        <v>4968</v>
      </c>
      <c r="E3780" s="9">
        <v>459</v>
      </c>
      <c r="F3780" s="8" t="s">
        <v>1004</v>
      </c>
    </row>
    <row r="3781" spans="1:6" ht="15" x14ac:dyDescent="0.25">
      <c r="A3781" s="8" t="s">
        <v>1003</v>
      </c>
      <c r="B3781" s="8" t="s">
        <v>1004</v>
      </c>
      <c r="C3781" s="8" t="s">
        <v>1017</v>
      </c>
      <c r="D3781" s="8" t="s">
        <v>4969</v>
      </c>
      <c r="E3781" s="9">
        <v>313</v>
      </c>
      <c r="F3781" s="8" t="s">
        <v>1004</v>
      </c>
    </row>
    <row r="3782" spans="1:6" ht="15" x14ac:dyDescent="0.25">
      <c r="A3782" s="8" t="s">
        <v>1003</v>
      </c>
      <c r="B3782" s="8" t="s">
        <v>1004</v>
      </c>
      <c r="C3782" s="8" t="s">
        <v>1017</v>
      </c>
      <c r="D3782" s="8" t="s">
        <v>4970</v>
      </c>
      <c r="E3782" s="9">
        <v>369</v>
      </c>
      <c r="F3782" s="8" t="s">
        <v>1004</v>
      </c>
    </row>
    <row r="3783" spans="1:6" ht="15" x14ac:dyDescent="0.25">
      <c r="A3783" s="8" t="s">
        <v>1003</v>
      </c>
      <c r="B3783" s="8" t="s">
        <v>1004</v>
      </c>
      <c r="C3783" s="8" t="s">
        <v>1018</v>
      </c>
      <c r="D3783" s="8" t="s">
        <v>4918</v>
      </c>
      <c r="E3783" s="9">
        <v>3</v>
      </c>
      <c r="F3783" s="8" t="s">
        <v>1004</v>
      </c>
    </row>
    <row r="3784" spans="1:6" ht="15" x14ac:dyDescent="0.25">
      <c r="A3784" s="8" t="s">
        <v>1003</v>
      </c>
      <c r="B3784" s="8" t="s">
        <v>1004</v>
      </c>
      <c r="C3784" s="8" t="s">
        <v>1019</v>
      </c>
      <c r="D3784" s="8" t="s">
        <v>4971</v>
      </c>
      <c r="E3784" s="9">
        <v>218</v>
      </c>
      <c r="F3784" s="8" t="s">
        <v>1004</v>
      </c>
    </row>
    <row r="3785" spans="1:6" ht="15" x14ac:dyDescent="0.25">
      <c r="A3785" s="8" t="s">
        <v>1003</v>
      </c>
      <c r="B3785" s="8" t="s">
        <v>1004</v>
      </c>
      <c r="C3785" s="8" t="s">
        <v>1019</v>
      </c>
      <c r="D3785" s="8" t="s">
        <v>4972</v>
      </c>
      <c r="E3785" s="9">
        <v>342</v>
      </c>
      <c r="F3785" s="8" t="s">
        <v>1004</v>
      </c>
    </row>
    <row r="3786" spans="1:6" ht="15" x14ac:dyDescent="0.25">
      <c r="A3786" s="8" t="s">
        <v>1003</v>
      </c>
      <c r="B3786" s="8" t="s">
        <v>1004</v>
      </c>
      <c r="C3786" s="8" t="s">
        <v>1019</v>
      </c>
      <c r="D3786" s="8" t="s">
        <v>4973</v>
      </c>
      <c r="E3786" s="9">
        <v>132</v>
      </c>
      <c r="F3786" s="8" t="s">
        <v>1004</v>
      </c>
    </row>
    <row r="3787" spans="1:6" ht="15" x14ac:dyDescent="0.25">
      <c r="A3787" s="8" t="s">
        <v>1003</v>
      </c>
      <c r="B3787" s="8" t="s">
        <v>1004</v>
      </c>
      <c r="C3787" s="8" t="s">
        <v>1019</v>
      </c>
      <c r="D3787" s="8" t="s">
        <v>4974</v>
      </c>
      <c r="E3787" s="9">
        <v>243</v>
      </c>
      <c r="F3787" s="8" t="s">
        <v>1004</v>
      </c>
    </row>
    <row r="3788" spans="1:6" ht="15" x14ac:dyDescent="0.25">
      <c r="A3788" s="8" t="s">
        <v>1003</v>
      </c>
      <c r="B3788" s="8" t="s">
        <v>1004</v>
      </c>
      <c r="C3788" s="8" t="s">
        <v>1019</v>
      </c>
      <c r="D3788" s="8" t="s">
        <v>4975</v>
      </c>
      <c r="E3788" s="9">
        <v>219</v>
      </c>
      <c r="F3788" s="8" t="s">
        <v>1004</v>
      </c>
    </row>
    <row r="3789" spans="1:6" ht="15" x14ac:dyDescent="0.25">
      <c r="A3789" s="8" t="s">
        <v>1003</v>
      </c>
      <c r="B3789" s="8" t="s">
        <v>1004</v>
      </c>
      <c r="C3789" s="8" t="s">
        <v>1019</v>
      </c>
      <c r="D3789" s="8" t="s">
        <v>4976</v>
      </c>
      <c r="E3789" s="9">
        <v>258</v>
      </c>
      <c r="F3789" s="8" t="s">
        <v>1004</v>
      </c>
    </row>
    <row r="3790" spans="1:6" ht="15" x14ac:dyDescent="0.25">
      <c r="A3790" s="8" t="s">
        <v>1003</v>
      </c>
      <c r="B3790" s="8" t="s">
        <v>1004</v>
      </c>
      <c r="C3790" s="8" t="s">
        <v>1019</v>
      </c>
      <c r="D3790" s="8" t="s">
        <v>4977</v>
      </c>
      <c r="E3790" s="9">
        <v>414</v>
      </c>
      <c r="F3790" s="8" t="s">
        <v>1004</v>
      </c>
    </row>
    <row r="3791" spans="1:6" ht="15" x14ac:dyDescent="0.25">
      <c r="A3791" s="8" t="s">
        <v>1003</v>
      </c>
      <c r="B3791" s="8" t="s">
        <v>1004</v>
      </c>
      <c r="C3791" s="8" t="s">
        <v>1019</v>
      </c>
      <c r="D3791" s="8" t="s">
        <v>4978</v>
      </c>
      <c r="E3791" s="9">
        <v>325</v>
      </c>
      <c r="F3791" s="8" t="s">
        <v>1004</v>
      </c>
    </row>
    <row r="3792" spans="1:6" ht="15" x14ac:dyDescent="0.25">
      <c r="A3792" s="8" t="s">
        <v>1003</v>
      </c>
      <c r="B3792" s="8" t="s">
        <v>1004</v>
      </c>
      <c r="C3792" s="8" t="s">
        <v>1019</v>
      </c>
      <c r="D3792" s="8" t="s">
        <v>4979</v>
      </c>
      <c r="E3792" s="9">
        <v>622</v>
      </c>
      <c r="F3792" s="8" t="s">
        <v>1004</v>
      </c>
    </row>
    <row r="3793" spans="1:6" ht="15" x14ac:dyDescent="0.25">
      <c r="A3793" s="8" t="s">
        <v>1003</v>
      </c>
      <c r="B3793" s="8" t="s">
        <v>1004</v>
      </c>
      <c r="C3793" s="8" t="s">
        <v>1019</v>
      </c>
      <c r="D3793" s="8" t="s">
        <v>4980</v>
      </c>
      <c r="E3793" s="9">
        <v>401</v>
      </c>
      <c r="F3793" s="8" t="s">
        <v>1004</v>
      </c>
    </row>
    <row r="3794" spans="1:6" ht="15" x14ac:dyDescent="0.25">
      <c r="A3794" s="8" t="s">
        <v>1003</v>
      </c>
      <c r="B3794" s="8" t="s">
        <v>1004</v>
      </c>
      <c r="C3794" s="8" t="s">
        <v>1020</v>
      </c>
      <c r="D3794" s="8" t="s">
        <v>4981</v>
      </c>
      <c r="E3794" s="9">
        <v>281</v>
      </c>
      <c r="F3794" s="8" t="s">
        <v>1004</v>
      </c>
    </row>
    <row r="3795" spans="1:6" ht="15" x14ac:dyDescent="0.25">
      <c r="A3795" s="8" t="s">
        <v>1003</v>
      </c>
      <c r="B3795" s="8" t="s">
        <v>1004</v>
      </c>
      <c r="C3795" s="8" t="s">
        <v>1020</v>
      </c>
      <c r="D3795" s="8" t="s">
        <v>4982</v>
      </c>
      <c r="E3795" s="9">
        <v>188</v>
      </c>
      <c r="F3795" s="8" t="s">
        <v>1004</v>
      </c>
    </row>
    <row r="3796" spans="1:6" ht="15" x14ac:dyDescent="0.25">
      <c r="A3796" s="8" t="s">
        <v>1003</v>
      </c>
      <c r="B3796" s="8" t="s">
        <v>1004</v>
      </c>
      <c r="C3796" s="8" t="s">
        <v>1020</v>
      </c>
      <c r="D3796" s="8" t="s">
        <v>4983</v>
      </c>
      <c r="E3796" s="9">
        <v>402</v>
      </c>
      <c r="F3796" s="8" t="s">
        <v>1004</v>
      </c>
    </row>
    <row r="3797" spans="1:6" ht="15" x14ac:dyDescent="0.25">
      <c r="A3797" s="8" t="s">
        <v>1003</v>
      </c>
      <c r="B3797" s="8" t="s">
        <v>1004</v>
      </c>
      <c r="C3797" s="8" t="s">
        <v>1020</v>
      </c>
      <c r="D3797" s="8" t="s">
        <v>4984</v>
      </c>
      <c r="E3797" s="9">
        <v>460</v>
      </c>
      <c r="F3797" s="8" t="s">
        <v>1004</v>
      </c>
    </row>
    <row r="3798" spans="1:6" ht="15" x14ac:dyDescent="0.25">
      <c r="A3798" s="8" t="s">
        <v>1003</v>
      </c>
      <c r="B3798" s="8" t="s">
        <v>1004</v>
      </c>
      <c r="C3798" s="8" t="s">
        <v>1020</v>
      </c>
      <c r="D3798" s="8" t="s">
        <v>4985</v>
      </c>
      <c r="E3798" s="9">
        <v>311</v>
      </c>
      <c r="F3798" s="8" t="s">
        <v>1004</v>
      </c>
    </row>
    <row r="3799" spans="1:6" ht="15" x14ac:dyDescent="0.25">
      <c r="A3799" s="8" t="s">
        <v>1003</v>
      </c>
      <c r="B3799" s="8" t="s">
        <v>1004</v>
      </c>
      <c r="C3799" s="8" t="s">
        <v>1020</v>
      </c>
      <c r="D3799" s="8" t="s">
        <v>4986</v>
      </c>
      <c r="E3799" s="9">
        <v>317</v>
      </c>
      <c r="F3799" s="8" t="s">
        <v>1004</v>
      </c>
    </row>
    <row r="3800" spans="1:6" ht="15" x14ac:dyDescent="0.25">
      <c r="A3800" s="8" t="s">
        <v>1003</v>
      </c>
      <c r="B3800" s="8" t="s">
        <v>1004</v>
      </c>
      <c r="C3800" s="8" t="s">
        <v>1020</v>
      </c>
      <c r="D3800" s="8" t="s">
        <v>4987</v>
      </c>
      <c r="E3800" s="9">
        <v>278</v>
      </c>
      <c r="F3800" s="8" t="s">
        <v>1004</v>
      </c>
    </row>
    <row r="3801" spans="1:6" ht="15" x14ac:dyDescent="0.25">
      <c r="A3801" s="8" t="s">
        <v>1003</v>
      </c>
      <c r="B3801" s="8" t="s">
        <v>1004</v>
      </c>
      <c r="C3801" s="8" t="s">
        <v>1020</v>
      </c>
      <c r="D3801" s="8" t="s">
        <v>4988</v>
      </c>
      <c r="E3801" s="9">
        <v>297</v>
      </c>
      <c r="F3801" s="8" t="s">
        <v>1004</v>
      </c>
    </row>
    <row r="3802" spans="1:6" ht="15" x14ac:dyDescent="0.25">
      <c r="A3802" s="8" t="s">
        <v>1003</v>
      </c>
      <c r="B3802" s="8" t="s">
        <v>1004</v>
      </c>
      <c r="C3802" s="8" t="s">
        <v>1020</v>
      </c>
      <c r="D3802" s="8" t="s">
        <v>4989</v>
      </c>
      <c r="E3802" s="9">
        <v>883</v>
      </c>
      <c r="F3802" s="8" t="s">
        <v>1004</v>
      </c>
    </row>
    <row r="3803" spans="1:6" ht="15" x14ac:dyDescent="0.25">
      <c r="A3803" s="8" t="s">
        <v>1003</v>
      </c>
      <c r="B3803" s="8" t="s">
        <v>1004</v>
      </c>
      <c r="C3803" s="8" t="s">
        <v>1020</v>
      </c>
      <c r="D3803" s="8" t="s">
        <v>4990</v>
      </c>
      <c r="E3803" s="9">
        <v>301</v>
      </c>
      <c r="F3803" s="8" t="s">
        <v>1004</v>
      </c>
    </row>
    <row r="3804" spans="1:6" ht="15" x14ac:dyDescent="0.25">
      <c r="A3804" s="8" t="s">
        <v>1003</v>
      </c>
      <c r="B3804" s="8" t="s">
        <v>1004</v>
      </c>
      <c r="C3804" s="8" t="s">
        <v>1020</v>
      </c>
      <c r="D3804" s="8" t="s">
        <v>4991</v>
      </c>
      <c r="E3804" s="9">
        <v>259</v>
      </c>
      <c r="F3804" s="8" t="s">
        <v>1004</v>
      </c>
    </row>
    <row r="3805" spans="1:6" ht="15" x14ac:dyDescent="0.25">
      <c r="A3805" s="8" t="s">
        <v>1003</v>
      </c>
      <c r="B3805" s="8" t="s">
        <v>1004</v>
      </c>
      <c r="C3805" s="8" t="s">
        <v>1020</v>
      </c>
      <c r="D3805" s="8" t="s">
        <v>4992</v>
      </c>
      <c r="E3805" s="9">
        <v>325</v>
      </c>
      <c r="F3805" s="8" t="s">
        <v>1004</v>
      </c>
    </row>
    <row r="3806" spans="1:6" ht="15" x14ac:dyDescent="0.25">
      <c r="A3806" s="8" t="s">
        <v>1003</v>
      </c>
      <c r="B3806" s="8" t="s">
        <v>1004</v>
      </c>
      <c r="C3806" s="8" t="s">
        <v>1020</v>
      </c>
      <c r="D3806" s="8" t="s">
        <v>4993</v>
      </c>
      <c r="E3806" s="9">
        <v>375</v>
      </c>
      <c r="F3806" s="8" t="s">
        <v>1004</v>
      </c>
    </row>
    <row r="3807" spans="1:6" ht="15" x14ac:dyDescent="0.25">
      <c r="A3807" s="8" t="s">
        <v>1003</v>
      </c>
      <c r="B3807" s="8" t="s">
        <v>1004</v>
      </c>
      <c r="C3807" s="8" t="s">
        <v>1020</v>
      </c>
      <c r="D3807" s="8" t="s">
        <v>4994</v>
      </c>
      <c r="E3807" s="9">
        <v>279</v>
      </c>
      <c r="F3807" s="8" t="s">
        <v>1004</v>
      </c>
    </row>
    <row r="3808" spans="1:6" ht="15" x14ac:dyDescent="0.25">
      <c r="A3808" s="8" t="s">
        <v>1003</v>
      </c>
      <c r="B3808" s="8" t="s">
        <v>1004</v>
      </c>
      <c r="C3808" s="8" t="s">
        <v>1020</v>
      </c>
      <c r="D3808" s="8" t="s">
        <v>4995</v>
      </c>
      <c r="E3808" s="9">
        <v>434</v>
      </c>
      <c r="F3808" s="8" t="s">
        <v>1004</v>
      </c>
    </row>
    <row r="3809" spans="1:6" ht="15" x14ac:dyDescent="0.25">
      <c r="A3809" s="8" t="s">
        <v>1003</v>
      </c>
      <c r="B3809" s="8" t="s">
        <v>1004</v>
      </c>
      <c r="C3809" s="8" t="s">
        <v>1020</v>
      </c>
      <c r="D3809" s="8" t="s">
        <v>4996</v>
      </c>
      <c r="E3809" s="9">
        <v>306</v>
      </c>
      <c r="F3809" s="8" t="s">
        <v>1004</v>
      </c>
    </row>
    <row r="3810" spans="1:6" ht="15" x14ac:dyDescent="0.25">
      <c r="A3810" s="8" t="s">
        <v>1003</v>
      </c>
      <c r="B3810" s="8" t="s">
        <v>1004</v>
      </c>
      <c r="C3810" s="8" t="s">
        <v>1020</v>
      </c>
      <c r="D3810" s="8" t="s">
        <v>4997</v>
      </c>
      <c r="E3810" s="9">
        <v>307</v>
      </c>
      <c r="F3810" s="8" t="s">
        <v>1004</v>
      </c>
    </row>
    <row r="3811" spans="1:6" ht="15" x14ac:dyDescent="0.25">
      <c r="A3811" s="8" t="s">
        <v>1003</v>
      </c>
      <c r="B3811" s="8" t="s">
        <v>1004</v>
      </c>
      <c r="C3811" s="8" t="s">
        <v>1020</v>
      </c>
      <c r="D3811" s="8" t="s">
        <v>4998</v>
      </c>
      <c r="E3811" s="9">
        <v>287</v>
      </c>
      <c r="F3811" s="8" t="s">
        <v>1004</v>
      </c>
    </row>
    <row r="3812" spans="1:6" ht="15" x14ac:dyDescent="0.25">
      <c r="A3812" s="8" t="s">
        <v>1003</v>
      </c>
      <c r="B3812" s="8" t="s">
        <v>1004</v>
      </c>
      <c r="C3812" s="8" t="s">
        <v>1020</v>
      </c>
      <c r="D3812" s="8" t="s">
        <v>4999</v>
      </c>
      <c r="E3812" s="9">
        <v>297</v>
      </c>
      <c r="F3812" s="8" t="s">
        <v>1004</v>
      </c>
    </row>
    <row r="3813" spans="1:6" ht="15" x14ac:dyDescent="0.25">
      <c r="A3813" s="8" t="s">
        <v>1003</v>
      </c>
      <c r="B3813" s="8" t="s">
        <v>1004</v>
      </c>
      <c r="C3813" s="8" t="s">
        <v>1020</v>
      </c>
      <c r="D3813" s="8" t="s">
        <v>5000</v>
      </c>
      <c r="E3813" s="9">
        <v>319</v>
      </c>
      <c r="F3813" s="8" t="s">
        <v>1004</v>
      </c>
    </row>
    <row r="3814" spans="1:6" ht="15" x14ac:dyDescent="0.25">
      <c r="A3814" s="8" t="s">
        <v>1003</v>
      </c>
      <c r="B3814" s="8" t="s">
        <v>1004</v>
      </c>
      <c r="C3814" s="8" t="s">
        <v>1020</v>
      </c>
      <c r="D3814" s="8" t="s">
        <v>5001</v>
      </c>
      <c r="E3814" s="9">
        <v>295</v>
      </c>
      <c r="F3814" s="8" t="s">
        <v>1004</v>
      </c>
    </row>
    <row r="3815" spans="1:6" ht="15" x14ac:dyDescent="0.25">
      <c r="A3815" s="8" t="s">
        <v>1003</v>
      </c>
      <c r="B3815" s="8" t="s">
        <v>1004</v>
      </c>
      <c r="C3815" s="8" t="s">
        <v>1020</v>
      </c>
      <c r="D3815" s="8" t="s">
        <v>5002</v>
      </c>
      <c r="E3815" s="9">
        <v>125</v>
      </c>
      <c r="F3815" s="8" t="s">
        <v>1004</v>
      </c>
    </row>
    <row r="3816" spans="1:6" ht="15" x14ac:dyDescent="0.25">
      <c r="A3816" s="8" t="s">
        <v>1003</v>
      </c>
      <c r="B3816" s="8" t="s">
        <v>1004</v>
      </c>
      <c r="C3816" s="8" t="s">
        <v>1020</v>
      </c>
      <c r="D3816" s="8" t="s">
        <v>5003</v>
      </c>
      <c r="E3816" s="9">
        <v>651</v>
      </c>
      <c r="F3816" s="8" t="s">
        <v>1004</v>
      </c>
    </row>
    <row r="3817" spans="1:6" ht="15" x14ac:dyDescent="0.25">
      <c r="A3817" s="8" t="s">
        <v>1003</v>
      </c>
      <c r="B3817" s="8" t="s">
        <v>1004</v>
      </c>
      <c r="C3817" s="8" t="s">
        <v>1020</v>
      </c>
      <c r="D3817" s="8" t="s">
        <v>5004</v>
      </c>
      <c r="E3817" s="9">
        <v>167</v>
      </c>
      <c r="F3817" s="8" t="s">
        <v>1004</v>
      </c>
    </row>
    <row r="3818" spans="1:6" ht="15" x14ac:dyDescent="0.25">
      <c r="A3818" s="8" t="s">
        <v>1003</v>
      </c>
      <c r="B3818" s="8" t="s">
        <v>1004</v>
      </c>
      <c r="C3818" s="8" t="s">
        <v>1020</v>
      </c>
      <c r="D3818" s="8" t="s">
        <v>5005</v>
      </c>
      <c r="E3818" s="9">
        <v>233</v>
      </c>
      <c r="F3818" s="8" t="s">
        <v>1004</v>
      </c>
    </row>
    <row r="3819" spans="1:6" ht="15" x14ac:dyDescent="0.25">
      <c r="A3819" s="8" t="s">
        <v>1003</v>
      </c>
      <c r="B3819" s="8" t="s">
        <v>1004</v>
      </c>
      <c r="C3819" s="8" t="s">
        <v>1020</v>
      </c>
      <c r="D3819" s="8" t="s">
        <v>8022</v>
      </c>
      <c r="E3819" s="9">
        <v>3</v>
      </c>
      <c r="F3819" s="8" t="s">
        <v>1004</v>
      </c>
    </row>
    <row r="3820" spans="1:6" ht="15" x14ac:dyDescent="0.25">
      <c r="A3820" s="8" t="s">
        <v>1003</v>
      </c>
      <c r="B3820" s="8" t="s">
        <v>1004</v>
      </c>
      <c r="C3820" s="8" t="s">
        <v>1020</v>
      </c>
      <c r="D3820" s="8" t="s">
        <v>5006</v>
      </c>
      <c r="E3820" s="9">
        <v>440</v>
      </c>
      <c r="F3820" s="8" t="s">
        <v>1004</v>
      </c>
    </row>
    <row r="3821" spans="1:6" ht="15" x14ac:dyDescent="0.25">
      <c r="A3821" s="8" t="s">
        <v>1003</v>
      </c>
      <c r="B3821" s="8" t="s">
        <v>1004</v>
      </c>
      <c r="C3821" s="8" t="s">
        <v>1020</v>
      </c>
      <c r="D3821" s="8" t="s">
        <v>5007</v>
      </c>
      <c r="E3821" s="9">
        <v>376</v>
      </c>
      <c r="F3821" s="8" t="s">
        <v>1004</v>
      </c>
    </row>
    <row r="3822" spans="1:6" ht="15" x14ac:dyDescent="0.25">
      <c r="A3822" s="8" t="s">
        <v>1003</v>
      </c>
      <c r="B3822" s="8" t="s">
        <v>1004</v>
      </c>
      <c r="C3822" s="8" t="s">
        <v>1020</v>
      </c>
      <c r="D3822" s="8" t="s">
        <v>5008</v>
      </c>
      <c r="E3822" s="9">
        <v>372</v>
      </c>
      <c r="F3822" s="8" t="s">
        <v>1004</v>
      </c>
    </row>
    <row r="3823" spans="1:6" ht="15" x14ac:dyDescent="0.25">
      <c r="A3823" s="8" t="s">
        <v>1003</v>
      </c>
      <c r="B3823" s="8" t="s">
        <v>1004</v>
      </c>
      <c r="C3823" s="8" t="s">
        <v>1020</v>
      </c>
      <c r="D3823" s="8" t="s">
        <v>5009</v>
      </c>
      <c r="E3823" s="9">
        <v>246</v>
      </c>
      <c r="F3823" s="8" t="s">
        <v>1004</v>
      </c>
    </row>
    <row r="3824" spans="1:6" ht="15" x14ac:dyDescent="0.25">
      <c r="A3824" s="8" t="s">
        <v>1003</v>
      </c>
      <c r="B3824" s="8" t="s">
        <v>1004</v>
      </c>
      <c r="C3824" s="8" t="s">
        <v>1020</v>
      </c>
      <c r="D3824" s="8" t="s">
        <v>5010</v>
      </c>
      <c r="E3824" s="9">
        <v>267</v>
      </c>
      <c r="F3824" s="8" t="s">
        <v>1004</v>
      </c>
    </row>
    <row r="3825" spans="1:6" ht="15" x14ac:dyDescent="0.25">
      <c r="A3825" s="8" t="s">
        <v>1021</v>
      </c>
      <c r="B3825" s="8" t="s">
        <v>1022</v>
      </c>
      <c r="C3825" s="8" t="s">
        <v>1023</v>
      </c>
      <c r="D3825" s="8" t="s">
        <v>5011</v>
      </c>
      <c r="E3825" s="9">
        <v>21</v>
      </c>
      <c r="F3825" s="8" t="s">
        <v>1022</v>
      </c>
    </row>
    <row r="3826" spans="1:6" ht="15" x14ac:dyDescent="0.25">
      <c r="A3826" s="8" t="s">
        <v>1021</v>
      </c>
      <c r="B3826" s="8" t="s">
        <v>1022</v>
      </c>
      <c r="C3826" s="8" t="s">
        <v>1024</v>
      </c>
      <c r="D3826" s="8" t="s">
        <v>5012</v>
      </c>
      <c r="E3826" s="9">
        <v>15</v>
      </c>
      <c r="F3826" s="8" t="s">
        <v>1022</v>
      </c>
    </row>
    <row r="3827" spans="1:6" ht="15" x14ac:dyDescent="0.25">
      <c r="A3827" s="8" t="s">
        <v>1021</v>
      </c>
      <c r="B3827" s="8" t="s">
        <v>1022</v>
      </c>
      <c r="C3827" s="8" t="s">
        <v>1025</v>
      </c>
      <c r="D3827" s="8" t="s">
        <v>5013</v>
      </c>
      <c r="E3827" s="9">
        <v>12</v>
      </c>
      <c r="F3827" s="8" t="s">
        <v>1022</v>
      </c>
    </row>
    <row r="3828" spans="1:6" ht="15" x14ac:dyDescent="0.25">
      <c r="A3828" s="8" t="s">
        <v>1021</v>
      </c>
      <c r="B3828" s="8" t="s">
        <v>1022</v>
      </c>
      <c r="C3828" s="8" t="s">
        <v>1026</v>
      </c>
      <c r="D3828" s="8" t="s">
        <v>5013</v>
      </c>
      <c r="E3828" s="9">
        <v>13</v>
      </c>
      <c r="F3828" s="8" t="s">
        <v>1022</v>
      </c>
    </row>
    <row r="3829" spans="1:6" ht="15" x14ac:dyDescent="0.25">
      <c r="A3829" s="8" t="s">
        <v>1021</v>
      </c>
      <c r="B3829" s="8" t="s">
        <v>1022</v>
      </c>
      <c r="C3829" s="8" t="s">
        <v>1027</v>
      </c>
      <c r="D3829" s="8" t="s">
        <v>5011</v>
      </c>
      <c r="E3829" s="9">
        <v>27</v>
      </c>
      <c r="F3829" s="8" t="s">
        <v>1022</v>
      </c>
    </row>
    <row r="3830" spans="1:6" ht="15" x14ac:dyDescent="0.25">
      <c r="A3830" s="8" t="s">
        <v>1021</v>
      </c>
      <c r="B3830" s="8" t="s">
        <v>1022</v>
      </c>
      <c r="C3830" s="8" t="s">
        <v>1028</v>
      </c>
      <c r="D3830" s="8" t="s">
        <v>5012</v>
      </c>
      <c r="E3830" s="9">
        <v>39</v>
      </c>
      <c r="F3830" s="8" t="s">
        <v>1022</v>
      </c>
    </row>
    <row r="3831" spans="1:6" ht="15" x14ac:dyDescent="0.25">
      <c r="A3831" s="8" t="s">
        <v>1021</v>
      </c>
      <c r="B3831" s="8" t="s">
        <v>1022</v>
      </c>
      <c r="C3831" s="8" t="s">
        <v>1029</v>
      </c>
      <c r="D3831" s="8" t="s">
        <v>5013</v>
      </c>
      <c r="E3831" s="9">
        <v>14</v>
      </c>
      <c r="F3831" s="8" t="s">
        <v>1022</v>
      </c>
    </row>
    <row r="3832" spans="1:6" ht="15" x14ac:dyDescent="0.25">
      <c r="A3832" s="8" t="s">
        <v>1021</v>
      </c>
      <c r="B3832" s="8" t="s">
        <v>1022</v>
      </c>
      <c r="C3832" s="8" t="s">
        <v>1022</v>
      </c>
      <c r="D3832" s="8" t="s">
        <v>5014</v>
      </c>
      <c r="E3832" s="9">
        <v>202</v>
      </c>
      <c r="F3832" s="8" t="s">
        <v>1022</v>
      </c>
    </row>
    <row r="3833" spans="1:6" ht="15" x14ac:dyDescent="0.25">
      <c r="A3833" s="8" t="s">
        <v>1021</v>
      </c>
      <c r="B3833" s="8" t="s">
        <v>1022</v>
      </c>
      <c r="C3833" s="8" t="s">
        <v>1022</v>
      </c>
      <c r="D3833" s="8" t="s">
        <v>5015</v>
      </c>
      <c r="E3833" s="9">
        <v>145</v>
      </c>
      <c r="F3833" s="8" t="s">
        <v>1022</v>
      </c>
    </row>
    <row r="3834" spans="1:6" ht="15" x14ac:dyDescent="0.25">
      <c r="A3834" s="8" t="s">
        <v>1021</v>
      </c>
      <c r="B3834" s="8" t="s">
        <v>1022</v>
      </c>
      <c r="C3834" s="8" t="s">
        <v>1022</v>
      </c>
      <c r="D3834" s="8" t="s">
        <v>5011</v>
      </c>
      <c r="E3834" s="9">
        <v>24</v>
      </c>
      <c r="F3834" s="8" t="s">
        <v>1022</v>
      </c>
    </row>
    <row r="3835" spans="1:6" ht="15" x14ac:dyDescent="0.25">
      <c r="A3835" s="8" t="s">
        <v>1021</v>
      </c>
      <c r="B3835" s="8" t="s">
        <v>1022</v>
      </c>
      <c r="C3835" s="8" t="s">
        <v>1030</v>
      </c>
      <c r="D3835" s="8" t="s">
        <v>5013</v>
      </c>
      <c r="E3835" s="9">
        <v>49</v>
      </c>
      <c r="F3835" s="8" t="s">
        <v>1022</v>
      </c>
    </row>
    <row r="3836" spans="1:6" ht="15" x14ac:dyDescent="0.25">
      <c r="A3836" s="8" t="s">
        <v>1021</v>
      </c>
      <c r="B3836" s="8" t="s">
        <v>1022</v>
      </c>
      <c r="C3836" s="8" t="s">
        <v>1031</v>
      </c>
      <c r="D3836" s="8" t="s">
        <v>5013</v>
      </c>
      <c r="E3836" s="9">
        <v>13</v>
      </c>
      <c r="F3836" s="8" t="s">
        <v>1022</v>
      </c>
    </row>
    <row r="3837" spans="1:6" ht="15" x14ac:dyDescent="0.25">
      <c r="A3837" s="8" t="s">
        <v>1021</v>
      </c>
      <c r="B3837" s="8" t="s">
        <v>1022</v>
      </c>
      <c r="C3837" s="8" t="s">
        <v>1032</v>
      </c>
      <c r="D3837" s="8" t="s">
        <v>5011</v>
      </c>
      <c r="E3837" s="9">
        <v>28</v>
      </c>
      <c r="F3837" s="8" t="s">
        <v>1022</v>
      </c>
    </row>
    <row r="3838" spans="1:6" ht="15" x14ac:dyDescent="0.25">
      <c r="A3838" s="8" t="s">
        <v>1021</v>
      </c>
      <c r="B3838" s="8" t="s">
        <v>1022</v>
      </c>
      <c r="C3838" s="8" t="s">
        <v>1033</v>
      </c>
      <c r="D3838" s="8" t="s">
        <v>5013</v>
      </c>
      <c r="E3838" s="9">
        <v>17</v>
      </c>
      <c r="F3838" s="8" t="s">
        <v>1022</v>
      </c>
    </row>
    <row r="3839" spans="1:6" ht="15" x14ac:dyDescent="0.25">
      <c r="A3839" s="8" t="s">
        <v>1021</v>
      </c>
      <c r="B3839" s="8" t="s">
        <v>1022</v>
      </c>
      <c r="C3839" s="8" t="s">
        <v>1034</v>
      </c>
      <c r="D3839" s="8" t="s">
        <v>5013</v>
      </c>
      <c r="E3839" s="9">
        <v>19</v>
      </c>
      <c r="F3839" s="8" t="s">
        <v>1022</v>
      </c>
    </row>
    <row r="3840" spans="1:6" ht="15" x14ac:dyDescent="0.25">
      <c r="A3840" s="8" t="s">
        <v>1021</v>
      </c>
      <c r="B3840" s="8" t="s">
        <v>1022</v>
      </c>
      <c r="C3840" s="8" t="s">
        <v>1035</v>
      </c>
      <c r="D3840" s="8" t="s">
        <v>5011</v>
      </c>
      <c r="E3840" s="9">
        <v>16</v>
      </c>
      <c r="F3840" s="8" t="s">
        <v>1022</v>
      </c>
    </row>
    <row r="3841" spans="1:6" ht="15" x14ac:dyDescent="0.25">
      <c r="A3841" s="8" t="s">
        <v>1021</v>
      </c>
      <c r="B3841" s="8" t="s">
        <v>1022</v>
      </c>
      <c r="C3841" s="8" t="s">
        <v>1036</v>
      </c>
      <c r="D3841" s="8" t="s">
        <v>5016</v>
      </c>
      <c r="E3841" s="9">
        <v>82</v>
      </c>
      <c r="F3841" s="8" t="s">
        <v>1022</v>
      </c>
    </row>
    <row r="3842" spans="1:6" ht="15" x14ac:dyDescent="0.25">
      <c r="A3842" s="8" t="s">
        <v>1021</v>
      </c>
      <c r="B3842" s="8" t="s">
        <v>1022</v>
      </c>
      <c r="C3842" s="8" t="s">
        <v>1036</v>
      </c>
      <c r="D3842" s="8" t="s">
        <v>5012</v>
      </c>
      <c r="E3842" s="9">
        <v>17</v>
      </c>
      <c r="F3842" s="8" t="s">
        <v>1022</v>
      </c>
    </row>
    <row r="3843" spans="1:6" ht="15" x14ac:dyDescent="0.25">
      <c r="A3843" s="8" t="s">
        <v>1021</v>
      </c>
      <c r="B3843" s="8" t="s">
        <v>1022</v>
      </c>
      <c r="C3843" s="8" t="s">
        <v>1037</v>
      </c>
      <c r="D3843" s="8" t="s">
        <v>5012</v>
      </c>
      <c r="E3843" s="9">
        <v>18</v>
      </c>
      <c r="F3843" s="8" t="s">
        <v>1022</v>
      </c>
    </row>
    <row r="3844" spans="1:6" ht="15" x14ac:dyDescent="0.25">
      <c r="A3844" s="8" t="s">
        <v>1021</v>
      </c>
      <c r="B3844" s="8" t="s">
        <v>1022</v>
      </c>
      <c r="C3844" s="8" t="s">
        <v>1038</v>
      </c>
      <c r="D3844" s="8" t="s">
        <v>5011</v>
      </c>
      <c r="E3844" s="9">
        <v>25</v>
      </c>
      <c r="F3844" s="8" t="s">
        <v>1022</v>
      </c>
    </row>
    <row r="3845" spans="1:6" ht="15" x14ac:dyDescent="0.25">
      <c r="A3845" s="8" t="s">
        <v>1021</v>
      </c>
      <c r="B3845" s="8" t="s">
        <v>1022</v>
      </c>
      <c r="C3845" s="8" t="s">
        <v>1039</v>
      </c>
      <c r="D3845" s="8" t="s">
        <v>5011</v>
      </c>
      <c r="E3845" s="9">
        <v>29</v>
      </c>
      <c r="F3845" s="8" t="s">
        <v>1022</v>
      </c>
    </row>
    <row r="3846" spans="1:6" ht="15" x14ac:dyDescent="0.25">
      <c r="A3846" s="8" t="s">
        <v>1021</v>
      </c>
      <c r="B3846" s="8" t="s">
        <v>1022</v>
      </c>
      <c r="C3846" s="8" t="s">
        <v>1040</v>
      </c>
      <c r="D3846" s="8" t="s">
        <v>5012</v>
      </c>
      <c r="E3846" s="9">
        <v>34</v>
      </c>
      <c r="F3846" s="8" t="s">
        <v>1022</v>
      </c>
    </row>
    <row r="3847" spans="1:6" ht="15" x14ac:dyDescent="0.25">
      <c r="A3847" s="8" t="s">
        <v>1021</v>
      </c>
      <c r="B3847" s="8" t="s">
        <v>1022</v>
      </c>
      <c r="C3847" s="8" t="s">
        <v>1041</v>
      </c>
      <c r="D3847" s="8" t="s">
        <v>5013</v>
      </c>
      <c r="E3847" s="9">
        <v>28</v>
      </c>
      <c r="F3847" s="8" t="s">
        <v>1022</v>
      </c>
    </row>
    <row r="3848" spans="1:6" ht="15" x14ac:dyDescent="0.25">
      <c r="A3848" s="8" t="s">
        <v>1042</v>
      </c>
      <c r="B3848" s="8" t="s">
        <v>1043</v>
      </c>
      <c r="C3848" s="8" t="s">
        <v>1044</v>
      </c>
      <c r="D3848" s="8" t="s">
        <v>5017</v>
      </c>
      <c r="E3848" s="9">
        <v>19</v>
      </c>
      <c r="F3848" s="8" t="s">
        <v>1043</v>
      </c>
    </row>
    <row r="3849" spans="1:6" ht="15" x14ac:dyDescent="0.25">
      <c r="A3849" s="8" t="s">
        <v>1042</v>
      </c>
      <c r="B3849" s="8" t="s">
        <v>1043</v>
      </c>
      <c r="C3849" s="8" t="s">
        <v>1045</v>
      </c>
      <c r="D3849" s="8" t="s">
        <v>5018</v>
      </c>
      <c r="E3849" s="9">
        <v>41</v>
      </c>
      <c r="F3849" s="8" t="s">
        <v>1043</v>
      </c>
    </row>
    <row r="3850" spans="1:6" ht="15" x14ac:dyDescent="0.25">
      <c r="A3850" s="8" t="s">
        <v>1042</v>
      </c>
      <c r="B3850" s="8" t="s">
        <v>1043</v>
      </c>
      <c r="C3850" s="8" t="s">
        <v>1043</v>
      </c>
      <c r="D3850" s="8" t="s">
        <v>5019</v>
      </c>
      <c r="E3850" s="9">
        <v>188</v>
      </c>
      <c r="F3850" s="8" t="s">
        <v>1043</v>
      </c>
    </row>
    <row r="3851" spans="1:6" ht="15" x14ac:dyDescent="0.25">
      <c r="A3851" s="8" t="s">
        <v>1042</v>
      </c>
      <c r="B3851" s="8" t="s">
        <v>1043</v>
      </c>
      <c r="C3851" s="8" t="s">
        <v>1043</v>
      </c>
      <c r="D3851" s="8" t="s">
        <v>5020</v>
      </c>
      <c r="E3851" s="9">
        <v>8</v>
      </c>
      <c r="F3851" s="8" t="s">
        <v>1043</v>
      </c>
    </row>
    <row r="3852" spans="1:6" ht="15" x14ac:dyDescent="0.25">
      <c r="A3852" s="8" t="s">
        <v>1042</v>
      </c>
      <c r="B3852" s="8" t="s">
        <v>1043</v>
      </c>
      <c r="C3852" s="8" t="s">
        <v>1043</v>
      </c>
      <c r="D3852" s="8" t="s">
        <v>5021</v>
      </c>
      <c r="E3852" s="9">
        <v>39</v>
      </c>
      <c r="F3852" s="8" t="s">
        <v>1043</v>
      </c>
    </row>
    <row r="3853" spans="1:6" ht="15" x14ac:dyDescent="0.25">
      <c r="A3853" s="8" t="s">
        <v>1046</v>
      </c>
      <c r="B3853" s="8" t="s">
        <v>1047</v>
      </c>
      <c r="C3853" s="8" t="s">
        <v>1048</v>
      </c>
      <c r="D3853" s="8" t="s">
        <v>5022</v>
      </c>
      <c r="E3853" s="9">
        <v>5</v>
      </c>
      <c r="F3853" s="8" t="s">
        <v>1047</v>
      </c>
    </row>
    <row r="3854" spans="1:6" ht="15" x14ac:dyDescent="0.25">
      <c r="A3854" s="8" t="s">
        <v>1046</v>
      </c>
      <c r="B3854" s="8" t="s">
        <v>1047</v>
      </c>
      <c r="C3854" s="8" t="s">
        <v>1049</v>
      </c>
      <c r="D3854" s="8" t="s">
        <v>5022</v>
      </c>
      <c r="E3854" s="9">
        <v>10</v>
      </c>
      <c r="F3854" s="8" t="s">
        <v>1047</v>
      </c>
    </row>
    <row r="3855" spans="1:6" ht="15" x14ac:dyDescent="0.25">
      <c r="A3855" s="8" t="s">
        <v>1046</v>
      </c>
      <c r="B3855" s="8" t="s">
        <v>1047</v>
      </c>
      <c r="C3855" s="8" t="s">
        <v>1049</v>
      </c>
      <c r="D3855" s="8" t="s">
        <v>5023</v>
      </c>
      <c r="E3855" s="9">
        <v>31</v>
      </c>
      <c r="F3855" s="8" t="s">
        <v>1047</v>
      </c>
    </row>
    <row r="3856" spans="1:6" ht="15" x14ac:dyDescent="0.25">
      <c r="A3856" s="8" t="s">
        <v>1046</v>
      </c>
      <c r="B3856" s="8" t="s">
        <v>1047</v>
      </c>
      <c r="C3856" s="8" t="s">
        <v>1049</v>
      </c>
      <c r="D3856" s="8" t="s">
        <v>5024</v>
      </c>
      <c r="E3856" s="9">
        <v>68</v>
      </c>
      <c r="F3856" s="8" t="s">
        <v>1047</v>
      </c>
    </row>
    <row r="3857" spans="1:6" ht="15" x14ac:dyDescent="0.25">
      <c r="A3857" s="8" t="s">
        <v>1046</v>
      </c>
      <c r="B3857" s="8" t="s">
        <v>1047</v>
      </c>
      <c r="C3857" s="8" t="s">
        <v>1047</v>
      </c>
      <c r="D3857" s="8" t="s">
        <v>5025</v>
      </c>
      <c r="E3857" s="9">
        <v>285</v>
      </c>
      <c r="F3857" s="8" t="s">
        <v>1047</v>
      </c>
    </row>
    <row r="3858" spans="1:6" ht="15" x14ac:dyDescent="0.25">
      <c r="A3858" s="8" t="s">
        <v>1046</v>
      </c>
      <c r="B3858" s="8" t="s">
        <v>1047</v>
      </c>
      <c r="C3858" s="8" t="s">
        <v>1047</v>
      </c>
      <c r="D3858" s="8" t="s">
        <v>5026</v>
      </c>
      <c r="E3858" s="9">
        <v>31</v>
      </c>
      <c r="F3858" s="8" t="s">
        <v>1047</v>
      </c>
    </row>
    <row r="3859" spans="1:6" ht="15" x14ac:dyDescent="0.25">
      <c r="A3859" s="8" t="s">
        <v>1046</v>
      </c>
      <c r="B3859" s="8" t="s">
        <v>1047</v>
      </c>
      <c r="C3859" s="8" t="s">
        <v>1820</v>
      </c>
      <c r="D3859" s="8" t="s">
        <v>5022</v>
      </c>
      <c r="E3859" s="9">
        <v>1</v>
      </c>
      <c r="F3859" s="8" t="s">
        <v>1047</v>
      </c>
    </row>
    <row r="3860" spans="1:6" ht="15" x14ac:dyDescent="0.25">
      <c r="A3860" s="8" t="s">
        <v>1050</v>
      </c>
      <c r="B3860" s="8" t="s">
        <v>1051</v>
      </c>
      <c r="C3860" s="8" t="s">
        <v>1052</v>
      </c>
      <c r="D3860" s="8" t="s">
        <v>5027</v>
      </c>
      <c r="E3860" s="9">
        <v>432</v>
      </c>
      <c r="F3860" s="8" t="s">
        <v>1053</v>
      </c>
    </row>
    <row r="3861" spans="1:6" ht="15" x14ac:dyDescent="0.25">
      <c r="A3861" s="8" t="s">
        <v>1050</v>
      </c>
      <c r="B3861" s="8" t="s">
        <v>1051</v>
      </c>
      <c r="C3861" s="8" t="s">
        <v>1052</v>
      </c>
      <c r="D3861" s="8" t="s">
        <v>5028</v>
      </c>
      <c r="E3861" s="9">
        <v>361</v>
      </c>
      <c r="F3861" s="8" t="s">
        <v>1053</v>
      </c>
    </row>
    <row r="3862" spans="1:6" ht="15" x14ac:dyDescent="0.25">
      <c r="A3862" s="8" t="s">
        <v>1050</v>
      </c>
      <c r="B3862" s="8" t="s">
        <v>1051</v>
      </c>
      <c r="C3862" s="8" t="s">
        <v>1052</v>
      </c>
      <c r="D3862" s="8" t="s">
        <v>5029</v>
      </c>
      <c r="E3862" s="9">
        <v>1</v>
      </c>
      <c r="F3862" s="8" t="s">
        <v>1053</v>
      </c>
    </row>
    <row r="3863" spans="1:6" ht="15" x14ac:dyDescent="0.25">
      <c r="A3863" s="8" t="s">
        <v>1050</v>
      </c>
      <c r="B3863" s="8" t="s">
        <v>1051</v>
      </c>
      <c r="C3863" s="8" t="s">
        <v>1054</v>
      </c>
      <c r="D3863" s="8" t="s">
        <v>5030</v>
      </c>
      <c r="E3863" s="9">
        <v>634</v>
      </c>
      <c r="F3863" s="8" t="s">
        <v>1053</v>
      </c>
    </row>
    <row r="3864" spans="1:6" ht="15" x14ac:dyDescent="0.25">
      <c r="A3864" s="8" t="s">
        <v>1050</v>
      </c>
      <c r="B3864" s="8" t="s">
        <v>1051</v>
      </c>
      <c r="C3864" s="8" t="s">
        <v>1054</v>
      </c>
      <c r="D3864" s="8" t="s">
        <v>5031</v>
      </c>
      <c r="E3864" s="9">
        <v>506</v>
      </c>
      <c r="F3864" s="8" t="s">
        <v>1053</v>
      </c>
    </row>
    <row r="3865" spans="1:6" ht="15" x14ac:dyDescent="0.25">
      <c r="A3865" s="8" t="s">
        <v>1050</v>
      </c>
      <c r="B3865" s="8" t="s">
        <v>1051</v>
      </c>
      <c r="C3865" s="8" t="s">
        <v>1054</v>
      </c>
      <c r="D3865" s="8" t="s">
        <v>5032</v>
      </c>
      <c r="E3865" s="9">
        <v>456</v>
      </c>
      <c r="F3865" s="8" t="s">
        <v>1053</v>
      </c>
    </row>
    <row r="3866" spans="1:6" ht="15" x14ac:dyDescent="0.25">
      <c r="A3866" s="8" t="s">
        <v>1050</v>
      </c>
      <c r="B3866" s="8" t="s">
        <v>1051</v>
      </c>
      <c r="C3866" s="8" t="s">
        <v>1054</v>
      </c>
      <c r="D3866" s="8" t="s">
        <v>5033</v>
      </c>
      <c r="E3866" s="9">
        <v>369</v>
      </c>
      <c r="F3866" s="8" t="s">
        <v>1053</v>
      </c>
    </row>
    <row r="3867" spans="1:6" ht="15" x14ac:dyDescent="0.25">
      <c r="A3867" s="8" t="s">
        <v>1050</v>
      </c>
      <c r="B3867" s="8" t="s">
        <v>1051</v>
      </c>
      <c r="C3867" s="8" t="s">
        <v>1054</v>
      </c>
      <c r="D3867" s="8" t="s">
        <v>5034</v>
      </c>
      <c r="E3867" s="9">
        <v>322</v>
      </c>
      <c r="F3867" s="8" t="s">
        <v>1053</v>
      </c>
    </row>
    <row r="3868" spans="1:6" ht="15" x14ac:dyDescent="0.25">
      <c r="A3868" s="8" t="s">
        <v>1050</v>
      </c>
      <c r="B3868" s="8" t="s">
        <v>1051</v>
      </c>
      <c r="C3868" s="8" t="s">
        <v>1054</v>
      </c>
      <c r="D3868" s="8" t="s">
        <v>5035</v>
      </c>
      <c r="E3868" s="9">
        <v>742</v>
      </c>
      <c r="F3868" s="8" t="s">
        <v>1053</v>
      </c>
    </row>
    <row r="3869" spans="1:6" ht="15" x14ac:dyDescent="0.25">
      <c r="A3869" s="8" t="s">
        <v>1050</v>
      </c>
      <c r="B3869" s="8" t="s">
        <v>1051</v>
      </c>
      <c r="C3869" s="8" t="s">
        <v>1054</v>
      </c>
      <c r="D3869" s="8" t="s">
        <v>5036</v>
      </c>
      <c r="E3869" s="9">
        <v>591</v>
      </c>
      <c r="F3869" s="8" t="s">
        <v>1053</v>
      </c>
    </row>
    <row r="3870" spans="1:6" ht="15" x14ac:dyDescent="0.25">
      <c r="A3870" s="8" t="s">
        <v>1050</v>
      </c>
      <c r="B3870" s="8" t="s">
        <v>1051</v>
      </c>
      <c r="C3870" s="8" t="s">
        <v>1054</v>
      </c>
      <c r="D3870" s="8" t="s">
        <v>5037</v>
      </c>
      <c r="E3870" s="9">
        <v>498</v>
      </c>
      <c r="F3870" s="8" t="s">
        <v>1053</v>
      </c>
    </row>
    <row r="3871" spans="1:6" ht="15" x14ac:dyDescent="0.25">
      <c r="A3871" s="8" t="s">
        <v>1050</v>
      </c>
      <c r="B3871" s="8" t="s">
        <v>1051</v>
      </c>
      <c r="C3871" s="8" t="s">
        <v>1054</v>
      </c>
      <c r="D3871" s="8" t="s">
        <v>5038</v>
      </c>
      <c r="E3871" s="9">
        <v>746</v>
      </c>
      <c r="F3871" s="8" t="s">
        <v>1053</v>
      </c>
    </row>
    <row r="3872" spans="1:6" ht="15" x14ac:dyDescent="0.25">
      <c r="A3872" s="8" t="s">
        <v>1050</v>
      </c>
      <c r="B3872" s="8" t="s">
        <v>1051</v>
      </c>
      <c r="C3872" s="8" t="s">
        <v>1054</v>
      </c>
      <c r="D3872" s="8" t="s">
        <v>5039</v>
      </c>
      <c r="E3872" s="9">
        <v>218</v>
      </c>
      <c r="F3872" s="8" t="s">
        <v>1053</v>
      </c>
    </row>
    <row r="3873" spans="1:6" ht="15" x14ac:dyDescent="0.25">
      <c r="A3873" s="8" t="s">
        <v>1050</v>
      </c>
      <c r="B3873" s="8" t="s">
        <v>1051</v>
      </c>
      <c r="C3873" s="8" t="s">
        <v>1054</v>
      </c>
      <c r="D3873" s="8" t="s">
        <v>5040</v>
      </c>
      <c r="E3873" s="9">
        <v>591</v>
      </c>
      <c r="F3873" s="8" t="s">
        <v>1053</v>
      </c>
    </row>
    <row r="3874" spans="1:6" ht="15" x14ac:dyDescent="0.25">
      <c r="A3874" s="8" t="s">
        <v>1050</v>
      </c>
      <c r="B3874" s="8" t="s">
        <v>1051</v>
      </c>
      <c r="C3874" s="8" t="s">
        <v>1054</v>
      </c>
      <c r="D3874" s="8" t="s">
        <v>5041</v>
      </c>
      <c r="E3874" s="9">
        <v>599</v>
      </c>
      <c r="F3874" s="8" t="s">
        <v>1053</v>
      </c>
    </row>
    <row r="3875" spans="1:6" ht="15" x14ac:dyDescent="0.25">
      <c r="A3875" s="8" t="s">
        <v>1050</v>
      </c>
      <c r="B3875" s="8" t="s">
        <v>1051</v>
      </c>
      <c r="C3875" s="8" t="s">
        <v>1054</v>
      </c>
      <c r="D3875" s="8" t="s">
        <v>5042</v>
      </c>
      <c r="E3875" s="9">
        <v>216</v>
      </c>
      <c r="F3875" s="8" t="s">
        <v>1053</v>
      </c>
    </row>
    <row r="3876" spans="1:6" ht="15" x14ac:dyDescent="0.25">
      <c r="A3876" s="8" t="s">
        <v>1050</v>
      </c>
      <c r="B3876" s="8" t="s">
        <v>1051</v>
      </c>
      <c r="C3876" s="8" t="s">
        <v>1055</v>
      </c>
      <c r="D3876" s="8" t="s">
        <v>5043</v>
      </c>
      <c r="E3876" s="9">
        <v>835</v>
      </c>
      <c r="F3876" s="8" t="s">
        <v>1053</v>
      </c>
    </row>
    <row r="3877" spans="1:6" ht="15" x14ac:dyDescent="0.25">
      <c r="A3877" s="8" t="s">
        <v>1050</v>
      </c>
      <c r="B3877" s="8" t="s">
        <v>1051</v>
      </c>
      <c r="C3877" s="8" t="s">
        <v>1055</v>
      </c>
      <c r="D3877" s="8" t="s">
        <v>5044</v>
      </c>
      <c r="E3877" s="9">
        <v>415</v>
      </c>
      <c r="F3877" s="8" t="s">
        <v>1053</v>
      </c>
    </row>
    <row r="3878" spans="1:6" ht="15" x14ac:dyDescent="0.25">
      <c r="A3878" s="8" t="s">
        <v>1050</v>
      </c>
      <c r="B3878" s="8" t="s">
        <v>1051</v>
      </c>
      <c r="C3878" s="8" t="s">
        <v>1055</v>
      </c>
      <c r="D3878" s="8" t="s">
        <v>5045</v>
      </c>
      <c r="E3878" s="9">
        <v>230</v>
      </c>
      <c r="F3878" s="8" t="s">
        <v>1053</v>
      </c>
    </row>
    <row r="3879" spans="1:6" ht="15" x14ac:dyDescent="0.25">
      <c r="A3879" s="8" t="s">
        <v>1050</v>
      </c>
      <c r="B3879" s="8" t="s">
        <v>1051</v>
      </c>
      <c r="C3879" s="8" t="s">
        <v>1055</v>
      </c>
      <c r="D3879" s="8" t="s">
        <v>5046</v>
      </c>
      <c r="E3879" s="9">
        <v>419</v>
      </c>
      <c r="F3879" s="8" t="s">
        <v>1053</v>
      </c>
    </row>
    <row r="3880" spans="1:6" ht="15" x14ac:dyDescent="0.25">
      <c r="A3880" s="8" t="s">
        <v>1050</v>
      </c>
      <c r="B3880" s="8" t="s">
        <v>1051</v>
      </c>
      <c r="C3880" s="8" t="s">
        <v>1055</v>
      </c>
      <c r="D3880" s="8" t="s">
        <v>5047</v>
      </c>
      <c r="E3880" s="9">
        <v>391</v>
      </c>
      <c r="F3880" s="8" t="s">
        <v>1053</v>
      </c>
    </row>
    <row r="3881" spans="1:6" ht="15" x14ac:dyDescent="0.25">
      <c r="A3881" s="8" t="s">
        <v>1050</v>
      </c>
      <c r="B3881" s="8" t="s">
        <v>1051</v>
      </c>
      <c r="C3881" s="8" t="s">
        <v>1055</v>
      </c>
      <c r="D3881" s="8" t="s">
        <v>5048</v>
      </c>
      <c r="E3881" s="9">
        <v>365</v>
      </c>
      <c r="F3881" s="8" t="s">
        <v>1053</v>
      </c>
    </row>
    <row r="3882" spans="1:6" ht="15" x14ac:dyDescent="0.25">
      <c r="A3882" s="8" t="s">
        <v>1050</v>
      </c>
      <c r="B3882" s="8" t="s">
        <v>1051</v>
      </c>
      <c r="C3882" s="8" t="s">
        <v>1056</v>
      </c>
      <c r="D3882" s="8" t="s">
        <v>5049</v>
      </c>
      <c r="E3882" s="9">
        <v>322</v>
      </c>
      <c r="F3882" s="8" t="s">
        <v>1053</v>
      </c>
    </row>
    <row r="3883" spans="1:6" ht="15" x14ac:dyDescent="0.25">
      <c r="A3883" s="8" t="s">
        <v>1050</v>
      </c>
      <c r="B3883" s="8" t="s">
        <v>1051</v>
      </c>
      <c r="C3883" s="8" t="s">
        <v>1056</v>
      </c>
      <c r="D3883" s="8" t="s">
        <v>5050</v>
      </c>
      <c r="E3883" s="9">
        <v>271</v>
      </c>
      <c r="F3883" s="8" t="s">
        <v>1053</v>
      </c>
    </row>
    <row r="3884" spans="1:6" ht="15" x14ac:dyDescent="0.25">
      <c r="A3884" s="8" t="s">
        <v>1050</v>
      </c>
      <c r="B3884" s="8" t="s">
        <v>1051</v>
      </c>
      <c r="C3884" s="8" t="s">
        <v>1056</v>
      </c>
      <c r="D3884" s="8" t="s">
        <v>5051</v>
      </c>
      <c r="E3884" s="9">
        <v>278</v>
      </c>
      <c r="F3884" s="8" t="s">
        <v>1053</v>
      </c>
    </row>
    <row r="3885" spans="1:6" ht="15" x14ac:dyDescent="0.25">
      <c r="A3885" s="8" t="s">
        <v>1050</v>
      </c>
      <c r="B3885" s="8" t="s">
        <v>1051</v>
      </c>
      <c r="C3885" s="8" t="s">
        <v>1056</v>
      </c>
      <c r="D3885" s="8" t="s">
        <v>5052</v>
      </c>
      <c r="E3885" s="9">
        <v>349</v>
      </c>
      <c r="F3885" s="8" t="s">
        <v>1053</v>
      </c>
    </row>
    <row r="3886" spans="1:6" ht="15" x14ac:dyDescent="0.25">
      <c r="A3886" s="8" t="s">
        <v>1050</v>
      </c>
      <c r="B3886" s="8" t="s">
        <v>1051</v>
      </c>
      <c r="C3886" s="8" t="s">
        <v>1056</v>
      </c>
      <c r="D3886" s="8" t="s">
        <v>5053</v>
      </c>
      <c r="E3886" s="9">
        <v>227</v>
      </c>
      <c r="F3886" s="8" t="s">
        <v>1053</v>
      </c>
    </row>
    <row r="3887" spans="1:6" ht="15" x14ac:dyDescent="0.25">
      <c r="A3887" s="8" t="s">
        <v>1050</v>
      </c>
      <c r="B3887" s="8" t="s">
        <v>1051</v>
      </c>
      <c r="C3887" s="8" t="s">
        <v>1056</v>
      </c>
      <c r="D3887" s="8" t="s">
        <v>5054</v>
      </c>
      <c r="E3887" s="9">
        <v>362</v>
      </c>
      <c r="F3887" s="8" t="s">
        <v>1053</v>
      </c>
    </row>
    <row r="3888" spans="1:6" ht="15" x14ac:dyDescent="0.25">
      <c r="A3888" s="8" t="s">
        <v>1050</v>
      </c>
      <c r="B3888" s="8" t="s">
        <v>1051</v>
      </c>
      <c r="C3888" s="8" t="s">
        <v>1056</v>
      </c>
      <c r="D3888" s="8" t="s">
        <v>5055</v>
      </c>
      <c r="E3888" s="9">
        <v>528</v>
      </c>
      <c r="F3888" s="8" t="s">
        <v>1053</v>
      </c>
    </row>
    <row r="3889" spans="1:6" ht="15" x14ac:dyDescent="0.25">
      <c r="A3889" s="8" t="s">
        <v>1050</v>
      </c>
      <c r="B3889" s="8" t="s">
        <v>1051</v>
      </c>
      <c r="C3889" s="8" t="s">
        <v>1056</v>
      </c>
      <c r="D3889" s="8" t="s">
        <v>5056</v>
      </c>
      <c r="E3889" s="9">
        <v>399</v>
      </c>
      <c r="F3889" s="8" t="s">
        <v>1053</v>
      </c>
    </row>
    <row r="3890" spans="1:6" ht="15" x14ac:dyDescent="0.25">
      <c r="A3890" s="8" t="s">
        <v>1050</v>
      </c>
      <c r="B3890" s="8" t="s">
        <v>1051</v>
      </c>
      <c r="C3890" s="8" t="s">
        <v>1056</v>
      </c>
      <c r="D3890" s="8" t="s">
        <v>5057</v>
      </c>
      <c r="E3890" s="9">
        <v>302</v>
      </c>
      <c r="F3890" s="8" t="s">
        <v>1053</v>
      </c>
    </row>
    <row r="3891" spans="1:6" ht="15" x14ac:dyDescent="0.25">
      <c r="A3891" s="8" t="s">
        <v>1050</v>
      </c>
      <c r="B3891" s="8" t="s">
        <v>1051</v>
      </c>
      <c r="C3891" s="8" t="s">
        <v>1056</v>
      </c>
      <c r="D3891" s="8" t="s">
        <v>5058</v>
      </c>
      <c r="E3891" s="9">
        <v>292</v>
      </c>
      <c r="F3891" s="8" t="s">
        <v>1053</v>
      </c>
    </row>
    <row r="3892" spans="1:6" ht="15" x14ac:dyDescent="0.25">
      <c r="A3892" s="8" t="s">
        <v>1050</v>
      </c>
      <c r="B3892" s="8" t="s">
        <v>1051</v>
      </c>
      <c r="C3892" s="8" t="s">
        <v>1056</v>
      </c>
      <c r="D3892" s="8" t="s">
        <v>5059</v>
      </c>
      <c r="E3892" s="9">
        <v>292</v>
      </c>
      <c r="F3892" s="8" t="s">
        <v>1053</v>
      </c>
    </row>
    <row r="3893" spans="1:6" ht="15" x14ac:dyDescent="0.25">
      <c r="A3893" s="8" t="s">
        <v>1050</v>
      </c>
      <c r="B3893" s="8" t="s">
        <v>1051</v>
      </c>
      <c r="C3893" s="8" t="s">
        <v>1056</v>
      </c>
      <c r="D3893" s="8" t="s">
        <v>5060</v>
      </c>
      <c r="E3893" s="9">
        <v>464</v>
      </c>
      <c r="F3893" s="8" t="s">
        <v>1053</v>
      </c>
    </row>
    <row r="3894" spans="1:6" ht="15" x14ac:dyDescent="0.25">
      <c r="A3894" s="8" t="s">
        <v>1050</v>
      </c>
      <c r="B3894" s="8" t="s">
        <v>1051</v>
      </c>
      <c r="C3894" s="8" t="s">
        <v>1056</v>
      </c>
      <c r="D3894" s="8" t="s">
        <v>5061</v>
      </c>
      <c r="E3894" s="9">
        <v>568</v>
      </c>
      <c r="F3894" s="8" t="s">
        <v>1053</v>
      </c>
    </row>
    <row r="3895" spans="1:6" ht="15" x14ac:dyDescent="0.25">
      <c r="A3895" s="8" t="s">
        <v>1050</v>
      </c>
      <c r="B3895" s="8" t="s">
        <v>1051</v>
      </c>
      <c r="C3895" s="8" t="s">
        <v>1056</v>
      </c>
      <c r="D3895" s="8" t="s">
        <v>5062</v>
      </c>
      <c r="E3895" s="9">
        <v>294</v>
      </c>
      <c r="F3895" s="8" t="s">
        <v>1053</v>
      </c>
    </row>
    <row r="3896" spans="1:6" ht="15" x14ac:dyDescent="0.25">
      <c r="A3896" s="8" t="s">
        <v>1050</v>
      </c>
      <c r="B3896" s="8" t="s">
        <v>1051</v>
      </c>
      <c r="C3896" s="8" t="s">
        <v>1057</v>
      </c>
      <c r="D3896" s="8" t="s">
        <v>5063</v>
      </c>
      <c r="E3896" s="9">
        <v>410</v>
      </c>
      <c r="F3896" s="8" t="s">
        <v>1053</v>
      </c>
    </row>
    <row r="3897" spans="1:6" ht="15" x14ac:dyDescent="0.25">
      <c r="A3897" s="8" t="s">
        <v>1050</v>
      </c>
      <c r="B3897" s="8" t="s">
        <v>1051</v>
      </c>
      <c r="C3897" s="8" t="s">
        <v>1058</v>
      </c>
      <c r="D3897" s="8" t="s">
        <v>5064</v>
      </c>
      <c r="E3897" s="9">
        <v>802</v>
      </c>
      <c r="F3897" s="8" t="s">
        <v>1053</v>
      </c>
    </row>
    <row r="3898" spans="1:6" ht="15" x14ac:dyDescent="0.25">
      <c r="A3898" s="8" t="s">
        <v>1050</v>
      </c>
      <c r="B3898" s="8" t="s">
        <v>1051</v>
      </c>
      <c r="C3898" s="8" t="s">
        <v>1058</v>
      </c>
      <c r="D3898" s="8" t="s">
        <v>5065</v>
      </c>
      <c r="E3898" s="9">
        <v>656</v>
      </c>
      <c r="F3898" s="8" t="s">
        <v>1053</v>
      </c>
    </row>
    <row r="3899" spans="1:6" ht="15" x14ac:dyDescent="0.25">
      <c r="A3899" s="8" t="s">
        <v>1050</v>
      </c>
      <c r="B3899" s="8" t="s">
        <v>1051</v>
      </c>
      <c r="C3899" s="8" t="s">
        <v>1058</v>
      </c>
      <c r="D3899" s="8" t="s">
        <v>5066</v>
      </c>
      <c r="E3899" s="9">
        <v>357</v>
      </c>
      <c r="F3899" s="8" t="s">
        <v>1053</v>
      </c>
    </row>
    <row r="3900" spans="1:6" ht="15" x14ac:dyDescent="0.25">
      <c r="A3900" s="8" t="s">
        <v>1050</v>
      </c>
      <c r="B3900" s="8" t="s">
        <v>1051</v>
      </c>
      <c r="C3900" s="8" t="s">
        <v>1058</v>
      </c>
      <c r="D3900" s="8" t="s">
        <v>5067</v>
      </c>
      <c r="E3900" s="9">
        <v>601</v>
      </c>
      <c r="F3900" s="8" t="s">
        <v>1053</v>
      </c>
    </row>
    <row r="3901" spans="1:6" ht="15" x14ac:dyDescent="0.25">
      <c r="A3901" s="8" t="s">
        <v>1050</v>
      </c>
      <c r="B3901" s="8" t="s">
        <v>1051</v>
      </c>
      <c r="C3901" s="8" t="s">
        <v>1058</v>
      </c>
      <c r="D3901" s="8" t="s">
        <v>5068</v>
      </c>
      <c r="E3901" s="9">
        <v>545</v>
      </c>
      <c r="F3901" s="8" t="s">
        <v>1053</v>
      </c>
    </row>
    <row r="3902" spans="1:6" ht="15" x14ac:dyDescent="0.25">
      <c r="A3902" s="8" t="s">
        <v>1050</v>
      </c>
      <c r="B3902" s="8" t="s">
        <v>1051</v>
      </c>
      <c r="C3902" s="8" t="s">
        <v>1058</v>
      </c>
      <c r="D3902" s="8" t="s">
        <v>5069</v>
      </c>
      <c r="E3902" s="9">
        <v>681</v>
      </c>
      <c r="F3902" s="8" t="s">
        <v>1053</v>
      </c>
    </row>
    <row r="3903" spans="1:6" ht="15" x14ac:dyDescent="0.25">
      <c r="A3903" s="8" t="s">
        <v>1050</v>
      </c>
      <c r="B3903" s="8" t="s">
        <v>156</v>
      </c>
      <c r="C3903" s="8" t="s">
        <v>1059</v>
      </c>
      <c r="D3903" s="8" t="s">
        <v>5070</v>
      </c>
      <c r="E3903" s="9">
        <v>299</v>
      </c>
      <c r="F3903" s="8" t="s">
        <v>1053</v>
      </c>
    </row>
    <row r="3904" spans="1:6" ht="15" x14ac:dyDescent="0.25">
      <c r="A3904" s="8" t="s">
        <v>1050</v>
      </c>
      <c r="B3904" s="8" t="s">
        <v>156</v>
      </c>
      <c r="C3904" s="8" t="s">
        <v>1059</v>
      </c>
      <c r="D3904" s="8" t="s">
        <v>5071</v>
      </c>
      <c r="E3904" s="9">
        <v>228</v>
      </c>
      <c r="F3904" s="8" t="s">
        <v>1053</v>
      </c>
    </row>
    <row r="3905" spans="1:6" ht="15" x14ac:dyDescent="0.25">
      <c r="A3905" s="8" t="s">
        <v>1050</v>
      </c>
      <c r="B3905" s="8" t="s">
        <v>156</v>
      </c>
      <c r="C3905" s="8" t="s">
        <v>1059</v>
      </c>
      <c r="D3905" s="8" t="s">
        <v>5072</v>
      </c>
      <c r="E3905" s="9">
        <v>422</v>
      </c>
      <c r="F3905" s="8" t="s">
        <v>1053</v>
      </c>
    </row>
    <row r="3906" spans="1:6" ht="15" x14ac:dyDescent="0.25">
      <c r="A3906" s="8" t="s">
        <v>1050</v>
      </c>
      <c r="B3906" s="8" t="s">
        <v>156</v>
      </c>
      <c r="C3906" s="8" t="s">
        <v>1059</v>
      </c>
      <c r="D3906" s="8" t="s">
        <v>5073</v>
      </c>
      <c r="E3906" s="9">
        <v>711</v>
      </c>
      <c r="F3906" s="8" t="s">
        <v>1053</v>
      </c>
    </row>
    <row r="3907" spans="1:6" ht="15" x14ac:dyDescent="0.25">
      <c r="A3907" s="8" t="s">
        <v>1050</v>
      </c>
      <c r="B3907" s="8" t="s">
        <v>156</v>
      </c>
      <c r="C3907" s="8" t="s">
        <v>1059</v>
      </c>
      <c r="D3907" s="8" t="s">
        <v>5074</v>
      </c>
      <c r="E3907" s="9">
        <v>506</v>
      </c>
      <c r="F3907" s="8" t="s">
        <v>1053</v>
      </c>
    </row>
    <row r="3908" spans="1:6" ht="15" x14ac:dyDescent="0.25">
      <c r="A3908" s="8" t="s">
        <v>1050</v>
      </c>
      <c r="B3908" s="8" t="s">
        <v>156</v>
      </c>
      <c r="C3908" s="8" t="s">
        <v>1059</v>
      </c>
      <c r="D3908" s="8" t="s">
        <v>5075</v>
      </c>
      <c r="E3908" s="9">
        <v>322</v>
      </c>
      <c r="F3908" s="8" t="s">
        <v>1053</v>
      </c>
    </row>
    <row r="3909" spans="1:6" ht="15" x14ac:dyDescent="0.25">
      <c r="A3909" s="8" t="s">
        <v>1050</v>
      </c>
      <c r="B3909" s="8" t="s">
        <v>156</v>
      </c>
      <c r="C3909" s="8" t="s">
        <v>1059</v>
      </c>
      <c r="D3909" s="8" t="s">
        <v>5076</v>
      </c>
      <c r="E3909" s="9">
        <v>676</v>
      </c>
      <c r="F3909" s="8" t="s">
        <v>1053</v>
      </c>
    </row>
    <row r="3910" spans="1:6" ht="15" x14ac:dyDescent="0.25">
      <c r="A3910" s="8" t="s">
        <v>1050</v>
      </c>
      <c r="B3910" s="8" t="s">
        <v>156</v>
      </c>
      <c r="C3910" s="8" t="s">
        <v>1059</v>
      </c>
      <c r="D3910" s="8" t="s">
        <v>5077</v>
      </c>
      <c r="E3910" s="9">
        <v>272</v>
      </c>
      <c r="F3910" s="8" t="s">
        <v>1053</v>
      </c>
    </row>
    <row r="3911" spans="1:6" ht="15" x14ac:dyDescent="0.25">
      <c r="A3911" s="8" t="s">
        <v>1050</v>
      </c>
      <c r="B3911" s="8" t="s">
        <v>156</v>
      </c>
      <c r="C3911" s="8" t="s">
        <v>1059</v>
      </c>
      <c r="D3911" s="8" t="s">
        <v>5078</v>
      </c>
      <c r="E3911" s="9">
        <v>283</v>
      </c>
      <c r="F3911" s="8" t="s">
        <v>1053</v>
      </c>
    </row>
    <row r="3912" spans="1:6" ht="15" x14ac:dyDescent="0.25">
      <c r="A3912" s="8" t="s">
        <v>1050</v>
      </c>
      <c r="B3912" s="8" t="s">
        <v>156</v>
      </c>
      <c r="C3912" s="8" t="s">
        <v>1060</v>
      </c>
      <c r="D3912" s="8" t="s">
        <v>5079</v>
      </c>
      <c r="E3912" s="9">
        <v>350</v>
      </c>
      <c r="F3912" s="8" t="s">
        <v>1053</v>
      </c>
    </row>
    <row r="3913" spans="1:6" ht="15" x14ac:dyDescent="0.25">
      <c r="A3913" s="8" t="s">
        <v>1050</v>
      </c>
      <c r="B3913" s="8" t="s">
        <v>156</v>
      </c>
      <c r="C3913" s="8" t="s">
        <v>1060</v>
      </c>
      <c r="D3913" s="8" t="s">
        <v>5080</v>
      </c>
      <c r="E3913" s="9">
        <v>174</v>
      </c>
      <c r="F3913" s="8" t="s">
        <v>1053</v>
      </c>
    </row>
    <row r="3914" spans="1:6" ht="15" x14ac:dyDescent="0.25">
      <c r="A3914" s="8" t="s">
        <v>1050</v>
      </c>
      <c r="B3914" s="8" t="s">
        <v>156</v>
      </c>
      <c r="C3914" s="8" t="s">
        <v>1060</v>
      </c>
      <c r="D3914" s="8" t="s">
        <v>5081</v>
      </c>
      <c r="E3914" s="9">
        <v>323</v>
      </c>
      <c r="F3914" s="8" t="s">
        <v>1053</v>
      </c>
    </row>
    <row r="3915" spans="1:6" ht="15" x14ac:dyDescent="0.25">
      <c r="A3915" s="8" t="s">
        <v>1050</v>
      </c>
      <c r="B3915" s="8" t="s">
        <v>156</v>
      </c>
      <c r="C3915" s="8" t="s">
        <v>1060</v>
      </c>
      <c r="D3915" s="8" t="s">
        <v>5082</v>
      </c>
      <c r="E3915" s="9">
        <v>380</v>
      </c>
      <c r="F3915" s="8" t="s">
        <v>1053</v>
      </c>
    </row>
    <row r="3916" spans="1:6" ht="15" x14ac:dyDescent="0.25">
      <c r="A3916" s="8" t="s">
        <v>1050</v>
      </c>
      <c r="B3916" s="8" t="s">
        <v>156</v>
      </c>
      <c r="C3916" s="8" t="s">
        <v>1060</v>
      </c>
      <c r="D3916" s="8" t="s">
        <v>5083</v>
      </c>
      <c r="E3916" s="9">
        <v>463</v>
      </c>
      <c r="F3916" s="8" t="s">
        <v>1053</v>
      </c>
    </row>
    <row r="3917" spans="1:6" ht="15" x14ac:dyDescent="0.25">
      <c r="A3917" s="8" t="s">
        <v>1050</v>
      </c>
      <c r="B3917" s="8" t="s">
        <v>156</v>
      </c>
      <c r="C3917" s="8" t="s">
        <v>1060</v>
      </c>
      <c r="D3917" s="8" t="s">
        <v>5084</v>
      </c>
      <c r="E3917" s="9">
        <v>400</v>
      </c>
      <c r="F3917" s="8" t="s">
        <v>1053</v>
      </c>
    </row>
    <row r="3918" spans="1:6" ht="15" x14ac:dyDescent="0.25">
      <c r="A3918" s="8" t="s">
        <v>1050</v>
      </c>
      <c r="B3918" s="8" t="s">
        <v>156</v>
      </c>
      <c r="C3918" s="8" t="s">
        <v>1060</v>
      </c>
      <c r="D3918" s="8" t="s">
        <v>5085</v>
      </c>
      <c r="E3918" s="9">
        <v>371</v>
      </c>
      <c r="F3918" s="8" t="s">
        <v>1053</v>
      </c>
    </row>
    <row r="3919" spans="1:6" ht="15" x14ac:dyDescent="0.25">
      <c r="A3919" s="8" t="s">
        <v>1050</v>
      </c>
      <c r="B3919" s="8" t="s">
        <v>156</v>
      </c>
      <c r="C3919" s="8" t="s">
        <v>1060</v>
      </c>
      <c r="D3919" s="8" t="s">
        <v>5086</v>
      </c>
      <c r="E3919" s="9">
        <v>306</v>
      </c>
      <c r="F3919" s="8" t="s">
        <v>1053</v>
      </c>
    </row>
    <row r="3920" spans="1:6" ht="15" x14ac:dyDescent="0.25">
      <c r="A3920" s="8" t="s">
        <v>1050</v>
      </c>
      <c r="B3920" s="8" t="s">
        <v>156</v>
      </c>
      <c r="C3920" s="8" t="s">
        <v>1060</v>
      </c>
      <c r="D3920" s="8" t="s">
        <v>5087</v>
      </c>
      <c r="E3920" s="9">
        <v>398</v>
      </c>
      <c r="F3920" s="8" t="s">
        <v>1053</v>
      </c>
    </row>
    <row r="3921" spans="1:6" ht="15" x14ac:dyDescent="0.25">
      <c r="A3921" s="8" t="s">
        <v>1050</v>
      </c>
      <c r="B3921" s="8" t="s">
        <v>156</v>
      </c>
      <c r="C3921" s="8" t="s">
        <v>1060</v>
      </c>
      <c r="D3921" s="8" t="s">
        <v>5088</v>
      </c>
      <c r="E3921" s="9">
        <v>269</v>
      </c>
      <c r="F3921" s="8" t="s">
        <v>1053</v>
      </c>
    </row>
    <row r="3922" spans="1:6" ht="15" x14ac:dyDescent="0.25">
      <c r="A3922" s="8" t="s">
        <v>1050</v>
      </c>
      <c r="B3922" s="8" t="s">
        <v>156</v>
      </c>
      <c r="C3922" s="8" t="s">
        <v>1060</v>
      </c>
      <c r="D3922" s="8" t="s">
        <v>5089</v>
      </c>
      <c r="E3922" s="9">
        <v>427</v>
      </c>
      <c r="F3922" s="8" t="s">
        <v>1053</v>
      </c>
    </row>
    <row r="3923" spans="1:6" ht="15" x14ac:dyDescent="0.25">
      <c r="A3923" s="8" t="s">
        <v>1050</v>
      </c>
      <c r="B3923" s="8" t="s">
        <v>156</v>
      </c>
      <c r="C3923" s="8" t="s">
        <v>1060</v>
      </c>
      <c r="D3923" s="8" t="s">
        <v>5090</v>
      </c>
      <c r="E3923" s="9">
        <v>226</v>
      </c>
      <c r="F3923" s="8" t="s">
        <v>1053</v>
      </c>
    </row>
    <row r="3924" spans="1:6" ht="15" x14ac:dyDescent="0.25">
      <c r="A3924" s="8" t="s">
        <v>1050</v>
      </c>
      <c r="B3924" s="8" t="s">
        <v>156</v>
      </c>
      <c r="C3924" s="8" t="s">
        <v>1060</v>
      </c>
      <c r="D3924" s="8" t="s">
        <v>5091</v>
      </c>
      <c r="E3924" s="9">
        <v>515</v>
      </c>
      <c r="F3924" s="8" t="s">
        <v>1053</v>
      </c>
    </row>
    <row r="3925" spans="1:6" ht="15" x14ac:dyDescent="0.25">
      <c r="A3925" s="8" t="s">
        <v>1050</v>
      </c>
      <c r="B3925" s="8" t="s">
        <v>156</v>
      </c>
      <c r="C3925" s="8" t="s">
        <v>1060</v>
      </c>
      <c r="D3925" s="8" t="s">
        <v>5092</v>
      </c>
      <c r="E3925" s="9">
        <v>228</v>
      </c>
      <c r="F3925" s="8" t="s">
        <v>1053</v>
      </c>
    </row>
    <row r="3926" spans="1:6" ht="15" x14ac:dyDescent="0.25">
      <c r="A3926" s="8" t="s">
        <v>1050</v>
      </c>
      <c r="B3926" s="8" t="s">
        <v>156</v>
      </c>
      <c r="C3926" s="8" t="s">
        <v>1060</v>
      </c>
      <c r="D3926" s="8" t="s">
        <v>5093</v>
      </c>
      <c r="E3926" s="9">
        <v>250</v>
      </c>
      <c r="F3926" s="8" t="s">
        <v>1053</v>
      </c>
    </row>
    <row r="3927" spans="1:6" ht="15" x14ac:dyDescent="0.25">
      <c r="A3927" s="8" t="s">
        <v>1050</v>
      </c>
      <c r="B3927" s="8" t="s">
        <v>156</v>
      </c>
      <c r="C3927" s="8" t="s">
        <v>1060</v>
      </c>
      <c r="D3927" s="8" t="s">
        <v>5094</v>
      </c>
      <c r="E3927" s="9">
        <v>687</v>
      </c>
      <c r="F3927" s="8" t="s">
        <v>1053</v>
      </c>
    </row>
    <row r="3928" spans="1:6" ht="15" x14ac:dyDescent="0.25">
      <c r="A3928" s="8" t="s">
        <v>1050</v>
      </c>
      <c r="B3928" s="8" t="s">
        <v>156</v>
      </c>
      <c r="C3928" s="8" t="s">
        <v>1061</v>
      </c>
      <c r="D3928" s="8" t="s">
        <v>5095</v>
      </c>
      <c r="E3928" s="9">
        <v>415</v>
      </c>
      <c r="F3928" s="8" t="s">
        <v>1053</v>
      </c>
    </row>
    <row r="3929" spans="1:6" ht="15" x14ac:dyDescent="0.25">
      <c r="A3929" s="8" t="s">
        <v>1050</v>
      </c>
      <c r="B3929" s="8" t="s">
        <v>156</v>
      </c>
      <c r="C3929" s="8" t="s">
        <v>1061</v>
      </c>
      <c r="D3929" s="8" t="s">
        <v>5096</v>
      </c>
      <c r="E3929" s="9">
        <v>158</v>
      </c>
      <c r="F3929" s="8" t="s">
        <v>1053</v>
      </c>
    </row>
    <row r="3930" spans="1:6" ht="15" x14ac:dyDescent="0.25">
      <c r="A3930" s="8" t="s">
        <v>1050</v>
      </c>
      <c r="B3930" s="8" t="s">
        <v>156</v>
      </c>
      <c r="C3930" s="8" t="s">
        <v>1061</v>
      </c>
      <c r="D3930" s="8" t="s">
        <v>5097</v>
      </c>
      <c r="E3930" s="9">
        <v>229</v>
      </c>
      <c r="F3930" s="8" t="s">
        <v>1053</v>
      </c>
    </row>
    <row r="3931" spans="1:6" ht="15" x14ac:dyDescent="0.25">
      <c r="A3931" s="8" t="s">
        <v>1050</v>
      </c>
      <c r="B3931" s="8" t="s">
        <v>156</v>
      </c>
      <c r="C3931" s="8" t="s">
        <v>1061</v>
      </c>
      <c r="D3931" s="8" t="s">
        <v>5098</v>
      </c>
      <c r="E3931" s="9">
        <v>508</v>
      </c>
      <c r="F3931" s="8" t="s">
        <v>1053</v>
      </c>
    </row>
    <row r="3932" spans="1:6" ht="15" x14ac:dyDescent="0.25">
      <c r="A3932" s="8" t="s">
        <v>1050</v>
      </c>
      <c r="B3932" s="8" t="s">
        <v>156</v>
      </c>
      <c r="C3932" s="8" t="s">
        <v>1061</v>
      </c>
      <c r="D3932" s="8" t="s">
        <v>5099</v>
      </c>
      <c r="E3932" s="9">
        <v>460</v>
      </c>
      <c r="F3932" s="8" t="s">
        <v>1053</v>
      </c>
    </row>
    <row r="3933" spans="1:6" ht="15" x14ac:dyDescent="0.25">
      <c r="A3933" s="8" t="s">
        <v>1050</v>
      </c>
      <c r="B3933" s="8" t="s">
        <v>156</v>
      </c>
      <c r="C3933" s="8" t="s">
        <v>1061</v>
      </c>
      <c r="D3933" s="8" t="s">
        <v>5100</v>
      </c>
      <c r="E3933" s="9">
        <v>293</v>
      </c>
      <c r="F3933" s="8" t="s">
        <v>1053</v>
      </c>
    </row>
    <row r="3934" spans="1:6" ht="15" x14ac:dyDescent="0.25">
      <c r="A3934" s="8" t="s">
        <v>1050</v>
      </c>
      <c r="B3934" s="8" t="s">
        <v>156</v>
      </c>
      <c r="C3934" s="8" t="s">
        <v>1061</v>
      </c>
      <c r="D3934" s="8" t="s">
        <v>5101</v>
      </c>
      <c r="E3934" s="9">
        <v>386</v>
      </c>
      <c r="F3934" s="8" t="s">
        <v>1053</v>
      </c>
    </row>
    <row r="3935" spans="1:6" ht="15" x14ac:dyDescent="0.25">
      <c r="A3935" s="8" t="s">
        <v>1050</v>
      </c>
      <c r="B3935" s="8" t="s">
        <v>156</v>
      </c>
      <c r="C3935" s="8" t="s">
        <v>1061</v>
      </c>
      <c r="D3935" s="8" t="s">
        <v>5102</v>
      </c>
      <c r="E3935" s="9">
        <v>430</v>
      </c>
      <c r="F3935" s="8" t="s">
        <v>1053</v>
      </c>
    </row>
    <row r="3936" spans="1:6" ht="15" x14ac:dyDescent="0.25">
      <c r="A3936" s="8" t="s">
        <v>1050</v>
      </c>
      <c r="B3936" s="8" t="s">
        <v>156</v>
      </c>
      <c r="C3936" s="8" t="s">
        <v>1061</v>
      </c>
      <c r="D3936" s="8" t="s">
        <v>5103</v>
      </c>
      <c r="E3936" s="9">
        <v>319</v>
      </c>
      <c r="F3936" s="8" t="s">
        <v>1053</v>
      </c>
    </row>
    <row r="3937" spans="1:6" ht="15" x14ac:dyDescent="0.25">
      <c r="A3937" s="8" t="s">
        <v>1050</v>
      </c>
      <c r="B3937" s="8" t="s">
        <v>156</v>
      </c>
      <c r="C3937" s="8" t="s">
        <v>1061</v>
      </c>
      <c r="D3937" s="8" t="s">
        <v>5104</v>
      </c>
      <c r="E3937" s="9">
        <v>411</v>
      </c>
      <c r="F3937" s="8" t="s">
        <v>1053</v>
      </c>
    </row>
    <row r="3938" spans="1:6" ht="15" x14ac:dyDescent="0.25">
      <c r="A3938" s="8" t="s">
        <v>1050</v>
      </c>
      <c r="B3938" s="8" t="s">
        <v>156</v>
      </c>
      <c r="C3938" s="8" t="s">
        <v>1061</v>
      </c>
      <c r="D3938" s="8" t="s">
        <v>5105</v>
      </c>
      <c r="E3938" s="9">
        <v>192</v>
      </c>
      <c r="F3938" s="8" t="s">
        <v>1053</v>
      </c>
    </row>
    <row r="3939" spans="1:6" ht="15" x14ac:dyDescent="0.25">
      <c r="A3939" s="8" t="s">
        <v>1050</v>
      </c>
      <c r="B3939" s="8" t="s">
        <v>156</v>
      </c>
      <c r="C3939" s="8" t="s">
        <v>1061</v>
      </c>
      <c r="D3939" s="8" t="s">
        <v>5106</v>
      </c>
      <c r="E3939" s="9">
        <v>299</v>
      </c>
      <c r="F3939" s="8" t="s">
        <v>1053</v>
      </c>
    </row>
    <row r="3940" spans="1:6" ht="15" x14ac:dyDescent="0.25">
      <c r="A3940" s="8" t="s">
        <v>1050</v>
      </c>
      <c r="B3940" s="8" t="s">
        <v>156</v>
      </c>
      <c r="C3940" s="8" t="s">
        <v>1061</v>
      </c>
      <c r="D3940" s="8" t="s">
        <v>5107</v>
      </c>
      <c r="E3940" s="9">
        <v>244</v>
      </c>
      <c r="F3940" s="8" t="s">
        <v>1053</v>
      </c>
    </row>
    <row r="3941" spans="1:6" ht="15" x14ac:dyDescent="0.25">
      <c r="A3941" s="8" t="s">
        <v>1050</v>
      </c>
      <c r="B3941" s="8" t="s">
        <v>156</v>
      </c>
      <c r="C3941" s="8" t="s">
        <v>1061</v>
      </c>
      <c r="D3941" s="8" t="s">
        <v>5108</v>
      </c>
      <c r="E3941" s="9">
        <v>413</v>
      </c>
      <c r="F3941" s="8" t="s">
        <v>1053</v>
      </c>
    </row>
    <row r="3942" spans="1:6" ht="15" x14ac:dyDescent="0.25">
      <c r="A3942" s="8" t="s">
        <v>1050</v>
      </c>
      <c r="B3942" s="8" t="s">
        <v>156</v>
      </c>
      <c r="C3942" s="8" t="s">
        <v>1061</v>
      </c>
      <c r="D3942" s="8" t="s">
        <v>5109</v>
      </c>
      <c r="E3942" s="9">
        <v>316</v>
      </c>
      <c r="F3942" s="8" t="s">
        <v>1053</v>
      </c>
    </row>
    <row r="3943" spans="1:6" ht="15" x14ac:dyDescent="0.25">
      <c r="A3943" s="8" t="s">
        <v>1050</v>
      </c>
      <c r="B3943" s="8" t="s">
        <v>156</v>
      </c>
      <c r="C3943" s="8" t="s">
        <v>1061</v>
      </c>
      <c r="D3943" s="8" t="s">
        <v>5110</v>
      </c>
      <c r="E3943" s="9">
        <v>376</v>
      </c>
      <c r="F3943" s="8" t="s">
        <v>1053</v>
      </c>
    </row>
    <row r="3944" spans="1:6" ht="15" x14ac:dyDescent="0.25">
      <c r="A3944" s="8" t="s">
        <v>1050</v>
      </c>
      <c r="B3944" s="8" t="s">
        <v>156</v>
      </c>
      <c r="C3944" s="8" t="s">
        <v>1061</v>
      </c>
      <c r="D3944" s="8" t="s">
        <v>5111</v>
      </c>
      <c r="E3944" s="9">
        <v>405</v>
      </c>
      <c r="F3944" s="8" t="s">
        <v>1053</v>
      </c>
    </row>
    <row r="3945" spans="1:6" ht="15" x14ac:dyDescent="0.25">
      <c r="A3945" s="8" t="s">
        <v>1050</v>
      </c>
      <c r="B3945" s="8" t="s">
        <v>156</v>
      </c>
      <c r="C3945" s="8" t="s">
        <v>1061</v>
      </c>
      <c r="D3945" s="8" t="s">
        <v>5112</v>
      </c>
      <c r="E3945" s="9">
        <v>377</v>
      </c>
      <c r="F3945" s="8" t="s">
        <v>1053</v>
      </c>
    </row>
    <row r="3946" spans="1:6" ht="15" x14ac:dyDescent="0.25">
      <c r="A3946" s="8" t="s">
        <v>1050</v>
      </c>
      <c r="B3946" s="8" t="s">
        <v>156</v>
      </c>
      <c r="C3946" s="8" t="s">
        <v>1061</v>
      </c>
      <c r="D3946" s="8" t="s">
        <v>5113</v>
      </c>
      <c r="E3946" s="9">
        <v>4</v>
      </c>
      <c r="F3946" s="8" t="s">
        <v>1053</v>
      </c>
    </row>
    <row r="3947" spans="1:6" ht="15" x14ac:dyDescent="0.25">
      <c r="A3947" s="8" t="s">
        <v>1050</v>
      </c>
      <c r="B3947" s="8" t="s">
        <v>156</v>
      </c>
      <c r="C3947" s="8" t="s">
        <v>1061</v>
      </c>
      <c r="D3947" s="8" t="s">
        <v>5114</v>
      </c>
      <c r="E3947" s="9">
        <v>520</v>
      </c>
      <c r="F3947" s="8" t="s">
        <v>1053</v>
      </c>
    </row>
    <row r="3948" spans="1:6" ht="15" x14ac:dyDescent="0.25">
      <c r="A3948" s="8" t="s">
        <v>1050</v>
      </c>
      <c r="B3948" s="8" t="s">
        <v>156</v>
      </c>
      <c r="C3948" s="8" t="s">
        <v>1061</v>
      </c>
      <c r="D3948" s="8" t="s">
        <v>5115</v>
      </c>
      <c r="E3948" s="9">
        <v>230</v>
      </c>
      <c r="F3948" s="8" t="s">
        <v>1053</v>
      </c>
    </row>
    <row r="3949" spans="1:6" ht="15" x14ac:dyDescent="0.25">
      <c r="A3949" s="8" t="s">
        <v>1050</v>
      </c>
      <c r="B3949" s="8" t="s">
        <v>156</v>
      </c>
      <c r="C3949" s="8" t="s">
        <v>1061</v>
      </c>
      <c r="D3949" s="8" t="s">
        <v>5116</v>
      </c>
      <c r="E3949" s="9">
        <v>214</v>
      </c>
      <c r="F3949" s="8" t="s">
        <v>1053</v>
      </c>
    </row>
    <row r="3950" spans="1:6" ht="15" x14ac:dyDescent="0.25">
      <c r="A3950" s="8" t="s">
        <v>1050</v>
      </c>
      <c r="B3950" s="8" t="s">
        <v>156</v>
      </c>
      <c r="C3950" s="8" t="s">
        <v>1061</v>
      </c>
      <c r="D3950" s="8" t="s">
        <v>5117</v>
      </c>
      <c r="E3950" s="9">
        <v>382</v>
      </c>
      <c r="F3950" s="8" t="s">
        <v>1053</v>
      </c>
    </row>
    <row r="3951" spans="1:6" ht="15" x14ac:dyDescent="0.25">
      <c r="A3951" s="8" t="s">
        <v>1050</v>
      </c>
      <c r="B3951" s="8" t="s">
        <v>156</v>
      </c>
      <c r="C3951" s="8" t="s">
        <v>1061</v>
      </c>
      <c r="D3951" s="8" t="s">
        <v>5118</v>
      </c>
      <c r="E3951" s="9">
        <v>299</v>
      </c>
      <c r="F3951" s="8" t="s">
        <v>1053</v>
      </c>
    </row>
    <row r="3952" spans="1:6" ht="15" x14ac:dyDescent="0.25">
      <c r="A3952" s="8" t="s">
        <v>1050</v>
      </c>
      <c r="B3952" s="8" t="s">
        <v>156</v>
      </c>
      <c r="C3952" s="8" t="s">
        <v>1061</v>
      </c>
      <c r="D3952" s="8" t="s">
        <v>5119</v>
      </c>
      <c r="E3952" s="9">
        <v>3</v>
      </c>
      <c r="F3952" s="8" t="s">
        <v>1053</v>
      </c>
    </row>
    <row r="3953" spans="1:6" ht="15" x14ac:dyDescent="0.25">
      <c r="A3953" s="8" t="s">
        <v>1050</v>
      </c>
      <c r="B3953" s="8" t="s">
        <v>156</v>
      </c>
      <c r="C3953" s="8" t="s">
        <v>1053</v>
      </c>
      <c r="D3953" s="8" t="s">
        <v>5120</v>
      </c>
      <c r="E3953" s="9">
        <v>134</v>
      </c>
      <c r="F3953" s="8" t="s">
        <v>1053</v>
      </c>
    </row>
    <row r="3954" spans="1:6" ht="15" x14ac:dyDescent="0.25">
      <c r="A3954" s="8" t="s">
        <v>1050</v>
      </c>
      <c r="B3954" s="8" t="s">
        <v>156</v>
      </c>
      <c r="C3954" s="8" t="s">
        <v>1053</v>
      </c>
      <c r="D3954" s="8" t="s">
        <v>5121</v>
      </c>
      <c r="E3954" s="9">
        <v>392</v>
      </c>
      <c r="F3954" s="8" t="s">
        <v>1053</v>
      </c>
    </row>
    <row r="3955" spans="1:6" ht="15" x14ac:dyDescent="0.25">
      <c r="A3955" s="8" t="s">
        <v>1050</v>
      </c>
      <c r="B3955" s="8" t="s">
        <v>156</v>
      </c>
      <c r="C3955" s="8" t="s">
        <v>1053</v>
      </c>
      <c r="D3955" s="8" t="s">
        <v>5122</v>
      </c>
      <c r="E3955" s="9">
        <v>324</v>
      </c>
      <c r="F3955" s="8" t="s">
        <v>1053</v>
      </c>
    </row>
    <row r="3956" spans="1:6" ht="15" x14ac:dyDescent="0.25">
      <c r="A3956" s="8" t="s">
        <v>1050</v>
      </c>
      <c r="B3956" s="8" t="s">
        <v>156</v>
      </c>
      <c r="C3956" s="8" t="s">
        <v>1053</v>
      </c>
      <c r="D3956" s="8" t="s">
        <v>5123</v>
      </c>
      <c r="E3956" s="9">
        <v>336</v>
      </c>
      <c r="F3956" s="8" t="s">
        <v>1053</v>
      </c>
    </row>
    <row r="3957" spans="1:6" ht="15" x14ac:dyDescent="0.25">
      <c r="A3957" s="8" t="s">
        <v>1050</v>
      </c>
      <c r="B3957" s="8" t="s">
        <v>156</v>
      </c>
      <c r="C3957" s="8" t="s">
        <v>1053</v>
      </c>
      <c r="D3957" s="8" t="s">
        <v>5124</v>
      </c>
      <c r="E3957" s="9">
        <v>406</v>
      </c>
      <c r="F3957" s="8" t="s">
        <v>1053</v>
      </c>
    </row>
    <row r="3958" spans="1:6" ht="15" x14ac:dyDescent="0.25">
      <c r="A3958" s="8" t="s">
        <v>1050</v>
      </c>
      <c r="B3958" s="8" t="s">
        <v>149</v>
      </c>
      <c r="C3958" s="8" t="s">
        <v>1062</v>
      </c>
      <c r="D3958" s="8" t="s">
        <v>5125</v>
      </c>
      <c r="E3958" s="9">
        <v>120</v>
      </c>
      <c r="F3958" s="8" t="s">
        <v>1053</v>
      </c>
    </row>
    <row r="3959" spans="1:6" ht="15" x14ac:dyDescent="0.25">
      <c r="A3959" s="8" t="s">
        <v>1050</v>
      </c>
      <c r="B3959" s="8" t="s">
        <v>149</v>
      </c>
      <c r="C3959" s="8" t="s">
        <v>1062</v>
      </c>
      <c r="D3959" s="8" t="s">
        <v>5126</v>
      </c>
      <c r="E3959" s="9">
        <v>291</v>
      </c>
      <c r="F3959" s="8" t="s">
        <v>1053</v>
      </c>
    </row>
    <row r="3960" spans="1:6" ht="15" x14ac:dyDescent="0.25">
      <c r="A3960" s="8" t="s">
        <v>1050</v>
      </c>
      <c r="B3960" s="8" t="s">
        <v>149</v>
      </c>
      <c r="C3960" s="8" t="s">
        <v>1062</v>
      </c>
      <c r="D3960" s="8" t="s">
        <v>5127</v>
      </c>
      <c r="E3960" s="9">
        <v>330</v>
      </c>
      <c r="F3960" s="8" t="s">
        <v>1053</v>
      </c>
    </row>
    <row r="3961" spans="1:6" ht="15" x14ac:dyDescent="0.25">
      <c r="A3961" s="8" t="s">
        <v>1050</v>
      </c>
      <c r="B3961" s="8" t="s">
        <v>149</v>
      </c>
      <c r="C3961" s="8" t="s">
        <v>1062</v>
      </c>
      <c r="D3961" s="8" t="s">
        <v>5128</v>
      </c>
      <c r="E3961" s="9">
        <v>340</v>
      </c>
      <c r="F3961" s="8" t="s">
        <v>1053</v>
      </c>
    </row>
    <row r="3962" spans="1:6" ht="15" x14ac:dyDescent="0.25">
      <c r="A3962" s="8" t="s">
        <v>1050</v>
      </c>
      <c r="B3962" s="8" t="s">
        <v>149</v>
      </c>
      <c r="C3962" s="8" t="s">
        <v>1062</v>
      </c>
      <c r="D3962" s="8" t="s">
        <v>5129</v>
      </c>
      <c r="E3962" s="9">
        <v>303</v>
      </c>
      <c r="F3962" s="8" t="s">
        <v>1053</v>
      </c>
    </row>
    <row r="3963" spans="1:6" ht="15" x14ac:dyDescent="0.25">
      <c r="A3963" s="8" t="s">
        <v>1050</v>
      </c>
      <c r="B3963" s="8" t="s">
        <v>149</v>
      </c>
      <c r="C3963" s="8" t="s">
        <v>1062</v>
      </c>
      <c r="D3963" s="8" t="s">
        <v>5130</v>
      </c>
      <c r="E3963" s="9">
        <v>320</v>
      </c>
      <c r="F3963" s="8" t="s">
        <v>1053</v>
      </c>
    </row>
    <row r="3964" spans="1:6" ht="15" x14ac:dyDescent="0.25">
      <c r="A3964" s="8" t="s">
        <v>1050</v>
      </c>
      <c r="B3964" s="8" t="s">
        <v>149</v>
      </c>
      <c r="C3964" s="8" t="s">
        <v>1062</v>
      </c>
      <c r="D3964" s="8" t="s">
        <v>5131</v>
      </c>
      <c r="E3964" s="9">
        <v>260</v>
      </c>
      <c r="F3964" s="8" t="s">
        <v>1053</v>
      </c>
    </row>
    <row r="3965" spans="1:6" ht="15" x14ac:dyDescent="0.25">
      <c r="A3965" s="8" t="s">
        <v>1050</v>
      </c>
      <c r="B3965" s="8" t="s">
        <v>149</v>
      </c>
      <c r="C3965" s="8" t="s">
        <v>1062</v>
      </c>
      <c r="D3965" s="8" t="s">
        <v>5132</v>
      </c>
      <c r="E3965" s="9">
        <v>911</v>
      </c>
      <c r="F3965" s="8" t="s">
        <v>1053</v>
      </c>
    </row>
    <row r="3966" spans="1:6" ht="15" x14ac:dyDescent="0.25">
      <c r="A3966" s="8" t="s">
        <v>1050</v>
      </c>
      <c r="B3966" s="8" t="s">
        <v>149</v>
      </c>
      <c r="C3966" s="8" t="s">
        <v>1062</v>
      </c>
      <c r="D3966" s="8" t="s">
        <v>5133</v>
      </c>
      <c r="E3966" s="9">
        <v>464</v>
      </c>
      <c r="F3966" s="8" t="s">
        <v>1053</v>
      </c>
    </row>
    <row r="3967" spans="1:6" ht="15" x14ac:dyDescent="0.25">
      <c r="A3967" s="8" t="s">
        <v>1050</v>
      </c>
      <c r="B3967" s="8" t="s">
        <v>149</v>
      </c>
      <c r="C3967" s="8" t="s">
        <v>1062</v>
      </c>
      <c r="D3967" s="8" t="s">
        <v>5134</v>
      </c>
      <c r="E3967" s="9">
        <v>340</v>
      </c>
      <c r="F3967" s="8" t="s">
        <v>1053</v>
      </c>
    </row>
    <row r="3968" spans="1:6" ht="15" x14ac:dyDescent="0.25">
      <c r="A3968" s="8" t="s">
        <v>1050</v>
      </c>
      <c r="B3968" s="8" t="s">
        <v>149</v>
      </c>
      <c r="C3968" s="8" t="s">
        <v>1062</v>
      </c>
      <c r="D3968" s="8" t="s">
        <v>5135</v>
      </c>
      <c r="E3968" s="9">
        <v>412</v>
      </c>
      <c r="F3968" s="8" t="s">
        <v>1053</v>
      </c>
    </row>
    <row r="3969" spans="1:6" ht="15" x14ac:dyDescent="0.25">
      <c r="A3969" s="8" t="s">
        <v>1050</v>
      </c>
      <c r="B3969" s="8" t="s">
        <v>149</v>
      </c>
      <c r="C3969" s="8" t="s">
        <v>1062</v>
      </c>
      <c r="D3969" s="8" t="s">
        <v>5136</v>
      </c>
      <c r="E3969" s="9">
        <v>474</v>
      </c>
      <c r="F3969" s="8" t="s">
        <v>1053</v>
      </c>
    </row>
    <row r="3970" spans="1:6" ht="15" x14ac:dyDescent="0.25">
      <c r="A3970" s="8" t="s">
        <v>1050</v>
      </c>
      <c r="B3970" s="8" t="s">
        <v>149</v>
      </c>
      <c r="C3970" s="8" t="s">
        <v>1062</v>
      </c>
      <c r="D3970" s="8" t="s">
        <v>5137</v>
      </c>
      <c r="E3970" s="9">
        <v>449</v>
      </c>
      <c r="F3970" s="8" t="s">
        <v>1053</v>
      </c>
    </row>
    <row r="3971" spans="1:6" ht="15" x14ac:dyDescent="0.25">
      <c r="A3971" s="8" t="s">
        <v>1050</v>
      </c>
      <c r="B3971" s="8" t="s">
        <v>149</v>
      </c>
      <c r="C3971" s="8" t="s">
        <v>1063</v>
      </c>
      <c r="D3971" s="8" t="s">
        <v>5138</v>
      </c>
      <c r="E3971" s="9">
        <v>1034</v>
      </c>
      <c r="F3971" s="8" t="s">
        <v>1053</v>
      </c>
    </row>
    <row r="3972" spans="1:6" ht="15" x14ac:dyDescent="0.25">
      <c r="A3972" s="8" t="s">
        <v>1050</v>
      </c>
      <c r="B3972" s="8" t="s">
        <v>149</v>
      </c>
      <c r="C3972" s="8" t="s">
        <v>1063</v>
      </c>
      <c r="D3972" s="8" t="s">
        <v>5139</v>
      </c>
      <c r="E3972" s="9">
        <v>573</v>
      </c>
      <c r="F3972" s="8" t="s">
        <v>1053</v>
      </c>
    </row>
    <row r="3973" spans="1:6" ht="15" x14ac:dyDescent="0.25">
      <c r="A3973" s="8" t="s">
        <v>1050</v>
      </c>
      <c r="B3973" s="8" t="s">
        <v>149</v>
      </c>
      <c r="C3973" s="8" t="s">
        <v>1063</v>
      </c>
      <c r="D3973" s="8" t="s">
        <v>5140</v>
      </c>
      <c r="E3973" s="9">
        <v>727</v>
      </c>
      <c r="F3973" s="8" t="s">
        <v>1053</v>
      </c>
    </row>
    <row r="3974" spans="1:6" ht="15" x14ac:dyDescent="0.25">
      <c r="A3974" s="8" t="s">
        <v>1050</v>
      </c>
      <c r="B3974" s="8" t="s">
        <v>149</v>
      </c>
      <c r="C3974" s="8" t="s">
        <v>1063</v>
      </c>
      <c r="D3974" s="8" t="s">
        <v>5141</v>
      </c>
      <c r="E3974" s="9">
        <v>203</v>
      </c>
      <c r="F3974" s="8" t="s">
        <v>1053</v>
      </c>
    </row>
    <row r="3975" spans="1:6" ht="15" x14ac:dyDescent="0.25">
      <c r="A3975" s="8" t="s">
        <v>1050</v>
      </c>
      <c r="B3975" s="8" t="s">
        <v>149</v>
      </c>
      <c r="C3975" s="8" t="s">
        <v>1063</v>
      </c>
      <c r="D3975" s="8" t="s">
        <v>5142</v>
      </c>
      <c r="E3975" s="9">
        <v>648</v>
      </c>
      <c r="F3975" s="8" t="s">
        <v>1053</v>
      </c>
    </row>
    <row r="3976" spans="1:6" ht="15" x14ac:dyDescent="0.25">
      <c r="A3976" s="8" t="s">
        <v>1050</v>
      </c>
      <c r="B3976" s="8" t="s">
        <v>149</v>
      </c>
      <c r="C3976" s="8" t="s">
        <v>1063</v>
      </c>
      <c r="D3976" s="8" t="s">
        <v>5143</v>
      </c>
      <c r="E3976" s="9">
        <v>212</v>
      </c>
      <c r="F3976" s="8" t="s">
        <v>1053</v>
      </c>
    </row>
    <row r="3977" spans="1:6" ht="15" x14ac:dyDescent="0.25">
      <c r="A3977" s="8" t="s">
        <v>1050</v>
      </c>
      <c r="B3977" s="8" t="s">
        <v>149</v>
      </c>
      <c r="C3977" s="8" t="s">
        <v>1063</v>
      </c>
      <c r="D3977" s="8" t="s">
        <v>5144</v>
      </c>
      <c r="E3977" s="9">
        <v>308</v>
      </c>
      <c r="F3977" s="8" t="s">
        <v>1053</v>
      </c>
    </row>
    <row r="3978" spans="1:6" ht="15" x14ac:dyDescent="0.25">
      <c r="A3978" s="8" t="s">
        <v>1050</v>
      </c>
      <c r="B3978" s="8" t="s">
        <v>149</v>
      </c>
      <c r="C3978" s="8" t="s">
        <v>1064</v>
      </c>
      <c r="D3978" s="8" t="s">
        <v>5145</v>
      </c>
      <c r="E3978" s="9">
        <v>311</v>
      </c>
      <c r="F3978" s="8" t="s">
        <v>1053</v>
      </c>
    </row>
    <row r="3979" spans="1:6" ht="15" x14ac:dyDescent="0.25">
      <c r="A3979" s="8" t="s">
        <v>1050</v>
      </c>
      <c r="B3979" s="8" t="s">
        <v>149</v>
      </c>
      <c r="C3979" s="8" t="s">
        <v>1064</v>
      </c>
      <c r="D3979" s="8" t="s">
        <v>5146</v>
      </c>
      <c r="E3979" s="9">
        <v>226</v>
      </c>
      <c r="F3979" s="8" t="s">
        <v>1053</v>
      </c>
    </row>
    <row r="3980" spans="1:6" ht="15" x14ac:dyDescent="0.25">
      <c r="A3980" s="8" t="s">
        <v>1050</v>
      </c>
      <c r="B3980" s="8" t="s">
        <v>149</v>
      </c>
      <c r="C3980" s="8" t="s">
        <v>1064</v>
      </c>
      <c r="D3980" s="8" t="s">
        <v>5147</v>
      </c>
      <c r="E3980" s="9">
        <v>303</v>
      </c>
      <c r="F3980" s="8" t="s">
        <v>1053</v>
      </c>
    </row>
    <row r="3981" spans="1:6" ht="15" x14ac:dyDescent="0.25">
      <c r="A3981" s="8" t="s">
        <v>1050</v>
      </c>
      <c r="B3981" s="8" t="s">
        <v>149</v>
      </c>
      <c r="C3981" s="8" t="s">
        <v>1064</v>
      </c>
      <c r="D3981" s="8" t="s">
        <v>5148</v>
      </c>
      <c r="E3981" s="9">
        <v>273</v>
      </c>
      <c r="F3981" s="8" t="s">
        <v>1053</v>
      </c>
    </row>
    <row r="3982" spans="1:6" ht="15" x14ac:dyDescent="0.25">
      <c r="A3982" s="8" t="s">
        <v>1050</v>
      </c>
      <c r="B3982" s="8" t="s">
        <v>149</v>
      </c>
      <c r="C3982" s="8" t="s">
        <v>1064</v>
      </c>
      <c r="D3982" s="8" t="s">
        <v>5149</v>
      </c>
      <c r="E3982" s="9">
        <v>212</v>
      </c>
      <c r="F3982" s="8" t="s">
        <v>1053</v>
      </c>
    </row>
    <row r="3983" spans="1:6" ht="15" x14ac:dyDescent="0.25">
      <c r="A3983" s="8" t="s">
        <v>1050</v>
      </c>
      <c r="B3983" s="8" t="s">
        <v>149</v>
      </c>
      <c r="C3983" s="8" t="s">
        <v>1064</v>
      </c>
      <c r="D3983" s="8" t="s">
        <v>5150</v>
      </c>
      <c r="E3983" s="9">
        <v>458</v>
      </c>
      <c r="F3983" s="8" t="s">
        <v>1053</v>
      </c>
    </row>
    <row r="3984" spans="1:6" ht="15" x14ac:dyDescent="0.25">
      <c r="A3984" s="8" t="s">
        <v>1050</v>
      </c>
      <c r="B3984" s="8" t="s">
        <v>149</v>
      </c>
      <c r="C3984" s="8" t="s">
        <v>1064</v>
      </c>
      <c r="D3984" s="8" t="s">
        <v>5151</v>
      </c>
      <c r="E3984" s="9">
        <v>193</v>
      </c>
      <c r="F3984" s="8" t="s">
        <v>1053</v>
      </c>
    </row>
    <row r="3985" spans="1:6" ht="15" x14ac:dyDescent="0.25">
      <c r="A3985" s="8" t="s">
        <v>1050</v>
      </c>
      <c r="B3985" s="8" t="s">
        <v>149</v>
      </c>
      <c r="C3985" s="8" t="s">
        <v>1064</v>
      </c>
      <c r="D3985" s="8" t="s">
        <v>5152</v>
      </c>
      <c r="E3985" s="9">
        <v>279</v>
      </c>
      <c r="F3985" s="8" t="s">
        <v>1053</v>
      </c>
    </row>
    <row r="3986" spans="1:6" ht="15" x14ac:dyDescent="0.25">
      <c r="A3986" s="8" t="s">
        <v>1050</v>
      </c>
      <c r="B3986" s="8" t="s">
        <v>149</v>
      </c>
      <c r="C3986" s="8" t="s">
        <v>1064</v>
      </c>
      <c r="D3986" s="8" t="s">
        <v>5153</v>
      </c>
      <c r="E3986" s="9">
        <v>408</v>
      </c>
      <c r="F3986" s="8" t="s">
        <v>1053</v>
      </c>
    </row>
    <row r="3987" spans="1:6" ht="15" x14ac:dyDescent="0.25">
      <c r="A3987" s="8" t="s">
        <v>1050</v>
      </c>
      <c r="B3987" s="8" t="s">
        <v>149</v>
      </c>
      <c r="C3987" s="8" t="s">
        <v>1064</v>
      </c>
      <c r="D3987" s="8" t="s">
        <v>5154</v>
      </c>
      <c r="E3987" s="9">
        <v>389</v>
      </c>
      <c r="F3987" s="8" t="s">
        <v>1053</v>
      </c>
    </row>
    <row r="3988" spans="1:6" ht="15" x14ac:dyDescent="0.25">
      <c r="A3988" s="8" t="s">
        <v>1050</v>
      </c>
      <c r="B3988" s="8" t="s">
        <v>149</v>
      </c>
      <c r="C3988" s="8" t="s">
        <v>1064</v>
      </c>
      <c r="D3988" s="8" t="s">
        <v>5126</v>
      </c>
      <c r="E3988" s="9">
        <v>192</v>
      </c>
      <c r="F3988" s="8" t="s">
        <v>1053</v>
      </c>
    </row>
    <row r="3989" spans="1:6" ht="15" x14ac:dyDescent="0.25">
      <c r="A3989" s="8" t="s">
        <v>1050</v>
      </c>
      <c r="B3989" s="8" t="s">
        <v>149</v>
      </c>
      <c r="C3989" s="8" t="s">
        <v>1064</v>
      </c>
      <c r="D3989" s="8" t="s">
        <v>5155</v>
      </c>
      <c r="E3989" s="9">
        <v>338</v>
      </c>
      <c r="F3989" s="8" t="s">
        <v>1053</v>
      </c>
    </row>
    <row r="3990" spans="1:6" ht="15" x14ac:dyDescent="0.25">
      <c r="A3990" s="8" t="s">
        <v>1050</v>
      </c>
      <c r="B3990" s="8" t="s">
        <v>149</v>
      </c>
      <c r="C3990" s="8" t="s">
        <v>1064</v>
      </c>
      <c r="D3990" s="8" t="s">
        <v>5156</v>
      </c>
      <c r="E3990" s="9">
        <v>388</v>
      </c>
      <c r="F3990" s="8" t="s">
        <v>1053</v>
      </c>
    </row>
    <row r="3991" spans="1:6" ht="15" x14ac:dyDescent="0.25">
      <c r="A3991" s="8" t="s">
        <v>1050</v>
      </c>
      <c r="B3991" s="8" t="s">
        <v>149</v>
      </c>
      <c r="C3991" s="8" t="s">
        <v>1064</v>
      </c>
      <c r="D3991" s="8" t="s">
        <v>5157</v>
      </c>
      <c r="E3991" s="9">
        <v>434</v>
      </c>
      <c r="F3991" s="8" t="s">
        <v>1053</v>
      </c>
    </row>
    <row r="3992" spans="1:6" ht="15" x14ac:dyDescent="0.25">
      <c r="A3992" s="8" t="s">
        <v>1050</v>
      </c>
      <c r="B3992" s="8" t="s">
        <v>149</v>
      </c>
      <c r="C3992" s="8" t="s">
        <v>1064</v>
      </c>
      <c r="D3992" s="8" t="s">
        <v>5158</v>
      </c>
      <c r="E3992" s="9">
        <v>204</v>
      </c>
      <c r="F3992" s="8" t="s">
        <v>1053</v>
      </c>
    </row>
    <row r="3993" spans="1:6" ht="15" x14ac:dyDescent="0.25">
      <c r="A3993" s="8" t="s">
        <v>1050</v>
      </c>
      <c r="B3993" s="8" t="s">
        <v>149</v>
      </c>
      <c r="C3993" s="8" t="s">
        <v>1064</v>
      </c>
      <c r="D3993" s="8" t="s">
        <v>5159</v>
      </c>
      <c r="E3993" s="9">
        <v>331</v>
      </c>
      <c r="F3993" s="8" t="s">
        <v>1053</v>
      </c>
    </row>
    <row r="3994" spans="1:6" ht="15" x14ac:dyDescent="0.25">
      <c r="A3994" s="8" t="s">
        <v>1050</v>
      </c>
      <c r="B3994" s="8" t="s">
        <v>149</v>
      </c>
      <c r="C3994" s="8" t="s">
        <v>1064</v>
      </c>
      <c r="D3994" s="8" t="s">
        <v>5160</v>
      </c>
      <c r="E3994" s="9">
        <v>284</v>
      </c>
      <c r="F3994" s="8" t="s">
        <v>1053</v>
      </c>
    </row>
    <row r="3995" spans="1:6" ht="15" x14ac:dyDescent="0.25">
      <c r="A3995" s="8" t="s">
        <v>1050</v>
      </c>
      <c r="B3995" s="8" t="s">
        <v>149</v>
      </c>
      <c r="C3995" s="8" t="s">
        <v>1064</v>
      </c>
      <c r="D3995" s="8" t="s">
        <v>5161</v>
      </c>
      <c r="E3995" s="9">
        <v>509</v>
      </c>
      <c r="F3995" s="8" t="s">
        <v>1053</v>
      </c>
    </row>
    <row r="3996" spans="1:6" ht="15" x14ac:dyDescent="0.25">
      <c r="A3996" s="8" t="s">
        <v>1050</v>
      </c>
      <c r="B3996" s="8" t="s">
        <v>149</v>
      </c>
      <c r="C3996" s="8" t="s">
        <v>1064</v>
      </c>
      <c r="D3996" s="8" t="s">
        <v>5162</v>
      </c>
      <c r="E3996" s="9">
        <v>584</v>
      </c>
      <c r="F3996" s="8" t="s">
        <v>1053</v>
      </c>
    </row>
    <row r="3997" spans="1:6" ht="15" x14ac:dyDescent="0.25">
      <c r="A3997" s="8" t="s">
        <v>1050</v>
      </c>
      <c r="B3997" s="8" t="s">
        <v>149</v>
      </c>
      <c r="C3997" s="8" t="s">
        <v>1064</v>
      </c>
      <c r="D3997" s="8" t="s">
        <v>5163</v>
      </c>
      <c r="E3997" s="9">
        <v>229</v>
      </c>
      <c r="F3997" s="8" t="s">
        <v>1053</v>
      </c>
    </row>
    <row r="3998" spans="1:6" ht="15" x14ac:dyDescent="0.25">
      <c r="A3998" s="8" t="s">
        <v>1050</v>
      </c>
      <c r="B3998" s="8" t="s">
        <v>149</v>
      </c>
      <c r="C3998" s="8" t="s">
        <v>1065</v>
      </c>
      <c r="D3998" s="8" t="s">
        <v>5119</v>
      </c>
      <c r="E3998" s="9">
        <v>519</v>
      </c>
      <c r="F3998" s="8" t="s">
        <v>1053</v>
      </c>
    </row>
    <row r="3999" spans="1:6" ht="15" x14ac:dyDescent="0.25">
      <c r="A3999" s="8" t="s">
        <v>1050</v>
      </c>
      <c r="B3999" s="8" t="s">
        <v>149</v>
      </c>
      <c r="C3999" s="8" t="s">
        <v>1066</v>
      </c>
      <c r="D3999" s="8" t="s">
        <v>5164</v>
      </c>
      <c r="E3999" s="9">
        <v>352</v>
      </c>
      <c r="F3999" s="8" t="s">
        <v>1053</v>
      </c>
    </row>
    <row r="4000" spans="1:6" ht="15" x14ac:dyDescent="0.25">
      <c r="A4000" s="8" t="s">
        <v>1050</v>
      </c>
      <c r="B4000" s="8" t="s">
        <v>149</v>
      </c>
      <c r="C4000" s="8" t="s">
        <v>1066</v>
      </c>
      <c r="D4000" s="8" t="s">
        <v>5165</v>
      </c>
      <c r="E4000" s="9">
        <v>455</v>
      </c>
      <c r="F4000" s="8" t="s">
        <v>1053</v>
      </c>
    </row>
    <row r="4001" spans="1:6" ht="15" x14ac:dyDescent="0.25">
      <c r="A4001" s="8" t="s">
        <v>1050</v>
      </c>
      <c r="B4001" s="8" t="s">
        <v>149</v>
      </c>
      <c r="C4001" s="8" t="s">
        <v>1067</v>
      </c>
      <c r="D4001" s="8" t="s">
        <v>5166</v>
      </c>
      <c r="E4001" s="9">
        <v>505</v>
      </c>
      <c r="F4001" s="8" t="s">
        <v>1053</v>
      </c>
    </row>
    <row r="4002" spans="1:6" ht="15" x14ac:dyDescent="0.25">
      <c r="A4002" s="8" t="s">
        <v>1050</v>
      </c>
      <c r="B4002" s="8" t="s">
        <v>149</v>
      </c>
      <c r="C4002" s="8" t="s">
        <v>1067</v>
      </c>
      <c r="D4002" s="8" t="s">
        <v>5167</v>
      </c>
      <c r="E4002" s="9">
        <v>296</v>
      </c>
      <c r="F4002" s="8" t="s">
        <v>1053</v>
      </c>
    </row>
    <row r="4003" spans="1:6" ht="15" x14ac:dyDescent="0.25">
      <c r="A4003" s="8" t="s">
        <v>1050</v>
      </c>
      <c r="B4003" s="8" t="s">
        <v>149</v>
      </c>
      <c r="C4003" s="8" t="s">
        <v>1067</v>
      </c>
      <c r="D4003" s="8" t="s">
        <v>5168</v>
      </c>
      <c r="E4003" s="9">
        <v>417</v>
      </c>
      <c r="F4003" s="8" t="s">
        <v>1053</v>
      </c>
    </row>
    <row r="4004" spans="1:6" ht="15" x14ac:dyDescent="0.25">
      <c r="A4004" s="8" t="s">
        <v>1050</v>
      </c>
      <c r="B4004" s="8" t="s">
        <v>365</v>
      </c>
      <c r="C4004" s="8" t="s">
        <v>1055</v>
      </c>
      <c r="D4004" s="8" t="s">
        <v>5169</v>
      </c>
      <c r="E4004" s="9">
        <v>346</v>
      </c>
      <c r="F4004" s="8" t="s">
        <v>1053</v>
      </c>
    </row>
    <row r="4005" spans="1:6" ht="15" x14ac:dyDescent="0.25">
      <c r="A4005" s="8" t="s">
        <v>1050</v>
      </c>
      <c r="B4005" s="8" t="s">
        <v>365</v>
      </c>
      <c r="C4005" s="8" t="s">
        <v>1055</v>
      </c>
      <c r="D4005" s="8" t="s">
        <v>5170</v>
      </c>
      <c r="E4005" s="9">
        <v>319</v>
      </c>
      <c r="F4005" s="8" t="s">
        <v>1053</v>
      </c>
    </row>
    <row r="4006" spans="1:6" ht="15" x14ac:dyDescent="0.25">
      <c r="A4006" s="8" t="s">
        <v>1050</v>
      </c>
      <c r="B4006" s="8" t="s">
        <v>365</v>
      </c>
      <c r="C4006" s="8" t="s">
        <v>1055</v>
      </c>
      <c r="D4006" s="8" t="s">
        <v>5171</v>
      </c>
      <c r="E4006" s="9">
        <v>1451</v>
      </c>
      <c r="F4006" s="8" t="s">
        <v>1053</v>
      </c>
    </row>
    <row r="4007" spans="1:6" ht="15" x14ac:dyDescent="0.25">
      <c r="A4007" s="8" t="s">
        <v>1050</v>
      </c>
      <c r="B4007" s="8" t="s">
        <v>365</v>
      </c>
      <c r="C4007" s="8" t="s">
        <v>1068</v>
      </c>
      <c r="D4007" s="8" t="s">
        <v>5172</v>
      </c>
      <c r="E4007" s="9">
        <v>528</v>
      </c>
      <c r="F4007" s="8" t="s">
        <v>1053</v>
      </c>
    </row>
    <row r="4008" spans="1:6" ht="15" x14ac:dyDescent="0.25">
      <c r="A4008" s="8" t="s">
        <v>1050</v>
      </c>
      <c r="B4008" s="8" t="s">
        <v>365</v>
      </c>
      <c r="C4008" s="8" t="s">
        <v>1068</v>
      </c>
      <c r="D4008" s="8" t="s">
        <v>5173</v>
      </c>
      <c r="E4008" s="9">
        <v>341</v>
      </c>
      <c r="F4008" s="8" t="s">
        <v>1053</v>
      </c>
    </row>
    <row r="4009" spans="1:6" ht="15" x14ac:dyDescent="0.25">
      <c r="A4009" s="8" t="s">
        <v>1050</v>
      </c>
      <c r="B4009" s="8" t="s">
        <v>365</v>
      </c>
      <c r="C4009" s="8" t="s">
        <v>1068</v>
      </c>
      <c r="D4009" s="8" t="s">
        <v>5174</v>
      </c>
      <c r="E4009" s="9">
        <v>327</v>
      </c>
      <c r="F4009" s="8" t="s">
        <v>1053</v>
      </c>
    </row>
    <row r="4010" spans="1:6" ht="15" x14ac:dyDescent="0.25">
      <c r="A4010" s="8" t="s">
        <v>1050</v>
      </c>
      <c r="B4010" s="8" t="s">
        <v>365</v>
      </c>
      <c r="C4010" s="8" t="s">
        <v>1068</v>
      </c>
      <c r="D4010" s="8" t="s">
        <v>5175</v>
      </c>
      <c r="E4010" s="9">
        <v>254</v>
      </c>
      <c r="F4010" s="8" t="s">
        <v>1053</v>
      </c>
    </row>
    <row r="4011" spans="1:6" ht="15" x14ac:dyDescent="0.25">
      <c r="A4011" s="8" t="s">
        <v>1050</v>
      </c>
      <c r="B4011" s="8" t="s">
        <v>365</v>
      </c>
      <c r="C4011" s="8" t="s">
        <v>1068</v>
      </c>
      <c r="D4011" s="8" t="s">
        <v>5176</v>
      </c>
      <c r="E4011" s="9">
        <v>314</v>
      </c>
      <c r="F4011" s="8" t="s">
        <v>1053</v>
      </c>
    </row>
    <row r="4012" spans="1:6" ht="15" x14ac:dyDescent="0.25">
      <c r="A4012" s="8" t="s">
        <v>1050</v>
      </c>
      <c r="B4012" s="8" t="s">
        <v>365</v>
      </c>
      <c r="C4012" s="8" t="s">
        <v>1068</v>
      </c>
      <c r="D4012" s="8" t="s">
        <v>5177</v>
      </c>
      <c r="E4012" s="9">
        <v>432</v>
      </c>
      <c r="F4012" s="8" t="s">
        <v>1053</v>
      </c>
    </row>
    <row r="4013" spans="1:6" ht="15" x14ac:dyDescent="0.25">
      <c r="A4013" s="8" t="s">
        <v>1050</v>
      </c>
      <c r="B4013" s="8" t="s">
        <v>365</v>
      </c>
      <c r="C4013" s="8" t="s">
        <v>1068</v>
      </c>
      <c r="D4013" s="8" t="s">
        <v>5178</v>
      </c>
      <c r="E4013" s="9">
        <v>375</v>
      </c>
      <c r="F4013" s="8" t="s">
        <v>1053</v>
      </c>
    </row>
    <row r="4014" spans="1:6" ht="15" x14ac:dyDescent="0.25">
      <c r="A4014" s="8" t="s">
        <v>1050</v>
      </c>
      <c r="B4014" s="8" t="s">
        <v>365</v>
      </c>
      <c r="C4014" s="8" t="s">
        <v>1068</v>
      </c>
      <c r="D4014" s="8" t="s">
        <v>5179</v>
      </c>
      <c r="E4014" s="9">
        <v>383</v>
      </c>
      <c r="F4014" s="8" t="s">
        <v>1053</v>
      </c>
    </row>
    <row r="4015" spans="1:6" ht="15" x14ac:dyDescent="0.25">
      <c r="A4015" s="8" t="s">
        <v>1050</v>
      </c>
      <c r="B4015" s="8" t="s">
        <v>365</v>
      </c>
      <c r="C4015" s="8" t="s">
        <v>1068</v>
      </c>
      <c r="D4015" s="8" t="s">
        <v>5180</v>
      </c>
      <c r="E4015" s="9">
        <v>353</v>
      </c>
      <c r="F4015" s="8" t="s">
        <v>1053</v>
      </c>
    </row>
    <row r="4016" spans="1:6" ht="15" x14ac:dyDescent="0.25">
      <c r="A4016" s="8" t="s">
        <v>1050</v>
      </c>
      <c r="B4016" s="8" t="s">
        <v>365</v>
      </c>
      <c r="C4016" s="8" t="s">
        <v>1068</v>
      </c>
      <c r="D4016" s="8" t="s">
        <v>5181</v>
      </c>
      <c r="E4016" s="9">
        <v>217</v>
      </c>
      <c r="F4016" s="8" t="s">
        <v>1053</v>
      </c>
    </row>
    <row r="4017" spans="1:6" ht="15" x14ac:dyDescent="0.25">
      <c r="A4017" s="8" t="s">
        <v>1050</v>
      </c>
      <c r="B4017" s="8" t="s">
        <v>365</v>
      </c>
      <c r="C4017" s="8" t="s">
        <v>1068</v>
      </c>
      <c r="D4017" s="8" t="s">
        <v>5182</v>
      </c>
      <c r="E4017" s="9">
        <v>282</v>
      </c>
      <c r="F4017" s="8" t="s">
        <v>1053</v>
      </c>
    </row>
    <row r="4018" spans="1:6" ht="15" x14ac:dyDescent="0.25">
      <c r="A4018" s="8" t="s">
        <v>1050</v>
      </c>
      <c r="B4018" s="8" t="s">
        <v>365</v>
      </c>
      <c r="C4018" s="8" t="s">
        <v>1068</v>
      </c>
      <c r="D4018" s="8" t="s">
        <v>5183</v>
      </c>
      <c r="E4018" s="9">
        <v>306</v>
      </c>
      <c r="F4018" s="8" t="s">
        <v>1053</v>
      </c>
    </row>
    <row r="4019" spans="1:6" ht="15" x14ac:dyDescent="0.25">
      <c r="A4019" s="8" t="s">
        <v>1050</v>
      </c>
      <c r="B4019" s="8" t="s">
        <v>365</v>
      </c>
      <c r="C4019" s="8" t="s">
        <v>1068</v>
      </c>
      <c r="D4019" s="8" t="s">
        <v>5184</v>
      </c>
      <c r="E4019" s="9">
        <v>358</v>
      </c>
      <c r="F4019" s="8" t="s">
        <v>1053</v>
      </c>
    </row>
    <row r="4020" spans="1:6" ht="15" x14ac:dyDescent="0.25">
      <c r="A4020" s="8" t="s">
        <v>1050</v>
      </c>
      <c r="B4020" s="8" t="s">
        <v>365</v>
      </c>
      <c r="C4020" s="8" t="s">
        <v>1068</v>
      </c>
      <c r="D4020" s="8" t="s">
        <v>5185</v>
      </c>
      <c r="E4020" s="9">
        <v>711</v>
      </c>
      <c r="F4020" s="8" t="s">
        <v>1053</v>
      </c>
    </row>
    <row r="4021" spans="1:6" ht="15" x14ac:dyDescent="0.25">
      <c r="A4021" s="8" t="s">
        <v>1050</v>
      </c>
      <c r="B4021" s="8" t="s">
        <v>365</v>
      </c>
      <c r="C4021" s="8" t="s">
        <v>1068</v>
      </c>
      <c r="D4021" s="8" t="s">
        <v>5186</v>
      </c>
      <c r="E4021" s="9">
        <v>423</v>
      </c>
      <c r="F4021" s="8" t="s">
        <v>1053</v>
      </c>
    </row>
    <row r="4022" spans="1:6" ht="15" x14ac:dyDescent="0.25">
      <c r="A4022" s="8" t="s">
        <v>1050</v>
      </c>
      <c r="B4022" s="8" t="s">
        <v>365</v>
      </c>
      <c r="C4022" s="8" t="s">
        <v>1068</v>
      </c>
      <c r="D4022" s="8" t="s">
        <v>5187</v>
      </c>
      <c r="E4022" s="9">
        <v>259</v>
      </c>
      <c r="F4022" s="8" t="s">
        <v>1053</v>
      </c>
    </row>
    <row r="4023" spans="1:6" ht="15" x14ac:dyDescent="0.25">
      <c r="A4023" s="8" t="s">
        <v>1050</v>
      </c>
      <c r="B4023" s="8" t="s">
        <v>365</v>
      </c>
      <c r="C4023" s="8" t="s">
        <v>1068</v>
      </c>
      <c r="D4023" s="8" t="s">
        <v>5188</v>
      </c>
      <c r="E4023" s="9">
        <v>351</v>
      </c>
      <c r="F4023" s="8" t="s">
        <v>1053</v>
      </c>
    </row>
    <row r="4024" spans="1:6" ht="15" x14ac:dyDescent="0.25">
      <c r="A4024" s="8" t="s">
        <v>1050</v>
      </c>
      <c r="B4024" s="8" t="s">
        <v>365</v>
      </c>
      <c r="C4024" s="8" t="s">
        <v>1068</v>
      </c>
      <c r="D4024" s="8" t="s">
        <v>5189</v>
      </c>
      <c r="E4024" s="9">
        <v>360</v>
      </c>
      <c r="F4024" s="8" t="s">
        <v>1053</v>
      </c>
    </row>
    <row r="4025" spans="1:6" ht="15" x14ac:dyDescent="0.25">
      <c r="A4025" s="8" t="s">
        <v>1050</v>
      </c>
      <c r="B4025" s="8" t="s">
        <v>365</v>
      </c>
      <c r="C4025" s="8" t="s">
        <v>1068</v>
      </c>
      <c r="D4025" s="8" t="s">
        <v>5190</v>
      </c>
      <c r="E4025" s="9">
        <v>333</v>
      </c>
      <c r="F4025" s="8" t="s">
        <v>1053</v>
      </c>
    </row>
    <row r="4026" spans="1:6" ht="15" x14ac:dyDescent="0.25">
      <c r="A4026" s="8" t="s">
        <v>1050</v>
      </c>
      <c r="B4026" s="8" t="s">
        <v>365</v>
      </c>
      <c r="C4026" s="8" t="s">
        <v>1068</v>
      </c>
      <c r="D4026" s="8" t="s">
        <v>5191</v>
      </c>
      <c r="E4026" s="9">
        <v>385</v>
      </c>
      <c r="F4026" s="8" t="s">
        <v>1053</v>
      </c>
    </row>
    <row r="4027" spans="1:6" ht="15" x14ac:dyDescent="0.25">
      <c r="A4027" s="8" t="s">
        <v>1050</v>
      </c>
      <c r="B4027" s="8" t="s">
        <v>365</v>
      </c>
      <c r="C4027" s="8" t="s">
        <v>1068</v>
      </c>
      <c r="D4027" s="8" t="s">
        <v>5192</v>
      </c>
      <c r="E4027" s="9">
        <v>249</v>
      </c>
      <c r="F4027" s="8" t="s">
        <v>1053</v>
      </c>
    </row>
    <row r="4028" spans="1:6" ht="15" x14ac:dyDescent="0.25">
      <c r="A4028" s="8" t="s">
        <v>1050</v>
      </c>
      <c r="B4028" s="8" t="s">
        <v>365</v>
      </c>
      <c r="C4028" s="8" t="s">
        <v>1068</v>
      </c>
      <c r="D4028" s="8" t="s">
        <v>5193</v>
      </c>
      <c r="E4028" s="9">
        <v>1087</v>
      </c>
      <c r="F4028" s="8" t="s">
        <v>1053</v>
      </c>
    </row>
    <row r="4029" spans="1:6" ht="15" x14ac:dyDescent="0.25">
      <c r="A4029" s="8" t="s">
        <v>1050</v>
      </c>
      <c r="B4029" s="8" t="s">
        <v>365</v>
      </c>
      <c r="C4029" s="8" t="s">
        <v>1068</v>
      </c>
      <c r="D4029" s="8" t="s">
        <v>5194</v>
      </c>
      <c r="E4029" s="9">
        <v>308</v>
      </c>
      <c r="F4029" s="8" t="s">
        <v>1053</v>
      </c>
    </row>
    <row r="4030" spans="1:6" ht="15" x14ac:dyDescent="0.25">
      <c r="A4030" s="8" t="s">
        <v>1050</v>
      </c>
      <c r="B4030" s="8" t="s">
        <v>365</v>
      </c>
      <c r="C4030" s="8" t="s">
        <v>1068</v>
      </c>
      <c r="D4030" s="8" t="s">
        <v>5195</v>
      </c>
      <c r="E4030" s="9">
        <v>487</v>
      </c>
      <c r="F4030" s="8" t="s">
        <v>1053</v>
      </c>
    </row>
    <row r="4031" spans="1:6" ht="15" x14ac:dyDescent="0.25">
      <c r="A4031" s="8" t="s">
        <v>1050</v>
      </c>
      <c r="B4031" s="8" t="s">
        <v>365</v>
      </c>
      <c r="C4031" s="8" t="s">
        <v>1068</v>
      </c>
      <c r="D4031" s="8" t="s">
        <v>5196</v>
      </c>
      <c r="E4031" s="9">
        <v>655</v>
      </c>
      <c r="F4031" s="8" t="s">
        <v>1053</v>
      </c>
    </row>
    <row r="4032" spans="1:6" ht="15" x14ac:dyDescent="0.25">
      <c r="A4032" s="8" t="s">
        <v>1050</v>
      </c>
      <c r="B4032" s="8" t="s">
        <v>365</v>
      </c>
      <c r="C4032" s="8" t="s">
        <v>1068</v>
      </c>
      <c r="D4032" s="8" t="s">
        <v>5197</v>
      </c>
      <c r="E4032" s="9">
        <v>247</v>
      </c>
      <c r="F4032" s="8" t="s">
        <v>1053</v>
      </c>
    </row>
    <row r="4033" spans="1:6" ht="15" x14ac:dyDescent="0.25">
      <c r="A4033" s="8" t="s">
        <v>1050</v>
      </c>
      <c r="B4033" s="8" t="s">
        <v>365</v>
      </c>
      <c r="C4033" s="8" t="s">
        <v>1068</v>
      </c>
      <c r="D4033" s="8" t="s">
        <v>5198</v>
      </c>
      <c r="E4033" s="9">
        <v>273</v>
      </c>
      <c r="F4033" s="8" t="s">
        <v>1053</v>
      </c>
    </row>
    <row r="4034" spans="1:6" ht="15" x14ac:dyDescent="0.25">
      <c r="A4034" s="8" t="s">
        <v>1050</v>
      </c>
      <c r="B4034" s="8" t="s">
        <v>365</v>
      </c>
      <c r="C4034" s="8" t="s">
        <v>1068</v>
      </c>
      <c r="D4034" s="8" t="s">
        <v>5199</v>
      </c>
      <c r="E4034" s="9">
        <v>302</v>
      </c>
      <c r="F4034" s="8" t="s">
        <v>1053</v>
      </c>
    </row>
    <row r="4035" spans="1:6" ht="15" x14ac:dyDescent="0.25">
      <c r="A4035" s="8" t="s">
        <v>1050</v>
      </c>
      <c r="B4035" s="8" t="s">
        <v>365</v>
      </c>
      <c r="C4035" s="8" t="s">
        <v>1068</v>
      </c>
      <c r="D4035" s="8" t="s">
        <v>5200</v>
      </c>
      <c r="E4035" s="9">
        <v>444</v>
      </c>
      <c r="F4035" s="8" t="s">
        <v>1053</v>
      </c>
    </row>
    <row r="4036" spans="1:6" ht="15" x14ac:dyDescent="0.25">
      <c r="A4036" s="8" t="s">
        <v>1050</v>
      </c>
      <c r="B4036" s="8" t="s">
        <v>365</v>
      </c>
      <c r="C4036" s="8" t="s">
        <v>1053</v>
      </c>
      <c r="D4036" s="8" t="s">
        <v>5201</v>
      </c>
      <c r="E4036" s="9">
        <v>396</v>
      </c>
      <c r="F4036" s="8" t="s">
        <v>1053</v>
      </c>
    </row>
    <row r="4037" spans="1:6" ht="15" x14ac:dyDescent="0.25">
      <c r="A4037" s="8" t="s">
        <v>1050</v>
      </c>
      <c r="B4037" s="8" t="s">
        <v>365</v>
      </c>
      <c r="C4037" s="8" t="s">
        <v>1053</v>
      </c>
      <c r="D4037" s="8" t="s">
        <v>5202</v>
      </c>
      <c r="E4037" s="9">
        <v>251</v>
      </c>
      <c r="F4037" s="8" t="s">
        <v>1053</v>
      </c>
    </row>
    <row r="4038" spans="1:6" ht="15" x14ac:dyDescent="0.25">
      <c r="A4038" s="8" t="s">
        <v>1050</v>
      </c>
      <c r="B4038" s="8" t="s">
        <v>365</v>
      </c>
      <c r="C4038" s="8" t="s">
        <v>1053</v>
      </c>
      <c r="D4038" s="8" t="s">
        <v>5203</v>
      </c>
      <c r="E4038" s="9">
        <v>428</v>
      </c>
      <c r="F4038" s="8" t="s">
        <v>1053</v>
      </c>
    </row>
    <row r="4039" spans="1:6" ht="15" x14ac:dyDescent="0.25">
      <c r="A4039" s="8" t="s">
        <v>1050</v>
      </c>
      <c r="B4039" s="8" t="s">
        <v>365</v>
      </c>
      <c r="C4039" s="8" t="s">
        <v>1053</v>
      </c>
      <c r="D4039" s="8" t="s">
        <v>5204</v>
      </c>
      <c r="E4039" s="9">
        <v>330</v>
      </c>
      <c r="F4039" s="8" t="s">
        <v>1053</v>
      </c>
    </row>
    <row r="4040" spans="1:6" ht="15" x14ac:dyDescent="0.25">
      <c r="A4040" s="8" t="s">
        <v>1050</v>
      </c>
      <c r="B4040" s="8" t="s">
        <v>365</v>
      </c>
      <c r="C4040" s="8" t="s">
        <v>1053</v>
      </c>
      <c r="D4040" s="8" t="s">
        <v>5120</v>
      </c>
      <c r="E4040" s="9">
        <v>113</v>
      </c>
      <c r="F4040" s="8" t="s">
        <v>1053</v>
      </c>
    </row>
    <row r="4041" spans="1:6" ht="15" x14ac:dyDescent="0.25">
      <c r="A4041" s="8" t="s">
        <v>1050</v>
      </c>
      <c r="B4041" s="8" t="s">
        <v>365</v>
      </c>
      <c r="C4041" s="8" t="s">
        <v>1053</v>
      </c>
      <c r="D4041" s="8" t="s">
        <v>5205</v>
      </c>
      <c r="E4041" s="9">
        <v>395</v>
      </c>
      <c r="F4041" s="8" t="s">
        <v>1053</v>
      </c>
    </row>
    <row r="4042" spans="1:6" ht="15" x14ac:dyDescent="0.25">
      <c r="A4042" s="8" t="s">
        <v>1050</v>
      </c>
      <c r="B4042" s="8" t="s">
        <v>365</v>
      </c>
      <c r="C4042" s="8" t="s">
        <v>1053</v>
      </c>
      <c r="D4042" s="8" t="s">
        <v>5206</v>
      </c>
      <c r="E4042" s="9">
        <v>323</v>
      </c>
      <c r="F4042" s="8" t="s">
        <v>1053</v>
      </c>
    </row>
    <row r="4043" spans="1:6" ht="15" x14ac:dyDescent="0.25">
      <c r="A4043" s="8" t="s">
        <v>1050</v>
      </c>
      <c r="B4043" s="8" t="s">
        <v>365</v>
      </c>
      <c r="C4043" s="8" t="s">
        <v>1053</v>
      </c>
      <c r="D4043" s="8" t="s">
        <v>5207</v>
      </c>
      <c r="E4043" s="9">
        <v>325</v>
      </c>
      <c r="F4043" s="8" t="s">
        <v>1053</v>
      </c>
    </row>
    <row r="4044" spans="1:6" ht="15" x14ac:dyDescent="0.25">
      <c r="A4044" s="8" t="s">
        <v>1050</v>
      </c>
      <c r="B4044" s="8" t="s">
        <v>365</v>
      </c>
      <c r="C4044" s="8" t="s">
        <v>1053</v>
      </c>
      <c r="D4044" s="8" t="s">
        <v>5124</v>
      </c>
      <c r="E4044" s="9">
        <v>37</v>
      </c>
      <c r="F4044" s="8" t="s">
        <v>1053</v>
      </c>
    </row>
    <row r="4045" spans="1:6" ht="15" x14ac:dyDescent="0.25">
      <c r="A4045" s="8" t="s">
        <v>1050</v>
      </c>
      <c r="B4045" s="8" t="s">
        <v>365</v>
      </c>
      <c r="C4045" s="8" t="s">
        <v>1053</v>
      </c>
      <c r="D4045" s="8" t="s">
        <v>5208</v>
      </c>
      <c r="E4045" s="9">
        <v>321</v>
      </c>
      <c r="F4045" s="8" t="s">
        <v>1053</v>
      </c>
    </row>
    <row r="4046" spans="1:6" ht="15" x14ac:dyDescent="0.25">
      <c r="A4046" s="8" t="s">
        <v>1050</v>
      </c>
      <c r="B4046" s="8" t="s">
        <v>365</v>
      </c>
      <c r="C4046" s="8" t="s">
        <v>1053</v>
      </c>
      <c r="D4046" s="8" t="s">
        <v>5209</v>
      </c>
      <c r="E4046" s="9">
        <v>382</v>
      </c>
      <c r="F4046" s="8" t="s">
        <v>1053</v>
      </c>
    </row>
    <row r="4047" spans="1:6" ht="15" x14ac:dyDescent="0.25">
      <c r="A4047" s="8" t="s">
        <v>1050</v>
      </c>
      <c r="B4047" s="8" t="s">
        <v>365</v>
      </c>
      <c r="C4047" s="8" t="s">
        <v>1053</v>
      </c>
      <c r="D4047" s="8" t="s">
        <v>5210</v>
      </c>
      <c r="E4047" s="9">
        <v>322</v>
      </c>
      <c r="F4047" s="8" t="s">
        <v>1053</v>
      </c>
    </row>
    <row r="4048" spans="1:6" ht="15" x14ac:dyDescent="0.25">
      <c r="A4048" s="8" t="s">
        <v>1050</v>
      </c>
      <c r="B4048" s="8" t="s">
        <v>365</v>
      </c>
      <c r="C4048" s="8" t="s">
        <v>1053</v>
      </c>
      <c r="D4048" s="8" t="s">
        <v>5211</v>
      </c>
      <c r="E4048" s="9">
        <v>528</v>
      </c>
      <c r="F4048" s="8" t="s">
        <v>1053</v>
      </c>
    </row>
    <row r="4049" spans="1:6" ht="15" x14ac:dyDescent="0.25">
      <c r="A4049" s="8" t="s">
        <v>1050</v>
      </c>
      <c r="B4049" s="8" t="s">
        <v>365</v>
      </c>
      <c r="C4049" s="8" t="s">
        <v>1053</v>
      </c>
      <c r="D4049" s="8" t="s">
        <v>5212</v>
      </c>
      <c r="E4049" s="9">
        <v>78</v>
      </c>
      <c r="F4049" s="8" t="s">
        <v>1053</v>
      </c>
    </row>
    <row r="4050" spans="1:6" ht="15" x14ac:dyDescent="0.25">
      <c r="A4050" s="8" t="s">
        <v>1050</v>
      </c>
      <c r="B4050" s="8" t="s">
        <v>365</v>
      </c>
      <c r="C4050" s="8" t="s">
        <v>1053</v>
      </c>
      <c r="D4050" s="8" t="s">
        <v>5213</v>
      </c>
      <c r="E4050" s="9">
        <v>724</v>
      </c>
      <c r="F4050" s="8" t="s">
        <v>1053</v>
      </c>
    </row>
    <row r="4051" spans="1:6" ht="15" x14ac:dyDescent="0.25">
      <c r="A4051" s="8" t="s">
        <v>1050</v>
      </c>
      <c r="B4051" s="8" t="s">
        <v>365</v>
      </c>
      <c r="C4051" s="8" t="s">
        <v>1053</v>
      </c>
      <c r="D4051" s="8" t="s">
        <v>5214</v>
      </c>
      <c r="E4051" s="9">
        <v>5</v>
      </c>
      <c r="F4051" s="8" t="s">
        <v>1053</v>
      </c>
    </row>
    <row r="4052" spans="1:6" ht="15" x14ac:dyDescent="0.25">
      <c r="A4052" s="8" t="s">
        <v>1050</v>
      </c>
      <c r="B4052" s="8" t="s">
        <v>365</v>
      </c>
      <c r="C4052" s="8" t="s">
        <v>1053</v>
      </c>
      <c r="D4052" s="8" t="s">
        <v>5215</v>
      </c>
      <c r="E4052" s="9">
        <v>439</v>
      </c>
      <c r="F4052" s="8" t="s">
        <v>1053</v>
      </c>
    </row>
    <row r="4053" spans="1:6" ht="15" x14ac:dyDescent="0.25">
      <c r="A4053" s="8" t="s">
        <v>1069</v>
      </c>
      <c r="B4053" s="8" t="s">
        <v>637</v>
      </c>
      <c r="C4053" s="8" t="s">
        <v>1087</v>
      </c>
      <c r="D4053" s="8" t="s">
        <v>5216</v>
      </c>
      <c r="E4053" s="9">
        <v>113</v>
      </c>
      <c r="F4053" s="8" t="s">
        <v>1071</v>
      </c>
    </row>
    <row r="4054" spans="1:6" ht="15" x14ac:dyDescent="0.25">
      <c r="A4054" s="8" t="s">
        <v>1069</v>
      </c>
      <c r="B4054" s="8" t="s">
        <v>637</v>
      </c>
      <c r="C4054" s="8" t="s">
        <v>1087</v>
      </c>
      <c r="D4054" s="8" t="s">
        <v>5217</v>
      </c>
      <c r="E4054" s="9">
        <v>11</v>
      </c>
      <c r="F4054" s="8" t="s">
        <v>1071</v>
      </c>
    </row>
    <row r="4055" spans="1:6" ht="15" x14ac:dyDescent="0.25">
      <c r="A4055" s="8" t="s">
        <v>1069</v>
      </c>
      <c r="B4055" s="8" t="s">
        <v>637</v>
      </c>
      <c r="C4055" s="8" t="s">
        <v>1098</v>
      </c>
      <c r="D4055" s="8" t="s">
        <v>5218</v>
      </c>
      <c r="E4055" s="9">
        <v>14</v>
      </c>
      <c r="F4055" s="8" t="s">
        <v>1071</v>
      </c>
    </row>
    <row r="4056" spans="1:6" ht="15" x14ac:dyDescent="0.25">
      <c r="A4056" s="8" t="s">
        <v>1069</v>
      </c>
      <c r="B4056" s="8" t="s">
        <v>637</v>
      </c>
      <c r="C4056" s="8" t="s">
        <v>1074</v>
      </c>
      <c r="D4056" s="8" t="s">
        <v>5219</v>
      </c>
      <c r="E4056" s="9">
        <v>113</v>
      </c>
      <c r="F4056" s="8" t="s">
        <v>1071</v>
      </c>
    </row>
    <row r="4057" spans="1:6" ht="15" x14ac:dyDescent="0.25">
      <c r="A4057" s="8" t="s">
        <v>1069</v>
      </c>
      <c r="B4057" s="8" t="s">
        <v>637</v>
      </c>
      <c r="C4057" s="8" t="s">
        <v>1095</v>
      </c>
      <c r="D4057" s="8" t="s">
        <v>5219</v>
      </c>
      <c r="E4057" s="9">
        <v>10</v>
      </c>
      <c r="F4057" s="8" t="s">
        <v>1071</v>
      </c>
    </row>
    <row r="4058" spans="1:6" ht="15" x14ac:dyDescent="0.25">
      <c r="A4058" s="8" t="s">
        <v>1069</v>
      </c>
      <c r="B4058" s="8" t="s">
        <v>637</v>
      </c>
      <c r="C4058" s="8" t="s">
        <v>1099</v>
      </c>
      <c r="D4058" s="8" t="s">
        <v>5219</v>
      </c>
      <c r="E4058" s="9">
        <v>15</v>
      </c>
      <c r="F4058" s="8" t="s">
        <v>1071</v>
      </c>
    </row>
    <row r="4059" spans="1:6" ht="15" x14ac:dyDescent="0.25">
      <c r="A4059" s="8" t="s">
        <v>1069</v>
      </c>
      <c r="B4059" s="8" t="s">
        <v>637</v>
      </c>
      <c r="C4059" s="8" t="s">
        <v>1100</v>
      </c>
      <c r="D4059" s="8" t="s">
        <v>5218</v>
      </c>
      <c r="E4059" s="9">
        <v>76</v>
      </c>
      <c r="F4059" s="8" t="s">
        <v>1071</v>
      </c>
    </row>
    <row r="4060" spans="1:6" ht="15" x14ac:dyDescent="0.25">
      <c r="A4060" s="8" t="s">
        <v>1069</v>
      </c>
      <c r="B4060" s="8" t="s">
        <v>637</v>
      </c>
      <c r="C4060" s="8" t="s">
        <v>1101</v>
      </c>
      <c r="D4060" s="8" t="s">
        <v>5220</v>
      </c>
      <c r="E4060" s="9">
        <v>44</v>
      </c>
      <c r="F4060" s="8" t="s">
        <v>1071</v>
      </c>
    </row>
    <row r="4061" spans="1:6" ht="15" x14ac:dyDescent="0.25">
      <c r="A4061" s="8" t="s">
        <v>1069</v>
      </c>
      <c r="B4061" s="8" t="s">
        <v>637</v>
      </c>
      <c r="C4061" s="8" t="s">
        <v>1075</v>
      </c>
      <c r="D4061" s="8" t="s">
        <v>5219</v>
      </c>
      <c r="E4061" s="9">
        <v>108</v>
      </c>
      <c r="F4061" s="8" t="s">
        <v>1071</v>
      </c>
    </row>
    <row r="4062" spans="1:6" ht="15" x14ac:dyDescent="0.25">
      <c r="A4062" s="8" t="s">
        <v>1069</v>
      </c>
      <c r="B4062" s="8" t="s">
        <v>637</v>
      </c>
      <c r="C4062" s="8" t="s">
        <v>1070</v>
      </c>
      <c r="D4062" s="8" t="s">
        <v>5221</v>
      </c>
      <c r="E4062" s="9">
        <v>1</v>
      </c>
      <c r="F4062" s="8" t="s">
        <v>1071</v>
      </c>
    </row>
    <row r="4063" spans="1:6" ht="15" x14ac:dyDescent="0.25">
      <c r="A4063" s="8" t="s">
        <v>1069</v>
      </c>
      <c r="B4063" s="8" t="s">
        <v>637</v>
      </c>
      <c r="C4063" s="8" t="s">
        <v>1102</v>
      </c>
      <c r="D4063" s="8" t="s">
        <v>5220</v>
      </c>
      <c r="E4063" s="9">
        <v>21</v>
      </c>
      <c r="F4063" s="8" t="s">
        <v>1071</v>
      </c>
    </row>
    <row r="4064" spans="1:6" ht="15" x14ac:dyDescent="0.25">
      <c r="A4064" s="8" t="s">
        <v>1069</v>
      </c>
      <c r="B4064" s="8" t="s">
        <v>637</v>
      </c>
      <c r="C4064" s="8" t="s">
        <v>1080</v>
      </c>
      <c r="D4064" s="8" t="s">
        <v>5216</v>
      </c>
      <c r="E4064" s="9">
        <v>139</v>
      </c>
      <c r="F4064" s="8" t="s">
        <v>1071</v>
      </c>
    </row>
    <row r="4065" spans="1:6" ht="15" x14ac:dyDescent="0.25">
      <c r="A4065" s="8" t="s">
        <v>1069</v>
      </c>
      <c r="B4065" s="8" t="s">
        <v>637</v>
      </c>
      <c r="C4065" s="8" t="s">
        <v>1088</v>
      </c>
      <c r="D4065" s="8" t="s">
        <v>5221</v>
      </c>
      <c r="E4065" s="9">
        <v>33</v>
      </c>
      <c r="F4065" s="8" t="s">
        <v>1071</v>
      </c>
    </row>
    <row r="4066" spans="1:6" ht="15" x14ac:dyDescent="0.25">
      <c r="A4066" s="8" t="s">
        <v>1069</v>
      </c>
      <c r="B4066" s="8" t="s">
        <v>637</v>
      </c>
      <c r="C4066" s="8" t="s">
        <v>1103</v>
      </c>
      <c r="D4066" s="8" t="s">
        <v>5220</v>
      </c>
      <c r="E4066" s="9">
        <v>97</v>
      </c>
      <c r="F4066" s="8" t="s">
        <v>1071</v>
      </c>
    </row>
    <row r="4067" spans="1:6" ht="15" x14ac:dyDescent="0.25">
      <c r="A4067" s="8" t="s">
        <v>1069</v>
      </c>
      <c r="B4067" s="8" t="s">
        <v>637</v>
      </c>
      <c r="C4067" s="8" t="s">
        <v>1089</v>
      </c>
      <c r="D4067" s="8" t="s">
        <v>5222</v>
      </c>
      <c r="E4067" s="9">
        <v>1</v>
      </c>
      <c r="F4067" s="8" t="s">
        <v>1071</v>
      </c>
    </row>
    <row r="4068" spans="1:6" ht="15" x14ac:dyDescent="0.25">
      <c r="A4068" s="8" t="s">
        <v>1069</v>
      </c>
      <c r="B4068" s="8" t="s">
        <v>637</v>
      </c>
      <c r="C4068" s="8" t="s">
        <v>1089</v>
      </c>
      <c r="D4068" s="8" t="s">
        <v>5221</v>
      </c>
      <c r="E4068" s="9">
        <v>74</v>
      </c>
      <c r="F4068" s="8" t="s">
        <v>1071</v>
      </c>
    </row>
    <row r="4069" spans="1:6" ht="15" x14ac:dyDescent="0.25">
      <c r="A4069" s="8" t="s">
        <v>1069</v>
      </c>
      <c r="B4069" s="8" t="s">
        <v>637</v>
      </c>
      <c r="C4069" s="8" t="s">
        <v>1072</v>
      </c>
      <c r="D4069" s="8" t="s">
        <v>5223</v>
      </c>
      <c r="E4069" s="9">
        <v>82</v>
      </c>
      <c r="F4069" s="8" t="s">
        <v>1071</v>
      </c>
    </row>
    <row r="4070" spans="1:6" ht="15" x14ac:dyDescent="0.25">
      <c r="A4070" s="8" t="s">
        <v>1069</v>
      </c>
      <c r="B4070" s="8" t="s">
        <v>637</v>
      </c>
      <c r="C4070" s="8" t="s">
        <v>1081</v>
      </c>
      <c r="D4070" s="8" t="s">
        <v>5217</v>
      </c>
      <c r="E4070" s="9">
        <v>7</v>
      </c>
      <c r="F4070" s="8" t="s">
        <v>1071</v>
      </c>
    </row>
    <row r="4071" spans="1:6" ht="15" x14ac:dyDescent="0.25">
      <c r="A4071" s="8" t="s">
        <v>1069</v>
      </c>
      <c r="B4071" s="8" t="s">
        <v>637</v>
      </c>
      <c r="C4071" s="8" t="s">
        <v>1090</v>
      </c>
      <c r="D4071" s="8" t="s">
        <v>5221</v>
      </c>
      <c r="E4071" s="9">
        <v>51</v>
      </c>
      <c r="F4071" s="8" t="s">
        <v>1071</v>
      </c>
    </row>
    <row r="4072" spans="1:6" ht="15" x14ac:dyDescent="0.25">
      <c r="A4072" s="8" t="s">
        <v>1069</v>
      </c>
      <c r="B4072" s="8" t="s">
        <v>637</v>
      </c>
      <c r="C4072" s="8" t="s">
        <v>1076</v>
      </c>
      <c r="D4072" s="8" t="s">
        <v>5219</v>
      </c>
      <c r="E4072" s="9">
        <v>142</v>
      </c>
      <c r="F4072" s="8" t="s">
        <v>1071</v>
      </c>
    </row>
    <row r="4073" spans="1:6" ht="15" x14ac:dyDescent="0.25">
      <c r="A4073" s="8" t="s">
        <v>1069</v>
      </c>
      <c r="B4073" s="8" t="s">
        <v>637</v>
      </c>
      <c r="C4073" s="8" t="s">
        <v>1073</v>
      </c>
      <c r="D4073" s="8" t="s">
        <v>5223</v>
      </c>
      <c r="E4073" s="9">
        <v>166</v>
      </c>
      <c r="F4073" s="8" t="s">
        <v>1071</v>
      </c>
    </row>
    <row r="4074" spans="1:6" ht="15" x14ac:dyDescent="0.25">
      <c r="A4074" s="8" t="s">
        <v>1069</v>
      </c>
      <c r="B4074" s="8" t="s">
        <v>637</v>
      </c>
      <c r="C4074" s="8" t="s">
        <v>1082</v>
      </c>
      <c r="D4074" s="8" t="s">
        <v>5217</v>
      </c>
      <c r="E4074" s="9">
        <v>12</v>
      </c>
      <c r="F4074" s="8" t="s">
        <v>1071</v>
      </c>
    </row>
    <row r="4075" spans="1:6" ht="15" x14ac:dyDescent="0.25">
      <c r="A4075" s="8" t="s">
        <v>1069</v>
      </c>
      <c r="B4075" s="8" t="s">
        <v>637</v>
      </c>
      <c r="C4075" s="8" t="s">
        <v>1096</v>
      </c>
      <c r="D4075" s="8" t="s">
        <v>5224</v>
      </c>
      <c r="E4075" s="9">
        <v>90</v>
      </c>
      <c r="F4075" s="8" t="s">
        <v>1071</v>
      </c>
    </row>
    <row r="4076" spans="1:6" ht="15" x14ac:dyDescent="0.25">
      <c r="A4076" s="8" t="s">
        <v>1069</v>
      </c>
      <c r="B4076" s="8" t="s">
        <v>637</v>
      </c>
      <c r="C4076" s="8" t="s">
        <v>1077</v>
      </c>
      <c r="D4076" s="8" t="s">
        <v>5219</v>
      </c>
      <c r="E4076" s="9">
        <v>2</v>
      </c>
      <c r="F4076" s="8" t="s">
        <v>1071</v>
      </c>
    </row>
    <row r="4077" spans="1:6" ht="15" x14ac:dyDescent="0.25">
      <c r="A4077" s="8" t="s">
        <v>1069</v>
      </c>
      <c r="B4077" s="8" t="s">
        <v>637</v>
      </c>
      <c r="C4077" s="8" t="s">
        <v>1077</v>
      </c>
      <c r="D4077" s="8" t="s">
        <v>5225</v>
      </c>
      <c r="E4077" s="9">
        <v>196</v>
      </c>
      <c r="F4077" s="8" t="s">
        <v>1071</v>
      </c>
    </row>
    <row r="4078" spans="1:6" ht="15" x14ac:dyDescent="0.25">
      <c r="A4078" s="8" t="s">
        <v>1069</v>
      </c>
      <c r="B4078" s="8" t="s">
        <v>637</v>
      </c>
      <c r="C4078" s="8" t="s">
        <v>1091</v>
      </c>
      <c r="D4078" s="8" t="s">
        <v>5221</v>
      </c>
      <c r="E4078" s="9">
        <v>97</v>
      </c>
      <c r="F4078" s="8" t="s">
        <v>1071</v>
      </c>
    </row>
    <row r="4079" spans="1:6" ht="15" x14ac:dyDescent="0.25">
      <c r="A4079" s="8" t="s">
        <v>1069</v>
      </c>
      <c r="B4079" s="8" t="s">
        <v>637</v>
      </c>
      <c r="C4079" s="8" t="s">
        <v>1104</v>
      </c>
      <c r="D4079" s="8" t="s">
        <v>5226</v>
      </c>
      <c r="E4079" s="9">
        <v>163</v>
      </c>
      <c r="F4079" s="8" t="s">
        <v>1071</v>
      </c>
    </row>
    <row r="4080" spans="1:6" ht="15" x14ac:dyDescent="0.25">
      <c r="A4080" s="8" t="s">
        <v>1069</v>
      </c>
      <c r="B4080" s="8" t="s">
        <v>637</v>
      </c>
      <c r="C4080" s="8" t="s">
        <v>1104</v>
      </c>
      <c r="D4080" s="8" t="s">
        <v>5227</v>
      </c>
      <c r="E4080" s="9">
        <v>193</v>
      </c>
      <c r="F4080" s="8" t="s">
        <v>1071</v>
      </c>
    </row>
    <row r="4081" spans="1:6" ht="15" x14ac:dyDescent="0.25">
      <c r="A4081" s="8" t="s">
        <v>1069</v>
      </c>
      <c r="B4081" s="8" t="s">
        <v>637</v>
      </c>
      <c r="C4081" s="8" t="s">
        <v>1104</v>
      </c>
      <c r="D4081" s="8" t="s">
        <v>5228</v>
      </c>
      <c r="E4081" s="9">
        <v>351</v>
      </c>
      <c r="F4081" s="8" t="s">
        <v>1071</v>
      </c>
    </row>
    <row r="4082" spans="1:6" ht="15" x14ac:dyDescent="0.25">
      <c r="A4082" s="8" t="s">
        <v>1069</v>
      </c>
      <c r="B4082" s="8" t="s">
        <v>637</v>
      </c>
      <c r="C4082" s="8" t="s">
        <v>1083</v>
      </c>
      <c r="D4082" s="8" t="s">
        <v>5217</v>
      </c>
      <c r="E4082" s="9">
        <v>124</v>
      </c>
      <c r="F4082" s="8" t="s">
        <v>1071</v>
      </c>
    </row>
    <row r="4083" spans="1:6" ht="15" x14ac:dyDescent="0.25">
      <c r="A4083" s="8" t="s">
        <v>1069</v>
      </c>
      <c r="B4083" s="8" t="s">
        <v>637</v>
      </c>
      <c r="C4083" s="8" t="s">
        <v>1084</v>
      </c>
      <c r="D4083" s="8" t="s">
        <v>5219</v>
      </c>
      <c r="E4083" s="9">
        <v>36</v>
      </c>
      <c r="F4083" s="8" t="s">
        <v>1071</v>
      </c>
    </row>
    <row r="4084" spans="1:6" ht="15" x14ac:dyDescent="0.25">
      <c r="A4084" s="8" t="s">
        <v>1069</v>
      </c>
      <c r="B4084" s="8" t="s">
        <v>637</v>
      </c>
      <c r="C4084" s="8" t="s">
        <v>1084</v>
      </c>
      <c r="D4084" s="8" t="s">
        <v>5217</v>
      </c>
      <c r="E4084" s="9">
        <v>99</v>
      </c>
      <c r="F4084" s="8" t="s">
        <v>1071</v>
      </c>
    </row>
    <row r="4085" spans="1:6" ht="15" x14ac:dyDescent="0.25">
      <c r="A4085" s="8" t="s">
        <v>1069</v>
      </c>
      <c r="B4085" s="8" t="s">
        <v>637</v>
      </c>
      <c r="C4085" s="8" t="s">
        <v>1092</v>
      </c>
      <c r="D4085" s="8" t="s">
        <v>5222</v>
      </c>
      <c r="E4085" s="9">
        <v>88</v>
      </c>
      <c r="F4085" s="8" t="s">
        <v>1071</v>
      </c>
    </row>
    <row r="4086" spans="1:6" ht="15" x14ac:dyDescent="0.25">
      <c r="A4086" s="8" t="s">
        <v>1069</v>
      </c>
      <c r="B4086" s="8" t="s">
        <v>637</v>
      </c>
      <c r="C4086" s="8" t="s">
        <v>1078</v>
      </c>
      <c r="D4086" s="8" t="s">
        <v>5219</v>
      </c>
      <c r="E4086" s="9">
        <v>7</v>
      </c>
      <c r="F4086" s="8" t="s">
        <v>1071</v>
      </c>
    </row>
    <row r="4087" spans="1:6" ht="15" x14ac:dyDescent="0.25">
      <c r="A4087" s="8" t="s">
        <v>1069</v>
      </c>
      <c r="B4087" s="8" t="s">
        <v>637</v>
      </c>
      <c r="C4087" s="8" t="s">
        <v>1085</v>
      </c>
      <c r="D4087" s="8" t="s">
        <v>5220</v>
      </c>
      <c r="E4087" s="9">
        <v>35</v>
      </c>
      <c r="F4087" s="8" t="s">
        <v>1071</v>
      </c>
    </row>
    <row r="4088" spans="1:6" ht="15" x14ac:dyDescent="0.25">
      <c r="A4088" s="8" t="s">
        <v>1069</v>
      </c>
      <c r="B4088" s="8" t="s">
        <v>637</v>
      </c>
      <c r="C4088" s="8" t="s">
        <v>1086</v>
      </c>
      <c r="D4088" s="8" t="s">
        <v>5217</v>
      </c>
      <c r="E4088" s="9">
        <v>49</v>
      </c>
      <c r="F4088" s="8" t="s">
        <v>1071</v>
      </c>
    </row>
    <row r="4089" spans="1:6" ht="15" x14ac:dyDescent="0.25">
      <c r="A4089" s="8" t="s">
        <v>1069</v>
      </c>
      <c r="B4089" s="8" t="s">
        <v>637</v>
      </c>
      <c r="C4089" s="8" t="s">
        <v>1097</v>
      </c>
      <c r="D4089" s="8" t="s">
        <v>5229</v>
      </c>
      <c r="E4089" s="9">
        <v>307</v>
      </c>
      <c r="F4089" s="8" t="s">
        <v>1071</v>
      </c>
    </row>
    <row r="4090" spans="1:6" ht="15" x14ac:dyDescent="0.25">
      <c r="A4090" s="8" t="s">
        <v>1069</v>
      </c>
      <c r="B4090" s="8" t="s">
        <v>637</v>
      </c>
      <c r="C4090" s="8" t="s">
        <v>1097</v>
      </c>
      <c r="D4090" s="8" t="s">
        <v>5224</v>
      </c>
      <c r="E4090" s="9">
        <v>80</v>
      </c>
      <c r="F4090" s="8" t="s">
        <v>1071</v>
      </c>
    </row>
    <row r="4091" spans="1:6" ht="15" x14ac:dyDescent="0.25">
      <c r="A4091" s="8" t="s">
        <v>1069</v>
      </c>
      <c r="B4091" s="8" t="s">
        <v>637</v>
      </c>
      <c r="C4091" s="8" t="s">
        <v>1093</v>
      </c>
      <c r="D4091" s="8" t="s">
        <v>5221</v>
      </c>
      <c r="E4091" s="9">
        <v>16</v>
      </c>
      <c r="F4091" s="8" t="s">
        <v>1071</v>
      </c>
    </row>
    <row r="4092" spans="1:6" ht="15" x14ac:dyDescent="0.25">
      <c r="A4092" s="8" t="s">
        <v>1069</v>
      </c>
      <c r="B4092" s="8" t="s">
        <v>637</v>
      </c>
      <c r="C4092" s="8" t="s">
        <v>1079</v>
      </c>
      <c r="D4092" s="8" t="s">
        <v>5219</v>
      </c>
      <c r="E4092" s="9">
        <v>31</v>
      </c>
      <c r="F4092" s="8" t="s">
        <v>1071</v>
      </c>
    </row>
    <row r="4093" spans="1:6" ht="15" x14ac:dyDescent="0.25">
      <c r="A4093" s="8" t="s">
        <v>1069</v>
      </c>
      <c r="B4093" s="8" t="s">
        <v>637</v>
      </c>
      <c r="C4093" s="8" t="s">
        <v>1094</v>
      </c>
      <c r="D4093" s="8" t="s">
        <v>5221</v>
      </c>
      <c r="E4093" s="9">
        <v>109</v>
      </c>
      <c r="F4093" s="8" t="s">
        <v>1071</v>
      </c>
    </row>
    <row r="4094" spans="1:6" ht="15" x14ac:dyDescent="0.25">
      <c r="A4094" s="8" t="s">
        <v>1069</v>
      </c>
      <c r="B4094" s="8" t="s">
        <v>637</v>
      </c>
      <c r="C4094" s="8" t="s">
        <v>1105</v>
      </c>
      <c r="D4094" s="8" t="s">
        <v>5218</v>
      </c>
      <c r="E4094" s="9">
        <v>73</v>
      </c>
      <c r="F4094" s="8" t="s">
        <v>1071</v>
      </c>
    </row>
    <row r="4095" spans="1:6" ht="15" x14ac:dyDescent="0.25">
      <c r="A4095" s="8" t="s">
        <v>1069</v>
      </c>
      <c r="B4095" s="8" t="s">
        <v>1824</v>
      </c>
      <c r="C4095" s="8" t="s">
        <v>1070</v>
      </c>
      <c r="D4095" s="8" t="s">
        <v>5222</v>
      </c>
      <c r="E4095" s="9">
        <v>230</v>
      </c>
      <c r="F4095" s="8" t="s">
        <v>1071</v>
      </c>
    </row>
    <row r="4096" spans="1:6" ht="15" x14ac:dyDescent="0.25">
      <c r="A4096" s="8" t="s">
        <v>1069</v>
      </c>
      <c r="B4096" s="8" t="s">
        <v>1824</v>
      </c>
      <c r="C4096" s="8" t="s">
        <v>1072</v>
      </c>
      <c r="D4096" s="8" t="s">
        <v>5223</v>
      </c>
      <c r="E4096" s="9">
        <v>47</v>
      </c>
      <c r="F4096" s="8" t="s">
        <v>1071</v>
      </c>
    </row>
    <row r="4097" spans="1:6" ht="15" x14ac:dyDescent="0.25">
      <c r="A4097" s="8" t="s">
        <v>1069</v>
      </c>
      <c r="B4097" s="8" t="s">
        <v>1824</v>
      </c>
      <c r="C4097" s="8" t="s">
        <v>1071</v>
      </c>
      <c r="D4097" s="8" t="s">
        <v>5230</v>
      </c>
      <c r="E4097" s="9">
        <v>360</v>
      </c>
      <c r="F4097" s="8" t="s">
        <v>1071</v>
      </c>
    </row>
    <row r="4098" spans="1:6" ht="15" x14ac:dyDescent="0.25">
      <c r="A4098" s="8" t="s">
        <v>1069</v>
      </c>
      <c r="B4098" s="8" t="s">
        <v>1824</v>
      </c>
      <c r="C4098" s="8" t="s">
        <v>1071</v>
      </c>
      <c r="D4098" s="8" t="s">
        <v>5231</v>
      </c>
      <c r="E4098" s="9">
        <v>164</v>
      </c>
      <c r="F4098" s="8" t="s">
        <v>1071</v>
      </c>
    </row>
    <row r="4099" spans="1:6" ht="15" x14ac:dyDescent="0.25">
      <c r="A4099" s="8" t="s">
        <v>1069</v>
      </c>
      <c r="B4099" s="8" t="s">
        <v>1824</v>
      </c>
      <c r="C4099" s="8" t="s">
        <v>1071</v>
      </c>
      <c r="D4099" s="8" t="s">
        <v>5232</v>
      </c>
      <c r="E4099" s="9">
        <v>336</v>
      </c>
      <c r="F4099" s="8" t="s">
        <v>1071</v>
      </c>
    </row>
    <row r="4100" spans="1:6" ht="15" x14ac:dyDescent="0.25">
      <c r="A4100" s="8" t="s">
        <v>1069</v>
      </c>
      <c r="B4100" s="8" t="s">
        <v>1824</v>
      </c>
      <c r="C4100" s="8" t="s">
        <v>1071</v>
      </c>
      <c r="D4100" s="8" t="s">
        <v>5233</v>
      </c>
      <c r="E4100" s="9">
        <v>210</v>
      </c>
      <c r="F4100" s="8" t="s">
        <v>1071</v>
      </c>
    </row>
    <row r="4101" spans="1:6" ht="15" x14ac:dyDescent="0.25">
      <c r="A4101" s="8" t="s">
        <v>1069</v>
      </c>
      <c r="B4101" s="8" t="s">
        <v>1824</v>
      </c>
      <c r="C4101" s="8" t="s">
        <v>1071</v>
      </c>
      <c r="D4101" s="8" t="s">
        <v>5234</v>
      </c>
      <c r="E4101" s="9">
        <v>293</v>
      </c>
      <c r="F4101" s="8" t="s">
        <v>1071</v>
      </c>
    </row>
    <row r="4102" spans="1:6" ht="15" x14ac:dyDescent="0.25">
      <c r="A4102" s="8" t="s">
        <v>1069</v>
      </c>
      <c r="B4102" s="8" t="s">
        <v>1824</v>
      </c>
      <c r="C4102" s="8" t="s">
        <v>1071</v>
      </c>
      <c r="D4102" s="8" t="s">
        <v>5235</v>
      </c>
      <c r="E4102" s="9">
        <v>109</v>
      </c>
      <c r="F4102" s="8" t="s">
        <v>1071</v>
      </c>
    </row>
    <row r="4103" spans="1:6" ht="15" x14ac:dyDescent="0.25">
      <c r="A4103" s="8" t="s">
        <v>1069</v>
      </c>
      <c r="B4103" s="8" t="s">
        <v>1824</v>
      </c>
      <c r="C4103" s="8" t="s">
        <v>1071</v>
      </c>
      <c r="D4103" s="8" t="s">
        <v>5236</v>
      </c>
      <c r="E4103" s="9">
        <v>342</v>
      </c>
      <c r="F4103" s="8" t="s">
        <v>1071</v>
      </c>
    </row>
    <row r="4104" spans="1:6" ht="15" x14ac:dyDescent="0.25">
      <c r="A4104" s="8" t="s">
        <v>1069</v>
      </c>
      <c r="B4104" s="8" t="s">
        <v>1824</v>
      </c>
      <c r="C4104" s="8" t="s">
        <v>1071</v>
      </c>
      <c r="D4104" s="8" t="s">
        <v>5237</v>
      </c>
      <c r="E4104" s="9">
        <v>217</v>
      </c>
      <c r="F4104" s="8" t="s">
        <v>1071</v>
      </c>
    </row>
    <row r="4105" spans="1:6" ht="15" x14ac:dyDescent="0.25">
      <c r="A4105" s="8" t="s">
        <v>1069</v>
      </c>
      <c r="B4105" s="8" t="s">
        <v>1824</v>
      </c>
      <c r="C4105" s="8" t="s">
        <v>1071</v>
      </c>
      <c r="D4105" s="8" t="s">
        <v>5238</v>
      </c>
      <c r="E4105" s="9">
        <v>182</v>
      </c>
      <c r="F4105" s="8" t="s">
        <v>1071</v>
      </c>
    </row>
    <row r="4106" spans="1:6" ht="15" x14ac:dyDescent="0.25">
      <c r="A4106" s="8" t="s">
        <v>1069</v>
      </c>
      <c r="B4106" s="8" t="s">
        <v>1824</v>
      </c>
      <c r="C4106" s="8" t="s">
        <v>1071</v>
      </c>
      <c r="D4106" s="8" t="s">
        <v>5239</v>
      </c>
      <c r="E4106" s="9">
        <v>300</v>
      </c>
      <c r="F4106" s="8" t="s">
        <v>1071</v>
      </c>
    </row>
    <row r="4107" spans="1:6" ht="15" x14ac:dyDescent="0.25">
      <c r="A4107" s="8" t="s">
        <v>1069</v>
      </c>
      <c r="B4107" s="8" t="s">
        <v>1824</v>
      </c>
      <c r="C4107" s="8" t="s">
        <v>1071</v>
      </c>
      <c r="D4107" s="8" t="s">
        <v>5240</v>
      </c>
      <c r="E4107" s="9">
        <v>323</v>
      </c>
      <c r="F4107" s="8" t="s">
        <v>1071</v>
      </c>
    </row>
    <row r="4108" spans="1:6" ht="15" x14ac:dyDescent="0.25">
      <c r="A4108" s="8" t="s">
        <v>1069</v>
      </c>
      <c r="B4108" s="8" t="s">
        <v>1824</v>
      </c>
      <c r="C4108" s="8" t="s">
        <v>1071</v>
      </c>
      <c r="D4108" s="8" t="s">
        <v>5241</v>
      </c>
      <c r="E4108" s="9">
        <v>196</v>
      </c>
      <c r="F4108" s="8" t="s">
        <v>1071</v>
      </c>
    </row>
    <row r="4109" spans="1:6" ht="15" x14ac:dyDescent="0.25">
      <c r="A4109" s="8" t="s">
        <v>1069</v>
      </c>
      <c r="B4109" s="8" t="s">
        <v>1824</v>
      </c>
      <c r="C4109" s="8" t="s">
        <v>1071</v>
      </c>
      <c r="D4109" s="8" t="s">
        <v>5242</v>
      </c>
      <c r="E4109" s="9">
        <v>153</v>
      </c>
      <c r="F4109" s="8" t="s">
        <v>1071</v>
      </c>
    </row>
    <row r="4110" spans="1:6" ht="15" x14ac:dyDescent="0.25">
      <c r="A4110" s="8" t="s">
        <v>1069</v>
      </c>
      <c r="B4110" s="8" t="s">
        <v>1824</v>
      </c>
      <c r="C4110" s="8" t="s">
        <v>1073</v>
      </c>
      <c r="D4110" s="8" t="s">
        <v>5223</v>
      </c>
      <c r="E4110" s="9">
        <v>11</v>
      </c>
      <c r="F4110" s="8" t="s">
        <v>1071</v>
      </c>
    </row>
    <row r="4111" spans="1:6" ht="15" x14ac:dyDescent="0.25">
      <c r="A4111" s="8" t="s">
        <v>1106</v>
      </c>
      <c r="B4111" s="8" t="s">
        <v>1107</v>
      </c>
      <c r="C4111" s="8" t="s">
        <v>1108</v>
      </c>
      <c r="D4111" s="8" t="s">
        <v>5243</v>
      </c>
      <c r="E4111" s="9">
        <v>1</v>
      </c>
      <c r="F4111" s="8" t="s">
        <v>1107</v>
      </c>
    </row>
    <row r="4112" spans="1:6" ht="15" x14ac:dyDescent="0.25">
      <c r="A4112" s="8" t="s">
        <v>1106</v>
      </c>
      <c r="B4112" s="8" t="s">
        <v>1107</v>
      </c>
      <c r="C4112" s="8" t="s">
        <v>1109</v>
      </c>
      <c r="D4112" s="8" t="s">
        <v>5243</v>
      </c>
      <c r="E4112" s="9">
        <v>19</v>
      </c>
      <c r="F4112" s="8" t="s">
        <v>1107</v>
      </c>
    </row>
    <row r="4113" spans="1:6" ht="15" x14ac:dyDescent="0.25">
      <c r="A4113" s="8" t="s">
        <v>1106</v>
      </c>
      <c r="B4113" s="8" t="s">
        <v>1107</v>
      </c>
      <c r="C4113" s="8" t="s">
        <v>1110</v>
      </c>
      <c r="D4113" s="8" t="s">
        <v>5243</v>
      </c>
      <c r="E4113" s="9">
        <v>11</v>
      </c>
      <c r="F4113" s="8" t="s">
        <v>1107</v>
      </c>
    </row>
    <row r="4114" spans="1:6" ht="15" x14ac:dyDescent="0.25">
      <c r="A4114" s="8" t="s">
        <v>1106</v>
      </c>
      <c r="B4114" s="8" t="s">
        <v>1107</v>
      </c>
      <c r="C4114" s="8" t="s">
        <v>1111</v>
      </c>
      <c r="D4114" s="8" t="s">
        <v>5244</v>
      </c>
      <c r="E4114" s="9">
        <v>8</v>
      </c>
      <c r="F4114" s="8" t="s">
        <v>1107</v>
      </c>
    </row>
    <row r="4115" spans="1:6" ht="15" x14ac:dyDescent="0.25">
      <c r="A4115" s="8" t="s">
        <v>1106</v>
      </c>
      <c r="B4115" s="8" t="s">
        <v>1107</v>
      </c>
      <c r="C4115" s="8" t="s">
        <v>1112</v>
      </c>
      <c r="D4115" s="8" t="s">
        <v>5243</v>
      </c>
      <c r="E4115" s="9">
        <v>4</v>
      </c>
      <c r="F4115" s="8" t="s">
        <v>1107</v>
      </c>
    </row>
    <row r="4116" spans="1:6" ht="15" x14ac:dyDescent="0.25">
      <c r="A4116" s="8" t="s">
        <v>1106</v>
      </c>
      <c r="B4116" s="8" t="s">
        <v>1107</v>
      </c>
      <c r="C4116" s="8" t="s">
        <v>1107</v>
      </c>
      <c r="D4116" s="8" t="s">
        <v>5245</v>
      </c>
      <c r="E4116" s="9">
        <v>191</v>
      </c>
      <c r="F4116" s="8" t="s">
        <v>1107</v>
      </c>
    </row>
    <row r="4117" spans="1:6" ht="15" x14ac:dyDescent="0.25">
      <c r="A4117" s="8" t="s">
        <v>1106</v>
      </c>
      <c r="B4117" s="8" t="s">
        <v>1107</v>
      </c>
      <c r="C4117" s="8" t="s">
        <v>1107</v>
      </c>
      <c r="D4117" s="8" t="s">
        <v>5243</v>
      </c>
      <c r="E4117" s="9">
        <v>23</v>
      </c>
      <c r="F4117" s="8" t="s">
        <v>1107</v>
      </c>
    </row>
    <row r="4118" spans="1:6" ht="15" x14ac:dyDescent="0.25">
      <c r="A4118" s="8" t="s">
        <v>1106</v>
      </c>
      <c r="B4118" s="8" t="s">
        <v>1107</v>
      </c>
      <c r="C4118" s="8" t="s">
        <v>1107</v>
      </c>
      <c r="D4118" s="8" t="s">
        <v>5246</v>
      </c>
      <c r="E4118" s="9">
        <v>113</v>
      </c>
      <c r="F4118" s="8" t="s">
        <v>1107</v>
      </c>
    </row>
    <row r="4119" spans="1:6" ht="15" x14ac:dyDescent="0.25">
      <c r="A4119" s="8" t="s">
        <v>1106</v>
      </c>
      <c r="B4119" s="8" t="s">
        <v>1107</v>
      </c>
      <c r="C4119" s="8" t="s">
        <v>1113</v>
      </c>
      <c r="D4119" s="8" t="s">
        <v>5243</v>
      </c>
      <c r="E4119" s="9">
        <v>28</v>
      </c>
      <c r="F4119" s="8" t="s">
        <v>1107</v>
      </c>
    </row>
    <row r="4120" spans="1:6" ht="15" x14ac:dyDescent="0.25">
      <c r="A4120" s="8" t="s">
        <v>1114</v>
      </c>
      <c r="B4120" s="8" t="s">
        <v>1115</v>
      </c>
      <c r="C4120" s="8" t="s">
        <v>1116</v>
      </c>
      <c r="D4120" s="8" t="s">
        <v>5247</v>
      </c>
      <c r="E4120" s="9">
        <v>321</v>
      </c>
      <c r="F4120" s="8" t="s">
        <v>1117</v>
      </c>
    </row>
    <row r="4121" spans="1:6" ht="15" x14ac:dyDescent="0.25">
      <c r="A4121" s="8" t="s">
        <v>1114</v>
      </c>
      <c r="B4121" s="8" t="s">
        <v>1115</v>
      </c>
      <c r="C4121" s="8" t="s">
        <v>1116</v>
      </c>
      <c r="D4121" s="8" t="s">
        <v>5248</v>
      </c>
      <c r="E4121" s="9">
        <v>348</v>
      </c>
      <c r="F4121" s="8" t="s">
        <v>1117</v>
      </c>
    </row>
    <row r="4122" spans="1:6" ht="15" x14ac:dyDescent="0.25">
      <c r="A4122" s="8" t="s">
        <v>1114</v>
      </c>
      <c r="B4122" s="8" t="s">
        <v>1115</v>
      </c>
      <c r="C4122" s="8" t="s">
        <v>1116</v>
      </c>
      <c r="D4122" s="8" t="s">
        <v>5249</v>
      </c>
      <c r="E4122" s="9">
        <v>821</v>
      </c>
      <c r="F4122" s="8" t="s">
        <v>1117</v>
      </c>
    </row>
    <row r="4123" spans="1:6" ht="15" x14ac:dyDescent="0.25">
      <c r="A4123" s="8" t="s">
        <v>1114</v>
      </c>
      <c r="B4123" s="8" t="s">
        <v>1115</v>
      </c>
      <c r="C4123" s="8" t="s">
        <v>1116</v>
      </c>
      <c r="D4123" s="8" t="s">
        <v>5250</v>
      </c>
      <c r="E4123" s="9">
        <v>412</v>
      </c>
      <c r="F4123" s="8" t="s">
        <v>1117</v>
      </c>
    </row>
    <row r="4124" spans="1:6" ht="15" x14ac:dyDescent="0.25">
      <c r="A4124" s="8" t="s">
        <v>1114</v>
      </c>
      <c r="B4124" s="8" t="s">
        <v>1115</v>
      </c>
      <c r="C4124" s="8" t="s">
        <v>1116</v>
      </c>
      <c r="D4124" s="8" t="s">
        <v>5251</v>
      </c>
      <c r="E4124" s="9">
        <v>297</v>
      </c>
      <c r="F4124" s="8" t="s">
        <v>1117</v>
      </c>
    </row>
    <row r="4125" spans="1:6" ht="15" x14ac:dyDescent="0.25">
      <c r="A4125" s="8" t="s">
        <v>1114</v>
      </c>
      <c r="B4125" s="8" t="s">
        <v>1115</v>
      </c>
      <c r="C4125" s="8" t="s">
        <v>1116</v>
      </c>
      <c r="D4125" s="8" t="s">
        <v>5252</v>
      </c>
      <c r="E4125" s="9">
        <v>302</v>
      </c>
      <c r="F4125" s="8" t="s">
        <v>1117</v>
      </c>
    </row>
    <row r="4126" spans="1:6" ht="15" x14ac:dyDescent="0.25">
      <c r="A4126" s="8" t="s">
        <v>1114</v>
      </c>
      <c r="B4126" s="8" t="s">
        <v>1115</v>
      </c>
      <c r="C4126" s="8" t="s">
        <v>1116</v>
      </c>
      <c r="D4126" s="8" t="s">
        <v>5253</v>
      </c>
      <c r="E4126" s="9">
        <v>272</v>
      </c>
      <c r="F4126" s="8" t="s">
        <v>1117</v>
      </c>
    </row>
    <row r="4127" spans="1:6" ht="15" x14ac:dyDescent="0.25">
      <c r="A4127" s="8" t="s">
        <v>1114</v>
      </c>
      <c r="B4127" s="8" t="s">
        <v>1115</v>
      </c>
      <c r="C4127" s="8" t="s">
        <v>1116</v>
      </c>
      <c r="D4127" s="8" t="s">
        <v>5254</v>
      </c>
      <c r="E4127" s="9">
        <v>369</v>
      </c>
      <c r="F4127" s="8" t="s">
        <v>1117</v>
      </c>
    </row>
    <row r="4128" spans="1:6" ht="15" x14ac:dyDescent="0.25">
      <c r="A4128" s="8" t="s">
        <v>1114</v>
      </c>
      <c r="B4128" s="8" t="s">
        <v>1115</v>
      </c>
      <c r="C4128" s="8" t="s">
        <v>1116</v>
      </c>
      <c r="D4128" s="8" t="s">
        <v>5255</v>
      </c>
      <c r="E4128" s="9">
        <v>351</v>
      </c>
      <c r="F4128" s="8" t="s">
        <v>1117</v>
      </c>
    </row>
    <row r="4129" spans="1:6" ht="15" x14ac:dyDescent="0.25">
      <c r="A4129" s="8" t="s">
        <v>1114</v>
      </c>
      <c r="B4129" s="8" t="s">
        <v>1115</v>
      </c>
      <c r="C4129" s="8" t="s">
        <v>1116</v>
      </c>
      <c r="D4129" s="8" t="s">
        <v>5256</v>
      </c>
      <c r="E4129" s="9">
        <v>382</v>
      </c>
      <c r="F4129" s="8" t="s">
        <v>1117</v>
      </c>
    </row>
    <row r="4130" spans="1:6" ht="15" x14ac:dyDescent="0.25">
      <c r="A4130" s="8" t="s">
        <v>1114</v>
      </c>
      <c r="B4130" s="8" t="s">
        <v>1115</v>
      </c>
      <c r="C4130" s="8" t="s">
        <v>1116</v>
      </c>
      <c r="D4130" s="8" t="s">
        <v>5257</v>
      </c>
      <c r="E4130" s="9">
        <v>365</v>
      </c>
      <c r="F4130" s="8" t="s">
        <v>1117</v>
      </c>
    </row>
    <row r="4131" spans="1:6" ht="15" x14ac:dyDescent="0.25">
      <c r="A4131" s="8" t="s">
        <v>1114</v>
      </c>
      <c r="B4131" s="8" t="s">
        <v>1115</v>
      </c>
      <c r="C4131" s="8" t="s">
        <v>1116</v>
      </c>
      <c r="D4131" s="8" t="s">
        <v>5258</v>
      </c>
      <c r="E4131" s="9">
        <v>317</v>
      </c>
      <c r="F4131" s="8" t="s">
        <v>1117</v>
      </c>
    </row>
    <row r="4132" spans="1:6" ht="15" x14ac:dyDescent="0.25">
      <c r="A4132" s="8" t="s">
        <v>1114</v>
      </c>
      <c r="B4132" s="8" t="s">
        <v>1115</v>
      </c>
      <c r="C4132" s="8" t="s">
        <v>1116</v>
      </c>
      <c r="D4132" s="8" t="s">
        <v>5259</v>
      </c>
      <c r="E4132" s="9">
        <v>276</v>
      </c>
      <c r="F4132" s="8" t="s">
        <v>1117</v>
      </c>
    </row>
    <row r="4133" spans="1:6" ht="15" x14ac:dyDescent="0.25">
      <c r="A4133" s="8" t="s">
        <v>1114</v>
      </c>
      <c r="B4133" s="8" t="s">
        <v>1115</v>
      </c>
      <c r="C4133" s="8" t="s">
        <v>1116</v>
      </c>
      <c r="D4133" s="8" t="s">
        <v>5260</v>
      </c>
      <c r="E4133" s="9">
        <v>291</v>
      </c>
      <c r="F4133" s="8" t="s">
        <v>1117</v>
      </c>
    </row>
    <row r="4134" spans="1:6" ht="15" x14ac:dyDescent="0.25">
      <c r="A4134" s="8" t="s">
        <v>1114</v>
      </c>
      <c r="B4134" s="8" t="s">
        <v>1115</v>
      </c>
      <c r="C4134" s="8" t="s">
        <v>1116</v>
      </c>
      <c r="D4134" s="8" t="s">
        <v>5261</v>
      </c>
      <c r="E4134" s="9">
        <v>380</v>
      </c>
      <c r="F4134" s="8" t="s">
        <v>1117</v>
      </c>
    </row>
    <row r="4135" spans="1:6" ht="15" x14ac:dyDescent="0.25">
      <c r="A4135" s="8" t="s">
        <v>1114</v>
      </c>
      <c r="B4135" s="8" t="s">
        <v>1115</v>
      </c>
      <c r="C4135" s="8" t="s">
        <v>1116</v>
      </c>
      <c r="D4135" s="8" t="s">
        <v>5262</v>
      </c>
      <c r="E4135" s="9">
        <v>18</v>
      </c>
      <c r="F4135" s="8" t="s">
        <v>1117</v>
      </c>
    </row>
    <row r="4136" spans="1:6" ht="15" x14ac:dyDescent="0.25">
      <c r="A4136" s="8" t="s">
        <v>1114</v>
      </c>
      <c r="B4136" s="8" t="s">
        <v>1115</v>
      </c>
      <c r="C4136" s="8" t="s">
        <v>1116</v>
      </c>
      <c r="D4136" s="8" t="s">
        <v>5263</v>
      </c>
      <c r="E4136" s="9">
        <v>43</v>
      </c>
      <c r="F4136" s="8" t="s">
        <v>1117</v>
      </c>
    </row>
    <row r="4137" spans="1:6" ht="15" x14ac:dyDescent="0.25">
      <c r="A4137" s="8" t="s">
        <v>1114</v>
      </c>
      <c r="B4137" s="8" t="s">
        <v>1115</v>
      </c>
      <c r="C4137" s="8" t="s">
        <v>1116</v>
      </c>
      <c r="D4137" s="8" t="s">
        <v>5264</v>
      </c>
      <c r="E4137" s="9">
        <v>24</v>
      </c>
      <c r="F4137" s="8" t="s">
        <v>1117</v>
      </c>
    </row>
    <row r="4138" spans="1:6" ht="15" x14ac:dyDescent="0.25">
      <c r="A4138" s="8" t="s">
        <v>1114</v>
      </c>
      <c r="B4138" s="8" t="s">
        <v>1115</v>
      </c>
      <c r="C4138" s="8" t="s">
        <v>1116</v>
      </c>
      <c r="D4138" s="8" t="s">
        <v>5265</v>
      </c>
      <c r="E4138" s="9">
        <v>44</v>
      </c>
      <c r="F4138" s="8" t="s">
        <v>1117</v>
      </c>
    </row>
    <row r="4139" spans="1:6" ht="15" x14ac:dyDescent="0.25">
      <c r="A4139" s="8" t="s">
        <v>1114</v>
      </c>
      <c r="B4139" s="8" t="s">
        <v>1115</v>
      </c>
      <c r="C4139" s="8" t="s">
        <v>1131</v>
      </c>
      <c r="D4139" s="8" t="s">
        <v>5262</v>
      </c>
      <c r="E4139" s="9">
        <v>2</v>
      </c>
      <c r="F4139" s="8" t="s">
        <v>1117</v>
      </c>
    </row>
    <row r="4140" spans="1:6" ht="15" x14ac:dyDescent="0.25">
      <c r="A4140" s="8" t="s">
        <v>1114</v>
      </c>
      <c r="B4140" s="8" t="s">
        <v>1115</v>
      </c>
      <c r="C4140" s="8" t="s">
        <v>1119</v>
      </c>
      <c r="D4140" s="8" t="s">
        <v>5266</v>
      </c>
      <c r="E4140" s="9">
        <v>461</v>
      </c>
      <c r="F4140" s="8" t="s">
        <v>1117</v>
      </c>
    </row>
    <row r="4141" spans="1:6" ht="15" x14ac:dyDescent="0.25">
      <c r="A4141" s="8" t="s">
        <v>1114</v>
      </c>
      <c r="B4141" s="8" t="s">
        <v>1115</v>
      </c>
      <c r="C4141" s="8" t="s">
        <v>1119</v>
      </c>
      <c r="D4141" s="8" t="s">
        <v>5267</v>
      </c>
      <c r="E4141" s="9">
        <v>416</v>
      </c>
      <c r="F4141" s="8" t="s">
        <v>1117</v>
      </c>
    </row>
    <row r="4142" spans="1:6" ht="15" x14ac:dyDescent="0.25">
      <c r="A4142" s="8" t="s">
        <v>1114</v>
      </c>
      <c r="B4142" s="8" t="s">
        <v>1115</v>
      </c>
      <c r="C4142" s="8" t="s">
        <v>1119</v>
      </c>
      <c r="D4142" s="8" t="s">
        <v>5268</v>
      </c>
      <c r="E4142" s="9">
        <v>241</v>
      </c>
      <c r="F4142" s="8" t="s">
        <v>1117</v>
      </c>
    </row>
    <row r="4143" spans="1:6" ht="15" x14ac:dyDescent="0.25">
      <c r="A4143" s="8" t="s">
        <v>1114</v>
      </c>
      <c r="B4143" s="8" t="s">
        <v>1115</v>
      </c>
      <c r="C4143" s="8" t="s">
        <v>1119</v>
      </c>
      <c r="D4143" s="8" t="s">
        <v>5269</v>
      </c>
      <c r="E4143" s="9">
        <v>347</v>
      </c>
      <c r="F4143" s="8" t="s">
        <v>1117</v>
      </c>
    </row>
    <row r="4144" spans="1:6" ht="15" x14ac:dyDescent="0.25">
      <c r="A4144" s="8" t="s">
        <v>1114</v>
      </c>
      <c r="B4144" s="8" t="s">
        <v>1115</v>
      </c>
      <c r="C4144" s="8" t="s">
        <v>1120</v>
      </c>
      <c r="D4144" s="8" t="s">
        <v>5270</v>
      </c>
      <c r="E4144" s="9">
        <v>30</v>
      </c>
      <c r="F4144" s="8" t="s">
        <v>1117</v>
      </c>
    </row>
    <row r="4145" spans="1:6" ht="15" x14ac:dyDescent="0.25">
      <c r="A4145" s="8" t="s">
        <v>1114</v>
      </c>
      <c r="B4145" s="8" t="s">
        <v>1115</v>
      </c>
      <c r="C4145" s="8" t="s">
        <v>1120</v>
      </c>
      <c r="D4145" s="8" t="s">
        <v>5271</v>
      </c>
      <c r="E4145" s="9">
        <v>258</v>
      </c>
      <c r="F4145" s="8" t="s">
        <v>1117</v>
      </c>
    </row>
    <row r="4146" spans="1:6" ht="15" x14ac:dyDescent="0.25">
      <c r="A4146" s="8" t="s">
        <v>1114</v>
      </c>
      <c r="B4146" s="8" t="s">
        <v>1115</v>
      </c>
      <c r="C4146" s="8" t="s">
        <v>1120</v>
      </c>
      <c r="D4146" s="8" t="s">
        <v>5272</v>
      </c>
      <c r="E4146" s="9">
        <v>10</v>
      </c>
      <c r="F4146" s="8" t="s">
        <v>1117</v>
      </c>
    </row>
    <row r="4147" spans="1:6" ht="15" x14ac:dyDescent="0.25">
      <c r="A4147" s="8" t="s">
        <v>1114</v>
      </c>
      <c r="B4147" s="8" t="s">
        <v>1115</v>
      </c>
      <c r="C4147" s="8" t="s">
        <v>1120</v>
      </c>
      <c r="D4147" s="8" t="s">
        <v>5264</v>
      </c>
      <c r="E4147" s="9">
        <v>406</v>
      </c>
      <c r="F4147" s="8" t="s">
        <v>1117</v>
      </c>
    </row>
    <row r="4148" spans="1:6" ht="15" x14ac:dyDescent="0.25">
      <c r="A4148" s="8" t="s">
        <v>1114</v>
      </c>
      <c r="B4148" s="8" t="s">
        <v>1115</v>
      </c>
      <c r="C4148" s="8" t="s">
        <v>1120</v>
      </c>
      <c r="D4148" s="8" t="s">
        <v>5265</v>
      </c>
      <c r="E4148" s="9">
        <v>334</v>
      </c>
      <c r="F4148" s="8" t="s">
        <v>1117</v>
      </c>
    </row>
    <row r="4149" spans="1:6" ht="15" x14ac:dyDescent="0.25">
      <c r="A4149" s="8" t="s">
        <v>1114</v>
      </c>
      <c r="B4149" s="8" t="s">
        <v>1115</v>
      </c>
      <c r="C4149" s="8" t="s">
        <v>1120</v>
      </c>
      <c r="D4149" s="8" t="s">
        <v>5273</v>
      </c>
      <c r="E4149" s="9">
        <v>248</v>
      </c>
      <c r="F4149" s="8" t="s">
        <v>1117</v>
      </c>
    </row>
    <row r="4150" spans="1:6" ht="15" x14ac:dyDescent="0.25">
      <c r="A4150" s="8" t="s">
        <v>1114</v>
      </c>
      <c r="B4150" s="8" t="s">
        <v>1115</v>
      </c>
      <c r="C4150" s="8" t="s">
        <v>1120</v>
      </c>
      <c r="D4150" s="8" t="s">
        <v>5274</v>
      </c>
      <c r="E4150" s="9">
        <v>190</v>
      </c>
      <c r="F4150" s="8" t="s">
        <v>1117</v>
      </c>
    </row>
    <row r="4151" spans="1:6" ht="15" x14ac:dyDescent="0.25">
      <c r="A4151" s="8" t="s">
        <v>1114</v>
      </c>
      <c r="B4151" s="8" t="s">
        <v>1115</v>
      </c>
      <c r="C4151" s="8" t="s">
        <v>1120</v>
      </c>
      <c r="D4151" s="8" t="s">
        <v>5275</v>
      </c>
      <c r="E4151" s="9">
        <v>380</v>
      </c>
      <c r="F4151" s="8" t="s">
        <v>1117</v>
      </c>
    </row>
    <row r="4152" spans="1:6" ht="15" x14ac:dyDescent="0.25">
      <c r="A4152" s="8" t="s">
        <v>1114</v>
      </c>
      <c r="B4152" s="8" t="s">
        <v>1115</v>
      </c>
      <c r="C4152" s="8" t="s">
        <v>1120</v>
      </c>
      <c r="D4152" s="8" t="s">
        <v>5276</v>
      </c>
      <c r="E4152" s="9">
        <v>243</v>
      </c>
      <c r="F4152" s="8" t="s">
        <v>1117</v>
      </c>
    </row>
    <row r="4153" spans="1:6" ht="15" x14ac:dyDescent="0.25">
      <c r="A4153" s="8" t="s">
        <v>1114</v>
      </c>
      <c r="B4153" s="8" t="s">
        <v>1115</v>
      </c>
      <c r="C4153" s="8" t="s">
        <v>1120</v>
      </c>
      <c r="D4153" s="8" t="s">
        <v>5277</v>
      </c>
      <c r="E4153" s="9">
        <v>341</v>
      </c>
      <c r="F4153" s="8" t="s">
        <v>1117</v>
      </c>
    </row>
    <row r="4154" spans="1:6" ht="15" x14ac:dyDescent="0.25">
      <c r="A4154" s="8" t="s">
        <v>1114</v>
      </c>
      <c r="B4154" s="8" t="s">
        <v>1115</v>
      </c>
      <c r="C4154" s="8" t="s">
        <v>1120</v>
      </c>
      <c r="D4154" s="8" t="s">
        <v>5278</v>
      </c>
      <c r="E4154" s="9">
        <v>326</v>
      </c>
      <c r="F4154" s="8" t="s">
        <v>1117</v>
      </c>
    </row>
    <row r="4155" spans="1:6" ht="15" x14ac:dyDescent="0.25">
      <c r="A4155" s="8" t="s">
        <v>1114</v>
      </c>
      <c r="B4155" s="8" t="s">
        <v>1115</v>
      </c>
      <c r="C4155" s="8" t="s">
        <v>1120</v>
      </c>
      <c r="D4155" s="8" t="s">
        <v>5279</v>
      </c>
      <c r="E4155" s="9">
        <v>356</v>
      </c>
      <c r="F4155" s="8" t="s">
        <v>1117</v>
      </c>
    </row>
    <row r="4156" spans="1:6" ht="15" x14ac:dyDescent="0.25">
      <c r="A4156" s="8" t="s">
        <v>1114</v>
      </c>
      <c r="B4156" s="8" t="s">
        <v>1115</v>
      </c>
      <c r="C4156" s="8" t="s">
        <v>1120</v>
      </c>
      <c r="D4156" s="8" t="s">
        <v>5280</v>
      </c>
      <c r="E4156" s="9">
        <v>316</v>
      </c>
      <c r="F4156" s="8" t="s">
        <v>1117</v>
      </c>
    </row>
    <row r="4157" spans="1:6" ht="15" x14ac:dyDescent="0.25">
      <c r="A4157" s="8" t="s">
        <v>1114</v>
      </c>
      <c r="B4157" s="8" t="s">
        <v>1115</v>
      </c>
      <c r="C4157" s="8" t="s">
        <v>1120</v>
      </c>
      <c r="D4157" s="8" t="s">
        <v>5281</v>
      </c>
      <c r="E4157" s="9">
        <v>470</v>
      </c>
      <c r="F4157" s="8" t="s">
        <v>1117</v>
      </c>
    </row>
    <row r="4158" spans="1:6" ht="15" x14ac:dyDescent="0.25">
      <c r="A4158" s="8" t="s">
        <v>1114</v>
      </c>
      <c r="B4158" s="8" t="s">
        <v>1115</v>
      </c>
      <c r="C4158" s="8" t="s">
        <v>1120</v>
      </c>
      <c r="D4158" s="8" t="s">
        <v>5282</v>
      </c>
      <c r="E4158" s="9">
        <v>558</v>
      </c>
      <c r="F4158" s="8" t="s">
        <v>1117</v>
      </c>
    </row>
    <row r="4159" spans="1:6" ht="15" x14ac:dyDescent="0.25">
      <c r="A4159" s="8" t="s">
        <v>1114</v>
      </c>
      <c r="B4159" s="8" t="s">
        <v>1115</v>
      </c>
      <c r="C4159" s="8" t="s">
        <v>1120</v>
      </c>
      <c r="D4159" s="8" t="s">
        <v>5283</v>
      </c>
      <c r="E4159" s="9">
        <v>143</v>
      </c>
      <c r="F4159" s="8" t="s">
        <v>1117</v>
      </c>
    </row>
    <row r="4160" spans="1:6" ht="15" x14ac:dyDescent="0.25">
      <c r="A4160" s="8" t="s">
        <v>1114</v>
      </c>
      <c r="B4160" s="8" t="s">
        <v>1115</v>
      </c>
      <c r="C4160" s="8" t="s">
        <v>1120</v>
      </c>
      <c r="D4160" s="8" t="s">
        <v>5284</v>
      </c>
      <c r="E4160" s="9">
        <v>315</v>
      </c>
      <c r="F4160" s="8" t="s">
        <v>1117</v>
      </c>
    </row>
    <row r="4161" spans="1:6" ht="15" x14ac:dyDescent="0.25">
      <c r="A4161" s="8" t="s">
        <v>1114</v>
      </c>
      <c r="B4161" s="8" t="s">
        <v>1115</v>
      </c>
      <c r="C4161" s="8" t="s">
        <v>1120</v>
      </c>
      <c r="D4161" s="8" t="s">
        <v>5285</v>
      </c>
      <c r="E4161" s="9">
        <v>230</v>
      </c>
      <c r="F4161" s="8" t="s">
        <v>1117</v>
      </c>
    </row>
    <row r="4162" spans="1:6" ht="15" x14ac:dyDescent="0.25">
      <c r="A4162" s="8" t="s">
        <v>1114</v>
      </c>
      <c r="B4162" s="8" t="s">
        <v>1115</v>
      </c>
      <c r="C4162" s="8" t="s">
        <v>1120</v>
      </c>
      <c r="D4162" s="8" t="s">
        <v>5286</v>
      </c>
      <c r="E4162" s="9">
        <v>223</v>
      </c>
      <c r="F4162" s="8" t="s">
        <v>1117</v>
      </c>
    </row>
    <row r="4163" spans="1:6" ht="15" x14ac:dyDescent="0.25">
      <c r="A4163" s="8" t="s">
        <v>1114</v>
      </c>
      <c r="B4163" s="8" t="s">
        <v>1121</v>
      </c>
      <c r="C4163" s="8" t="s">
        <v>1122</v>
      </c>
      <c r="D4163" s="8" t="s">
        <v>5287</v>
      </c>
      <c r="E4163" s="9">
        <v>294</v>
      </c>
      <c r="F4163" s="8" t="s">
        <v>1117</v>
      </c>
    </row>
    <row r="4164" spans="1:6" ht="15" x14ac:dyDescent="0.25">
      <c r="A4164" s="8" t="s">
        <v>1114</v>
      </c>
      <c r="B4164" s="8" t="s">
        <v>1121</v>
      </c>
      <c r="C4164" s="8" t="s">
        <v>1122</v>
      </c>
      <c r="D4164" s="8" t="s">
        <v>5288</v>
      </c>
      <c r="E4164" s="9">
        <v>267</v>
      </c>
      <c r="F4164" s="8" t="s">
        <v>1117</v>
      </c>
    </row>
    <row r="4165" spans="1:6" ht="15" x14ac:dyDescent="0.25">
      <c r="A4165" s="8" t="s">
        <v>1114</v>
      </c>
      <c r="B4165" s="8" t="s">
        <v>1121</v>
      </c>
      <c r="C4165" s="8" t="s">
        <v>1122</v>
      </c>
      <c r="D4165" s="8" t="s">
        <v>5289</v>
      </c>
      <c r="E4165" s="9">
        <v>334</v>
      </c>
      <c r="F4165" s="8" t="s">
        <v>1117</v>
      </c>
    </row>
    <row r="4166" spans="1:6" ht="15" x14ac:dyDescent="0.25">
      <c r="A4166" s="8" t="s">
        <v>1114</v>
      </c>
      <c r="B4166" s="8" t="s">
        <v>1121</v>
      </c>
      <c r="C4166" s="8" t="s">
        <v>1122</v>
      </c>
      <c r="D4166" s="8" t="s">
        <v>5290</v>
      </c>
      <c r="E4166" s="9">
        <v>226</v>
      </c>
      <c r="F4166" s="8" t="s">
        <v>1117</v>
      </c>
    </row>
    <row r="4167" spans="1:6" ht="15" x14ac:dyDescent="0.25">
      <c r="A4167" s="8" t="s">
        <v>1114</v>
      </c>
      <c r="B4167" s="8" t="s">
        <v>1121</v>
      </c>
      <c r="C4167" s="8" t="s">
        <v>1122</v>
      </c>
      <c r="D4167" s="8" t="s">
        <v>5291</v>
      </c>
      <c r="E4167" s="9">
        <v>148</v>
      </c>
      <c r="F4167" s="8" t="s">
        <v>1117</v>
      </c>
    </row>
    <row r="4168" spans="1:6" ht="15" x14ac:dyDescent="0.25">
      <c r="A4168" s="8" t="s">
        <v>1114</v>
      </c>
      <c r="B4168" s="8" t="s">
        <v>1121</v>
      </c>
      <c r="C4168" s="8" t="s">
        <v>1122</v>
      </c>
      <c r="D4168" s="8" t="s">
        <v>5292</v>
      </c>
      <c r="E4168" s="9">
        <v>356</v>
      </c>
      <c r="F4168" s="8" t="s">
        <v>1117</v>
      </c>
    </row>
    <row r="4169" spans="1:6" ht="15" x14ac:dyDescent="0.25">
      <c r="A4169" s="8" t="s">
        <v>1114</v>
      </c>
      <c r="B4169" s="8" t="s">
        <v>1121</v>
      </c>
      <c r="C4169" s="8" t="s">
        <v>1122</v>
      </c>
      <c r="D4169" s="8" t="s">
        <v>5293</v>
      </c>
      <c r="E4169" s="9">
        <v>442</v>
      </c>
      <c r="F4169" s="8" t="s">
        <v>1117</v>
      </c>
    </row>
    <row r="4170" spans="1:6" ht="15" x14ac:dyDescent="0.25">
      <c r="A4170" s="8" t="s">
        <v>1114</v>
      </c>
      <c r="B4170" s="8" t="s">
        <v>1121</v>
      </c>
      <c r="C4170" s="8" t="s">
        <v>1122</v>
      </c>
      <c r="D4170" s="8" t="s">
        <v>5294</v>
      </c>
      <c r="E4170" s="9">
        <v>183</v>
      </c>
      <c r="F4170" s="8" t="s">
        <v>1117</v>
      </c>
    </row>
    <row r="4171" spans="1:6" ht="15" x14ac:dyDescent="0.25">
      <c r="A4171" s="8" t="s">
        <v>1114</v>
      </c>
      <c r="B4171" s="8" t="s">
        <v>1121</v>
      </c>
      <c r="C4171" s="8" t="s">
        <v>1122</v>
      </c>
      <c r="D4171" s="8" t="s">
        <v>5295</v>
      </c>
      <c r="E4171" s="9">
        <v>334</v>
      </c>
      <c r="F4171" s="8" t="s">
        <v>1117</v>
      </c>
    </row>
    <row r="4172" spans="1:6" ht="15" x14ac:dyDescent="0.25">
      <c r="A4172" s="8" t="s">
        <v>1114</v>
      </c>
      <c r="B4172" s="8" t="s">
        <v>1121</v>
      </c>
      <c r="C4172" s="8" t="s">
        <v>1123</v>
      </c>
      <c r="D4172" s="8" t="s">
        <v>5296</v>
      </c>
      <c r="E4172" s="9">
        <v>400</v>
      </c>
      <c r="F4172" s="8" t="s">
        <v>1117</v>
      </c>
    </row>
    <row r="4173" spans="1:6" ht="15" x14ac:dyDescent="0.25">
      <c r="A4173" s="8" t="s">
        <v>1114</v>
      </c>
      <c r="B4173" s="8" t="s">
        <v>1121</v>
      </c>
      <c r="C4173" s="8" t="s">
        <v>1123</v>
      </c>
      <c r="D4173" s="8" t="s">
        <v>5297</v>
      </c>
      <c r="E4173" s="9">
        <v>370</v>
      </c>
      <c r="F4173" s="8" t="s">
        <v>1117</v>
      </c>
    </row>
    <row r="4174" spans="1:6" ht="15" x14ac:dyDescent="0.25">
      <c r="A4174" s="8" t="s">
        <v>1114</v>
      </c>
      <c r="B4174" s="8" t="s">
        <v>1121</v>
      </c>
      <c r="C4174" s="8" t="s">
        <v>1123</v>
      </c>
      <c r="D4174" s="8" t="s">
        <v>5298</v>
      </c>
      <c r="E4174" s="9">
        <v>295</v>
      </c>
      <c r="F4174" s="8" t="s">
        <v>1117</v>
      </c>
    </row>
    <row r="4175" spans="1:6" ht="15" x14ac:dyDescent="0.25">
      <c r="A4175" s="8" t="s">
        <v>1114</v>
      </c>
      <c r="B4175" s="8" t="s">
        <v>1121</v>
      </c>
      <c r="C4175" s="8" t="s">
        <v>1123</v>
      </c>
      <c r="D4175" s="8" t="s">
        <v>5299</v>
      </c>
      <c r="E4175" s="9">
        <v>322</v>
      </c>
      <c r="F4175" s="8" t="s">
        <v>1117</v>
      </c>
    </row>
    <row r="4176" spans="1:6" ht="15" x14ac:dyDescent="0.25">
      <c r="A4176" s="8" t="s">
        <v>1114</v>
      </c>
      <c r="B4176" s="8" t="s">
        <v>1121</v>
      </c>
      <c r="C4176" s="8" t="s">
        <v>1123</v>
      </c>
      <c r="D4176" s="8" t="s">
        <v>5300</v>
      </c>
      <c r="E4176" s="9">
        <v>235</v>
      </c>
      <c r="F4176" s="8" t="s">
        <v>1117</v>
      </c>
    </row>
    <row r="4177" spans="1:6" ht="15" x14ac:dyDescent="0.25">
      <c r="A4177" s="8" t="s">
        <v>1114</v>
      </c>
      <c r="B4177" s="8" t="s">
        <v>1121</v>
      </c>
      <c r="C4177" s="8" t="s">
        <v>1123</v>
      </c>
      <c r="D4177" s="8" t="s">
        <v>5301</v>
      </c>
      <c r="E4177" s="9">
        <v>297</v>
      </c>
      <c r="F4177" s="8" t="s">
        <v>1117</v>
      </c>
    </row>
    <row r="4178" spans="1:6" ht="15" x14ac:dyDescent="0.25">
      <c r="A4178" s="8" t="s">
        <v>1114</v>
      </c>
      <c r="B4178" s="8" t="s">
        <v>1121</v>
      </c>
      <c r="C4178" s="8" t="s">
        <v>1123</v>
      </c>
      <c r="D4178" s="8" t="s">
        <v>5302</v>
      </c>
      <c r="E4178" s="9">
        <v>353</v>
      </c>
      <c r="F4178" s="8" t="s">
        <v>1117</v>
      </c>
    </row>
    <row r="4179" spans="1:6" ht="15" x14ac:dyDescent="0.25">
      <c r="A4179" s="8" t="s">
        <v>1114</v>
      </c>
      <c r="B4179" s="8" t="s">
        <v>1121</v>
      </c>
      <c r="C4179" s="8" t="s">
        <v>1123</v>
      </c>
      <c r="D4179" s="8" t="s">
        <v>5303</v>
      </c>
      <c r="E4179" s="9">
        <v>230</v>
      </c>
      <c r="F4179" s="8" t="s">
        <v>1117</v>
      </c>
    </row>
    <row r="4180" spans="1:6" ht="15" x14ac:dyDescent="0.25">
      <c r="A4180" s="8" t="s">
        <v>1114</v>
      </c>
      <c r="B4180" s="8" t="s">
        <v>1121</v>
      </c>
      <c r="C4180" s="8" t="s">
        <v>1123</v>
      </c>
      <c r="D4180" s="8" t="s">
        <v>5304</v>
      </c>
      <c r="E4180" s="9">
        <v>346</v>
      </c>
      <c r="F4180" s="8" t="s">
        <v>1117</v>
      </c>
    </row>
    <row r="4181" spans="1:6" ht="15" x14ac:dyDescent="0.25">
      <c r="A4181" s="8" t="s">
        <v>1114</v>
      </c>
      <c r="B4181" s="8" t="s">
        <v>1121</v>
      </c>
      <c r="C4181" s="8" t="s">
        <v>1123</v>
      </c>
      <c r="D4181" s="8" t="s">
        <v>5305</v>
      </c>
      <c r="E4181" s="9">
        <v>380</v>
      </c>
      <c r="F4181" s="8" t="s">
        <v>1117</v>
      </c>
    </row>
    <row r="4182" spans="1:6" ht="15" x14ac:dyDescent="0.25">
      <c r="A4182" s="8" t="s">
        <v>1114</v>
      </c>
      <c r="B4182" s="8" t="s">
        <v>1121</v>
      </c>
      <c r="C4182" s="8" t="s">
        <v>1123</v>
      </c>
      <c r="D4182" s="8" t="s">
        <v>5306</v>
      </c>
      <c r="E4182" s="9">
        <v>185</v>
      </c>
      <c r="F4182" s="8" t="s">
        <v>1117</v>
      </c>
    </row>
    <row r="4183" spans="1:6" ht="15" x14ac:dyDescent="0.25">
      <c r="A4183" s="8" t="s">
        <v>1114</v>
      </c>
      <c r="B4183" s="8" t="s">
        <v>1121</v>
      </c>
      <c r="C4183" s="8" t="s">
        <v>1123</v>
      </c>
      <c r="D4183" s="8" t="s">
        <v>5307</v>
      </c>
      <c r="E4183" s="9">
        <v>287</v>
      </c>
      <c r="F4183" s="8" t="s">
        <v>1117</v>
      </c>
    </row>
    <row r="4184" spans="1:6" ht="15" x14ac:dyDescent="0.25">
      <c r="A4184" s="8" t="s">
        <v>1114</v>
      </c>
      <c r="B4184" s="8" t="s">
        <v>1121</v>
      </c>
      <c r="C4184" s="8" t="s">
        <v>1123</v>
      </c>
      <c r="D4184" s="8" t="s">
        <v>5308</v>
      </c>
      <c r="E4184" s="9">
        <v>207</v>
      </c>
      <c r="F4184" s="8" t="s">
        <v>1117</v>
      </c>
    </row>
    <row r="4185" spans="1:6" ht="15" x14ac:dyDescent="0.25">
      <c r="A4185" s="8" t="s">
        <v>1114</v>
      </c>
      <c r="B4185" s="8" t="s">
        <v>1121</v>
      </c>
      <c r="C4185" s="8" t="s">
        <v>1123</v>
      </c>
      <c r="D4185" s="8" t="s">
        <v>5309</v>
      </c>
      <c r="E4185" s="9">
        <v>301</v>
      </c>
      <c r="F4185" s="8" t="s">
        <v>1117</v>
      </c>
    </row>
    <row r="4186" spans="1:6" ht="15" x14ac:dyDescent="0.25">
      <c r="A4186" s="8" t="s">
        <v>1114</v>
      </c>
      <c r="B4186" s="8" t="s">
        <v>1121</v>
      </c>
      <c r="C4186" s="8" t="s">
        <v>1123</v>
      </c>
      <c r="D4186" s="8" t="s">
        <v>5310</v>
      </c>
      <c r="E4186" s="9">
        <v>349</v>
      </c>
      <c r="F4186" s="8" t="s">
        <v>1117</v>
      </c>
    </row>
    <row r="4187" spans="1:6" ht="15" x14ac:dyDescent="0.25">
      <c r="A4187" s="8" t="s">
        <v>1114</v>
      </c>
      <c r="B4187" s="8" t="s">
        <v>1121</v>
      </c>
      <c r="C4187" s="8" t="s">
        <v>1123</v>
      </c>
      <c r="D4187" s="8" t="s">
        <v>5311</v>
      </c>
      <c r="E4187" s="9">
        <v>321</v>
      </c>
      <c r="F4187" s="8" t="s">
        <v>1117</v>
      </c>
    </row>
    <row r="4188" spans="1:6" ht="15" x14ac:dyDescent="0.25">
      <c r="A4188" s="8" t="s">
        <v>1114</v>
      </c>
      <c r="B4188" s="8" t="s">
        <v>1121</v>
      </c>
      <c r="C4188" s="8" t="s">
        <v>1123</v>
      </c>
      <c r="D4188" s="8" t="s">
        <v>5312</v>
      </c>
      <c r="E4188" s="9">
        <v>275</v>
      </c>
      <c r="F4188" s="8" t="s">
        <v>1117</v>
      </c>
    </row>
    <row r="4189" spans="1:6" ht="15" x14ac:dyDescent="0.25">
      <c r="A4189" s="8" t="s">
        <v>1114</v>
      </c>
      <c r="B4189" s="8" t="s">
        <v>1121</v>
      </c>
      <c r="C4189" s="8" t="s">
        <v>1123</v>
      </c>
      <c r="D4189" s="8" t="s">
        <v>5313</v>
      </c>
      <c r="E4189" s="9">
        <v>286</v>
      </c>
      <c r="F4189" s="8" t="s">
        <v>1117</v>
      </c>
    </row>
    <row r="4190" spans="1:6" ht="15" x14ac:dyDescent="0.25">
      <c r="A4190" s="8" t="s">
        <v>1114</v>
      </c>
      <c r="B4190" s="8" t="s">
        <v>1121</v>
      </c>
      <c r="C4190" s="8" t="s">
        <v>1123</v>
      </c>
      <c r="D4190" s="8" t="s">
        <v>5314</v>
      </c>
      <c r="E4190" s="9">
        <v>408</v>
      </c>
      <c r="F4190" s="8" t="s">
        <v>1117</v>
      </c>
    </row>
    <row r="4191" spans="1:6" ht="15" x14ac:dyDescent="0.25">
      <c r="A4191" s="8" t="s">
        <v>1114</v>
      </c>
      <c r="B4191" s="8" t="s">
        <v>1121</v>
      </c>
      <c r="C4191" s="8" t="s">
        <v>1123</v>
      </c>
      <c r="D4191" s="8" t="s">
        <v>5315</v>
      </c>
      <c r="E4191" s="9">
        <v>250</v>
      </c>
      <c r="F4191" s="8" t="s">
        <v>1117</v>
      </c>
    </row>
    <row r="4192" spans="1:6" ht="15" x14ac:dyDescent="0.25">
      <c r="A4192" s="8" t="s">
        <v>1114</v>
      </c>
      <c r="B4192" s="8" t="s">
        <v>1121</v>
      </c>
      <c r="C4192" s="8" t="s">
        <v>1123</v>
      </c>
      <c r="D4192" s="8" t="s">
        <v>5316</v>
      </c>
      <c r="E4192" s="9">
        <v>363</v>
      </c>
      <c r="F4192" s="8" t="s">
        <v>1117</v>
      </c>
    </row>
    <row r="4193" spans="1:6" ht="15" x14ac:dyDescent="0.25">
      <c r="A4193" s="8" t="s">
        <v>1114</v>
      </c>
      <c r="B4193" s="8" t="s">
        <v>1121</v>
      </c>
      <c r="C4193" s="8" t="s">
        <v>1123</v>
      </c>
      <c r="D4193" s="8" t="s">
        <v>5317</v>
      </c>
      <c r="E4193" s="9">
        <v>269</v>
      </c>
      <c r="F4193" s="8" t="s">
        <v>1117</v>
      </c>
    </row>
    <row r="4194" spans="1:6" ht="15" x14ac:dyDescent="0.25">
      <c r="A4194" s="8" t="s">
        <v>1114</v>
      </c>
      <c r="B4194" s="8" t="s">
        <v>1121</v>
      </c>
      <c r="C4194" s="8" t="s">
        <v>1124</v>
      </c>
      <c r="D4194" s="8" t="s">
        <v>5318</v>
      </c>
      <c r="E4194" s="9">
        <v>250</v>
      </c>
      <c r="F4194" s="8" t="s">
        <v>1117</v>
      </c>
    </row>
    <row r="4195" spans="1:6" ht="15" x14ac:dyDescent="0.25">
      <c r="A4195" s="8" t="s">
        <v>1114</v>
      </c>
      <c r="B4195" s="8" t="s">
        <v>1121</v>
      </c>
      <c r="C4195" s="8" t="s">
        <v>1124</v>
      </c>
      <c r="D4195" s="8" t="s">
        <v>5319</v>
      </c>
      <c r="E4195" s="9">
        <v>675</v>
      </c>
      <c r="F4195" s="8" t="s">
        <v>1117</v>
      </c>
    </row>
    <row r="4196" spans="1:6" ht="15" x14ac:dyDescent="0.25">
      <c r="A4196" s="8" t="s">
        <v>1114</v>
      </c>
      <c r="B4196" s="8" t="s">
        <v>1121</v>
      </c>
      <c r="C4196" s="8" t="s">
        <v>1124</v>
      </c>
      <c r="D4196" s="8" t="s">
        <v>5320</v>
      </c>
      <c r="E4196" s="9">
        <v>438</v>
      </c>
      <c r="F4196" s="8" t="s">
        <v>1117</v>
      </c>
    </row>
    <row r="4197" spans="1:6" ht="15" x14ac:dyDescent="0.25">
      <c r="A4197" s="8" t="s">
        <v>1114</v>
      </c>
      <c r="B4197" s="8" t="s">
        <v>1121</v>
      </c>
      <c r="C4197" s="8" t="s">
        <v>1124</v>
      </c>
      <c r="D4197" s="8" t="s">
        <v>5321</v>
      </c>
      <c r="E4197" s="9">
        <v>173</v>
      </c>
      <c r="F4197" s="8" t="s">
        <v>1117</v>
      </c>
    </row>
    <row r="4198" spans="1:6" ht="15" x14ac:dyDescent="0.25">
      <c r="A4198" s="8" t="s">
        <v>1114</v>
      </c>
      <c r="B4198" s="8" t="s">
        <v>1121</v>
      </c>
      <c r="C4198" s="8" t="s">
        <v>1124</v>
      </c>
      <c r="D4198" s="8" t="s">
        <v>5322</v>
      </c>
      <c r="E4198" s="9">
        <v>171</v>
      </c>
      <c r="F4198" s="8" t="s">
        <v>1117</v>
      </c>
    </row>
    <row r="4199" spans="1:6" ht="15" x14ac:dyDescent="0.25">
      <c r="A4199" s="8" t="s">
        <v>1114</v>
      </c>
      <c r="B4199" s="8" t="s">
        <v>1121</v>
      </c>
      <c r="C4199" s="8" t="s">
        <v>1124</v>
      </c>
      <c r="D4199" s="8" t="s">
        <v>5323</v>
      </c>
      <c r="E4199" s="9">
        <v>426</v>
      </c>
      <c r="F4199" s="8" t="s">
        <v>1117</v>
      </c>
    </row>
    <row r="4200" spans="1:6" ht="15" x14ac:dyDescent="0.25">
      <c r="A4200" s="8" t="s">
        <v>1114</v>
      </c>
      <c r="B4200" s="8" t="s">
        <v>1125</v>
      </c>
      <c r="C4200" s="8" t="s">
        <v>1126</v>
      </c>
      <c r="D4200" s="8" t="s">
        <v>5324</v>
      </c>
      <c r="E4200" s="9">
        <v>38</v>
      </c>
      <c r="F4200" s="8" t="s">
        <v>1117</v>
      </c>
    </row>
    <row r="4201" spans="1:6" ht="15" x14ac:dyDescent="0.25">
      <c r="A4201" s="8" t="s">
        <v>1114</v>
      </c>
      <c r="B4201" s="8" t="s">
        <v>1125</v>
      </c>
      <c r="C4201" s="8" t="s">
        <v>1126</v>
      </c>
      <c r="D4201" s="8" t="s">
        <v>5325</v>
      </c>
      <c r="E4201" s="9">
        <v>363</v>
      </c>
      <c r="F4201" s="8" t="s">
        <v>1117</v>
      </c>
    </row>
    <row r="4202" spans="1:6" ht="15" x14ac:dyDescent="0.25">
      <c r="A4202" s="8" t="s">
        <v>1114</v>
      </c>
      <c r="B4202" s="8" t="s">
        <v>1125</v>
      </c>
      <c r="C4202" s="8" t="s">
        <v>1126</v>
      </c>
      <c r="D4202" s="8" t="s">
        <v>5326</v>
      </c>
      <c r="E4202" s="9">
        <v>406</v>
      </c>
      <c r="F4202" s="8" t="s">
        <v>1117</v>
      </c>
    </row>
    <row r="4203" spans="1:6" ht="15" x14ac:dyDescent="0.25">
      <c r="A4203" s="8" t="s">
        <v>1114</v>
      </c>
      <c r="B4203" s="8" t="s">
        <v>1125</v>
      </c>
      <c r="C4203" s="8" t="s">
        <v>1126</v>
      </c>
      <c r="D4203" s="8" t="s">
        <v>5327</v>
      </c>
      <c r="E4203" s="9">
        <v>396</v>
      </c>
      <c r="F4203" s="8" t="s">
        <v>1117</v>
      </c>
    </row>
    <row r="4204" spans="1:6" ht="15" x14ac:dyDescent="0.25">
      <c r="A4204" s="8" t="s">
        <v>1114</v>
      </c>
      <c r="B4204" s="8" t="s">
        <v>1125</v>
      </c>
      <c r="C4204" s="8" t="s">
        <v>1126</v>
      </c>
      <c r="D4204" s="8" t="s">
        <v>5328</v>
      </c>
      <c r="E4204" s="9">
        <v>471</v>
      </c>
      <c r="F4204" s="8" t="s">
        <v>1117</v>
      </c>
    </row>
    <row r="4205" spans="1:6" ht="15" x14ac:dyDescent="0.25">
      <c r="A4205" s="8" t="s">
        <v>1114</v>
      </c>
      <c r="B4205" s="8" t="s">
        <v>1125</v>
      </c>
      <c r="C4205" s="8" t="s">
        <v>1126</v>
      </c>
      <c r="D4205" s="8" t="s">
        <v>5329</v>
      </c>
      <c r="E4205" s="9">
        <v>67</v>
      </c>
      <c r="F4205" s="8" t="s">
        <v>1117</v>
      </c>
    </row>
    <row r="4206" spans="1:6" ht="15" x14ac:dyDescent="0.25">
      <c r="A4206" s="8" t="s">
        <v>1114</v>
      </c>
      <c r="B4206" s="8" t="s">
        <v>1125</v>
      </c>
      <c r="C4206" s="8" t="s">
        <v>1126</v>
      </c>
      <c r="D4206" s="8" t="s">
        <v>5330</v>
      </c>
      <c r="E4206" s="9">
        <v>86</v>
      </c>
      <c r="F4206" s="8" t="s">
        <v>1117</v>
      </c>
    </row>
    <row r="4207" spans="1:6" ht="15" x14ac:dyDescent="0.25">
      <c r="A4207" s="8" t="s">
        <v>1114</v>
      </c>
      <c r="B4207" s="8" t="s">
        <v>1125</v>
      </c>
      <c r="C4207" s="8" t="s">
        <v>1126</v>
      </c>
      <c r="D4207" s="8" t="s">
        <v>5331</v>
      </c>
      <c r="E4207" s="9">
        <v>340</v>
      </c>
      <c r="F4207" s="8" t="s">
        <v>1117</v>
      </c>
    </row>
    <row r="4208" spans="1:6" ht="15" x14ac:dyDescent="0.25">
      <c r="A4208" s="8" t="s">
        <v>1114</v>
      </c>
      <c r="B4208" s="8" t="s">
        <v>1125</v>
      </c>
      <c r="C4208" s="8" t="s">
        <v>1127</v>
      </c>
      <c r="D4208" s="8" t="s">
        <v>5332</v>
      </c>
      <c r="E4208" s="9">
        <v>37</v>
      </c>
      <c r="F4208" s="8" t="s">
        <v>1117</v>
      </c>
    </row>
    <row r="4209" spans="1:6" ht="15" x14ac:dyDescent="0.25">
      <c r="A4209" s="8" t="s">
        <v>1114</v>
      </c>
      <c r="B4209" s="8" t="s">
        <v>1125</v>
      </c>
      <c r="C4209" s="8" t="s">
        <v>1127</v>
      </c>
      <c r="D4209" s="8" t="s">
        <v>5333</v>
      </c>
      <c r="E4209" s="9">
        <v>81</v>
      </c>
      <c r="F4209" s="8" t="s">
        <v>1117</v>
      </c>
    </row>
    <row r="4210" spans="1:6" ht="15" x14ac:dyDescent="0.25">
      <c r="A4210" s="8" t="s">
        <v>1114</v>
      </c>
      <c r="B4210" s="8" t="s">
        <v>1125</v>
      </c>
      <c r="C4210" s="8" t="s">
        <v>1127</v>
      </c>
      <c r="D4210" s="8" t="s">
        <v>5334</v>
      </c>
      <c r="E4210" s="9">
        <v>13</v>
      </c>
      <c r="F4210" s="8" t="s">
        <v>1117</v>
      </c>
    </row>
    <row r="4211" spans="1:6" ht="15" x14ac:dyDescent="0.25">
      <c r="A4211" s="8" t="s">
        <v>1114</v>
      </c>
      <c r="B4211" s="8" t="s">
        <v>1125</v>
      </c>
      <c r="C4211" s="8" t="s">
        <v>1127</v>
      </c>
      <c r="D4211" s="8" t="s">
        <v>5335</v>
      </c>
      <c r="E4211" s="9">
        <v>81</v>
      </c>
      <c r="F4211" s="8" t="s">
        <v>1117</v>
      </c>
    </row>
    <row r="4212" spans="1:6" ht="15" x14ac:dyDescent="0.25">
      <c r="A4212" s="8" t="s">
        <v>1114</v>
      </c>
      <c r="B4212" s="8" t="s">
        <v>1125</v>
      </c>
      <c r="C4212" s="8" t="s">
        <v>1127</v>
      </c>
      <c r="D4212" s="8" t="s">
        <v>5336</v>
      </c>
      <c r="E4212" s="9">
        <v>442</v>
      </c>
      <c r="F4212" s="8" t="s">
        <v>1117</v>
      </c>
    </row>
    <row r="4213" spans="1:6" ht="15" x14ac:dyDescent="0.25">
      <c r="A4213" s="8" t="s">
        <v>1114</v>
      </c>
      <c r="B4213" s="8" t="s">
        <v>1125</v>
      </c>
      <c r="C4213" s="8" t="s">
        <v>1127</v>
      </c>
      <c r="D4213" s="8" t="s">
        <v>5337</v>
      </c>
      <c r="E4213" s="9">
        <v>320</v>
      </c>
      <c r="F4213" s="8" t="s">
        <v>1117</v>
      </c>
    </row>
    <row r="4214" spans="1:6" ht="15" x14ac:dyDescent="0.25">
      <c r="A4214" s="8" t="s">
        <v>1114</v>
      </c>
      <c r="B4214" s="8" t="s">
        <v>1125</v>
      </c>
      <c r="C4214" s="8" t="s">
        <v>1127</v>
      </c>
      <c r="D4214" s="8" t="s">
        <v>5338</v>
      </c>
      <c r="E4214" s="9">
        <v>398</v>
      </c>
      <c r="F4214" s="8" t="s">
        <v>1117</v>
      </c>
    </row>
    <row r="4215" spans="1:6" ht="15" x14ac:dyDescent="0.25">
      <c r="A4215" s="8" t="s">
        <v>1114</v>
      </c>
      <c r="B4215" s="8" t="s">
        <v>1125</v>
      </c>
      <c r="C4215" s="8" t="s">
        <v>1127</v>
      </c>
      <c r="D4215" s="8" t="s">
        <v>5339</v>
      </c>
      <c r="E4215" s="9">
        <v>445</v>
      </c>
      <c r="F4215" s="8" t="s">
        <v>1117</v>
      </c>
    </row>
    <row r="4216" spans="1:6" ht="15" x14ac:dyDescent="0.25">
      <c r="A4216" s="8" t="s">
        <v>1114</v>
      </c>
      <c r="B4216" s="8" t="s">
        <v>1125</v>
      </c>
      <c r="C4216" s="8" t="s">
        <v>1127</v>
      </c>
      <c r="D4216" s="8" t="s">
        <v>5340</v>
      </c>
      <c r="E4216" s="9">
        <v>374</v>
      </c>
      <c r="F4216" s="8" t="s">
        <v>1117</v>
      </c>
    </row>
    <row r="4217" spans="1:6" ht="15" x14ac:dyDescent="0.25">
      <c r="A4217" s="8" t="s">
        <v>1114</v>
      </c>
      <c r="B4217" s="8" t="s">
        <v>1125</v>
      </c>
      <c r="C4217" s="8" t="s">
        <v>1127</v>
      </c>
      <c r="D4217" s="8" t="s">
        <v>5341</v>
      </c>
      <c r="E4217" s="9">
        <v>460</v>
      </c>
      <c r="F4217" s="8" t="s">
        <v>1117</v>
      </c>
    </row>
    <row r="4218" spans="1:6" ht="15" x14ac:dyDescent="0.25">
      <c r="A4218" s="8" t="s">
        <v>1114</v>
      </c>
      <c r="B4218" s="8" t="s">
        <v>1125</v>
      </c>
      <c r="C4218" s="8" t="s">
        <v>1127</v>
      </c>
      <c r="D4218" s="8" t="s">
        <v>5342</v>
      </c>
      <c r="E4218" s="9">
        <v>462</v>
      </c>
      <c r="F4218" s="8" t="s">
        <v>1117</v>
      </c>
    </row>
    <row r="4219" spans="1:6" ht="15" x14ac:dyDescent="0.25">
      <c r="A4219" s="8" t="s">
        <v>1114</v>
      </c>
      <c r="B4219" s="8" t="s">
        <v>1125</v>
      </c>
      <c r="C4219" s="8" t="s">
        <v>1127</v>
      </c>
      <c r="D4219" s="8" t="s">
        <v>5343</v>
      </c>
      <c r="E4219" s="9">
        <v>324</v>
      </c>
      <c r="F4219" s="8" t="s">
        <v>1117</v>
      </c>
    </row>
    <row r="4220" spans="1:6" ht="15" x14ac:dyDescent="0.25">
      <c r="A4220" s="8" t="s">
        <v>1114</v>
      </c>
      <c r="B4220" s="8" t="s">
        <v>1125</v>
      </c>
      <c r="C4220" s="8" t="s">
        <v>1127</v>
      </c>
      <c r="D4220" s="8" t="s">
        <v>5344</v>
      </c>
      <c r="E4220" s="9">
        <v>329</v>
      </c>
      <c r="F4220" s="8" t="s">
        <v>1117</v>
      </c>
    </row>
    <row r="4221" spans="1:6" ht="15" x14ac:dyDescent="0.25">
      <c r="A4221" s="8" t="s">
        <v>1114</v>
      </c>
      <c r="B4221" s="8" t="s">
        <v>1125</v>
      </c>
      <c r="C4221" s="8" t="s">
        <v>1127</v>
      </c>
      <c r="D4221" s="8" t="s">
        <v>5345</v>
      </c>
      <c r="E4221" s="9">
        <v>507</v>
      </c>
      <c r="F4221" s="8" t="s">
        <v>1117</v>
      </c>
    </row>
    <row r="4222" spans="1:6" ht="15" x14ac:dyDescent="0.25">
      <c r="A4222" s="8" t="s">
        <v>1114</v>
      </c>
      <c r="B4222" s="8" t="s">
        <v>1125</v>
      </c>
      <c r="C4222" s="8" t="s">
        <v>1127</v>
      </c>
      <c r="D4222" s="8" t="s">
        <v>5346</v>
      </c>
      <c r="E4222" s="9">
        <v>471</v>
      </c>
      <c r="F4222" s="8" t="s">
        <v>1117</v>
      </c>
    </row>
    <row r="4223" spans="1:6" ht="15" x14ac:dyDescent="0.25">
      <c r="A4223" s="8" t="s">
        <v>1114</v>
      </c>
      <c r="B4223" s="8" t="s">
        <v>1125</v>
      </c>
      <c r="C4223" s="8" t="s">
        <v>1127</v>
      </c>
      <c r="D4223" s="8" t="s">
        <v>5347</v>
      </c>
      <c r="E4223" s="9">
        <v>357</v>
      </c>
      <c r="F4223" s="8" t="s">
        <v>1117</v>
      </c>
    </row>
    <row r="4224" spans="1:6" ht="15" x14ac:dyDescent="0.25">
      <c r="A4224" s="8" t="s">
        <v>1114</v>
      </c>
      <c r="B4224" s="8" t="s">
        <v>1125</v>
      </c>
      <c r="C4224" s="8" t="s">
        <v>1128</v>
      </c>
      <c r="D4224" s="8" t="s">
        <v>5332</v>
      </c>
      <c r="E4224" s="9">
        <v>251</v>
      </c>
      <c r="F4224" s="8" t="s">
        <v>1117</v>
      </c>
    </row>
    <row r="4225" spans="1:6" ht="15" x14ac:dyDescent="0.25">
      <c r="A4225" s="8" t="s">
        <v>1114</v>
      </c>
      <c r="B4225" s="8" t="s">
        <v>1125</v>
      </c>
      <c r="C4225" s="8" t="s">
        <v>1128</v>
      </c>
      <c r="D4225" s="8" t="s">
        <v>5333</v>
      </c>
      <c r="E4225" s="9">
        <v>296</v>
      </c>
      <c r="F4225" s="8" t="s">
        <v>1117</v>
      </c>
    </row>
    <row r="4226" spans="1:6" ht="15" x14ac:dyDescent="0.25">
      <c r="A4226" s="8" t="s">
        <v>1114</v>
      </c>
      <c r="B4226" s="8" t="s">
        <v>1125</v>
      </c>
      <c r="C4226" s="8" t="s">
        <v>1128</v>
      </c>
      <c r="D4226" s="8" t="s">
        <v>5348</v>
      </c>
      <c r="E4226" s="9">
        <v>371</v>
      </c>
      <c r="F4226" s="8" t="s">
        <v>1117</v>
      </c>
    </row>
    <row r="4227" spans="1:6" ht="15" x14ac:dyDescent="0.25">
      <c r="A4227" s="8" t="s">
        <v>1114</v>
      </c>
      <c r="B4227" s="8" t="s">
        <v>1125</v>
      </c>
      <c r="C4227" s="8" t="s">
        <v>1128</v>
      </c>
      <c r="D4227" s="8" t="s">
        <v>5349</v>
      </c>
      <c r="E4227" s="9">
        <v>322</v>
      </c>
      <c r="F4227" s="8" t="s">
        <v>1117</v>
      </c>
    </row>
    <row r="4228" spans="1:6" ht="15" x14ac:dyDescent="0.25">
      <c r="A4228" s="8" t="s">
        <v>1114</v>
      </c>
      <c r="B4228" s="8" t="s">
        <v>1125</v>
      </c>
      <c r="C4228" s="8" t="s">
        <v>1128</v>
      </c>
      <c r="D4228" s="8" t="s">
        <v>5350</v>
      </c>
      <c r="E4228" s="9">
        <v>332</v>
      </c>
      <c r="F4228" s="8" t="s">
        <v>1117</v>
      </c>
    </row>
    <row r="4229" spans="1:6" ht="15" x14ac:dyDescent="0.25">
      <c r="A4229" s="8" t="s">
        <v>1114</v>
      </c>
      <c r="B4229" s="8" t="s">
        <v>1125</v>
      </c>
      <c r="C4229" s="8" t="s">
        <v>1128</v>
      </c>
      <c r="D4229" s="8" t="s">
        <v>5351</v>
      </c>
      <c r="E4229" s="9">
        <v>326</v>
      </c>
      <c r="F4229" s="8" t="s">
        <v>1117</v>
      </c>
    </row>
    <row r="4230" spans="1:6" ht="15" x14ac:dyDescent="0.25">
      <c r="A4230" s="8" t="s">
        <v>1114</v>
      </c>
      <c r="B4230" s="8" t="s">
        <v>1125</v>
      </c>
      <c r="C4230" s="8" t="s">
        <v>1128</v>
      </c>
      <c r="D4230" s="8" t="s">
        <v>5352</v>
      </c>
      <c r="E4230" s="9">
        <v>636</v>
      </c>
      <c r="F4230" s="8" t="s">
        <v>1117</v>
      </c>
    </row>
    <row r="4231" spans="1:6" ht="15" x14ac:dyDescent="0.25">
      <c r="A4231" s="8" t="s">
        <v>1114</v>
      </c>
      <c r="B4231" s="8" t="s">
        <v>1125</v>
      </c>
      <c r="C4231" s="8" t="s">
        <v>1128</v>
      </c>
      <c r="D4231" s="8" t="s">
        <v>5353</v>
      </c>
      <c r="E4231" s="9">
        <v>359</v>
      </c>
      <c r="F4231" s="8" t="s">
        <v>1117</v>
      </c>
    </row>
    <row r="4232" spans="1:6" ht="15" x14ac:dyDescent="0.25">
      <c r="A4232" s="8" t="s">
        <v>1114</v>
      </c>
      <c r="B4232" s="8" t="s">
        <v>1125</v>
      </c>
      <c r="C4232" s="8" t="s">
        <v>1128</v>
      </c>
      <c r="D4232" s="8" t="s">
        <v>5334</v>
      </c>
      <c r="E4232" s="9">
        <v>381</v>
      </c>
      <c r="F4232" s="8" t="s">
        <v>1117</v>
      </c>
    </row>
    <row r="4233" spans="1:6" ht="15" x14ac:dyDescent="0.25">
      <c r="A4233" s="8" t="s">
        <v>1114</v>
      </c>
      <c r="B4233" s="8" t="s">
        <v>1125</v>
      </c>
      <c r="C4233" s="8" t="s">
        <v>1128</v>
      </c>
      <c r="D4233" s="8" t="s">
        <v>5354</v>
      </c>
      <c r="E4233" s="9">
        <v>438</v>
      </c>
      <c r="F4233" s="8" t="s">
        <v>1117</v>
      </c>
    </row>
    <row r="4234" spans="1:6" ht="15" x14ac:dyDescent="0.25">
      <c r="A4234" s="8" t="s">
        <v>1114</v>
      </c>
      <c r="B4234" s="8" t="s">
        <v>1125</v>
      </c>
      <c r="C4234" s="8" t="s">
        <v>1128</v>
      </c>
      <c r="D4234" s="8" t="s">
        <v>5355</v>
      </c>
      <c r="E4234" s="9">
        <v>478</v>
      </c>
      <c r="F4234" s="8" t="s">
        <v>1117</v>
      </c>
    </row>
    <row r="4235" spans="1:6" ht="15" x14ac:dyDescent="0.25">
      <c r="A4235" s="8" t="s">
        <v>1114</v>
      </c>
      <c r="B4235" s="8" t="s">
        <v>1125</v>
      </c>
      <c r="C4235" s="8" t="s">
        <v>1128</v>
      </c>
      <c r="D4235" s="8" t="s">
        <v>5335</v>
      </c>
      <c r="E4235" s="9">
        <v>422</v>
      </c>
      <c r="F4235" s="8" t="s">
        <v>1117</v>
      </c>
    </row>
    <row r="4236" spans="1:6" ht="15" x14ac:dyDescent="0.25">
      <c r="A4236" s="8" t="s">
        <v>1114</v>
      </c>
      <c r="B4236" s="8" t="s">
        <v>1125</v>
      </c>
      <c r="C4236" s="8" t="s">
        <v>1128</v>
      </c>
      <c r="D4236" s="8" t="s">
        <v>5356</v>
      </c>
      <c r="E4236" s="9">
        <v>392</v>
      </c>
      <c r="F4236" s="8" t="s">
        <v>1117</v>
      </c>
    </row>
    <row r="4237" spans="1:6" ht="15" x14ac:dyDescent="0.25">
      <c r="A4237" s="8" t="s">
        <v>1114</v>
      </c>
      <c r="B4237" s="8" t="s">
        <v>1125</v>
      </c>
      <c r="C4237" s="8" t="s">
        <v>1128</v>
      </c>
      <c r="D4237" s="8" t="s">
        <v>5357</v>
      </c>
      <c r="E4237" s="9">
        <v>351</v>
      </c>
      <c r="F4237" s="8" t="s">
        <v>1117</v>
      </c>
    </row>
    <row r="4238" spans="1:6" ht="15" x14ac:dyDescent="0.25">
      <c r="A4238" s="8" t="s">
        <v>1114</v>
      </c>
      <c r="B4238" s="8" t="s">
        <v>1129</v>
      </c>
      <c r="C4238" s="8" t="s">
        <v>1130</v>
      </c>
      <c r="D4238" s="8" t="s">
        <v>5358</v>
      </c>
      <c r="E4238" s="9">
        <v>181</v>
      </c>
      <c r="F4238" s="8" t="s">
        <v>1117</v>
      </c>
    </row>
    <row r="4239" spans="1:6" ht="15" x14ac:dyDescent="0.25">
      <c r="A4239" s="8" t="s">
        <v>1114</v>
      </c>
      <c r="B4239" s="8" t="s">
        <v>1129</v>
      </c>
      <c r="C4239" s="8" t="s">
        <v>1130</v>
      </c>
      <c r="D4239" s="8" t="s">
        <v>5359</v>
      </c>
      <c r="E4239" s="9">
        <v>300</v>
      </c>
      <c r="F4239" s="8" t="s">
        <v>1117</v>
      </c>
    </row>
    <row r="4240" spans="1:6" ht="15" x14ac:dyDescent="0.25">
      <c r="A4240" s="8" t="s">
        <v>1114</v>
      </c>
      <c r="B4240" s="8" t="s">
        <v>1129</v>
      </c>
      <c r="C4240" s="8" t="s">
        <v>1130</v>
      </c>
      <c r="D4240" s="8" t="s">
        <v>5360</v>
      </c>
      <c r="E4240" s="9">
        <v>320</v>
      </c>
      <c r="F4240" s="8" t="s">
        <v>1117</v>
      </c>
    </row>
    <row r="4241" spans="1:6" ht="15" x14ac:dyDescent="0.25">
      <c r="A4241" s="8" t="s">
        <v>1114</v>
      </c>
      <c r="B4241" s="8" t="s">
        <v>1129</v>
      </c>
      <c r="C4241" s="8" t="s">
        <v>1130</v>
      </c>
      <c r="D4241" s="8" t="s">
        <v>5361</v>
      </c>
      <c r="E4241" s="9">
        <v>122</v>
      </c>
      <c r="F4241" s="8" t="s">
        <v>1117</v>
      </c>
    </row>
    <row r="4242" spans="1:6" ht="15" x14ac:dyDescent="0.25">
      <c r="A4242" s="8" t="s">
        <v>1114</v>
      </c>
      <c r="B4242" s="8" t="s">
        <v>1129</v>
      </c>
      <c r="C4242" s="8" t="s">
        <v>1130</v>
      </c>
      <c r="D4242" s="8" t="s">
        <v>5362</v>
      </c>
      <c r="E4242" s="9">
        <v>366</v>
      </c>
      <c r="F4242" s="8" t="s">
        <v>1117</v>
      </c>
    </row>
    <row r="4243" spans="1:6" ht="15" x14ac:dyDescent="0.25">
      <c r="A4243" s="8" t="s">
        <v>1114</v>
      </c>
      <c r="B4243" s="8" t="s">
        <v>1129</v>
      </c>
      <c r="C4243" s="8" t="s">
        <v>1130</v>
      </c>
      <c r="D4243" s="8" t="s">
        <v>5363</v>
      </c>
      <c r="E4243" s="9">
        <v>289</v>
      </c>
      <c r="F4243" s="8" t="s">
        <v>1117</v>
      </c>
    </row>
    <row r="4244" spans="1:6" ht="15" x14ac:dyDescent="0.25">
      <c r="A4244" s="8" t="s">
        <v>1114</v>
      </c>
      <c r="B4244" s="8" t="s">
        <v>1129</v>
      </c>
      <c r="C4244" s="8" t="s">
        <v>1130</v>
      </c>
      <c r="D4244" s="8" t="s">
        <v>5364</v>
      </c>
      <c r="E4244" s="9">
        <v>485</v>
      </c>
      <c r="F4244" s="8" t="s">
        <v>1117</v>
      </c>
    </row>
    <row r="4245" spans="1:6" ht="15" x14ac:dyDescent="0.25">
      <c r="A4245" s="8" t="s">
        <v>1114</v>
      </c>
      <c r="B4245" s="8" t="s">
        <v>1129</v>
      </c>
      <c r="C4245" s="8" t="s">
        <v>1130</v>
      </c>
      <c r="D4245" s="8" t="s">
        <v>5365</v>
      </c>
      <c r="E4245" s="9">
        <v>309</v>
      </c>
      <c r="F4245" s="8" t="s">
        <v>1117</v>
      </c>
    </row>
    <row r="4246" spans="1:6" ht="15" x14ac:dyDescent="0.25">
      <c r="A4246" s="8" t="s">
        <v>1114</v>
      </c>
      <c r="B4246" s="8" t="s">
        <v>1129</v>
      </c>
      <c r="C4246" s="8" t="s">
        <v>1130</v>
      </c>
      <c r="D4246" s="8" t="s">
        <v>5366</v>
      </c>
      <c r="E4246" s="9">
        <v>235</v>
      </c>
      <c r="F4246" s="8" t="s">
        <v>1117</v>
      </c>
    </row>
    <row r="4247" spans="1:6" ht="15" x14ac:dyDescent="0.25">
      <c r="A4247" s="8" t="s">
        <v>1114</v>
      </c>
      <c r="B4247" s="8" t="s">
        <v>1129</v>
      </c>
      <c r="C4247" s="8" t="s">
        <v>1130</v>
      </c>
      <c r="D4247" s="8" t="s">
        <v>5367</v>
      </c>
      <c r="E4247" s="9">
        <v>248</v>
      </c>
      <c r="F4247" s="8" t="s">
        <v>1117</v>
      </c>
    </row>
    <row r="4248" spans="1:6" ht="15" x14ac:dyDescent="0.25">
      <c r="A4248" s="8" t="s">
        <v>1114</v>
      </c>
      <c r="B4248" s="8" t="s">
        <v>1129</v>
      </c>
      <c r="C4248" s="8" t="s">
        <v>1130</v>
      </c>
      <c r="D4248" s="8" t="s">
        <v>5368</v>
      </c>
      <c r="E4248" s="9">
        <v>340</v>
      </c>
      <c r="F4248" s="8" t="s">
        <v>1117</v>
      </c>
    </row>
    <row r="4249" spans="1:6" ht="15" x14ac:dyDescent="0.25">
      <c r="A4249" s="8" t="s">
        <v>1114</v>
      </c>
      <c r="B4249" s="8" t="s">
        <v>1129</v>
      </c>
      <c r="C4249" s="8" t="s">
        <v>1130</v>
      </c>
      <c r="D4249" s="8" t="s">
        <v>5369</v>
      </c>
      <c r="E4249" s="9">
        <v>422</v>
      </c>
      <c r="F4249" s="8" t="s">
        <v>1117</v>
      </c>
    </row>
    <row r="4250" spans="1:6" ht="15" x14ac:dyDescent="0.25">
      <c r="A4250" s="8" t="s">
        <v>1114</v>
      </c>
      <c r="B4250" s="8" t="s">
        <v>1129</v>
      </c>
      <c r="C4250" s="8" t="s">
        <v>1130</v>
      </c>
      <c r="D4250" s="8" t="s">
        <v>5370</v>
      </c>
      <c r="E4250" s="9">
        <v>386</v>
      </c>
      <c r="F4250" s="8" t="s">
        <v>1117</v>
      </c>
    </row>
    <row r="4251" spans="1:6" ht="15" x14ac:dyDescent="0.25">
      <c r="A4251" s="8" t="s">
        <v>1114</v>
      </c>
      <c r="B4251" s="8" t="s">
        <v>1129</v>
      </c>
      <c r="C4251" s="8" t="s">
        <v>1130</v>
      </c>
      <c r="D4251" s="8" t="s">
        <v>5371</v>
      </c>
      <c r="E4251" s="9">
        <v>293</v>
      </c>
      <c r="F4251" s="8" t="s">
        <v>1117</v>
      </c>
    </row>
    <row r="4252" spans="1:6" ht="15" x14ac:dyDescent="0.25">
      <c r="A4252" s="8" t="s">
        <v>1114</v>
      </c>
      <c r="B4252" s="8" t="s">
        <v>1129</v>
      </c>
      <c r="C4252" s="8" t="s">
        <v>1130</v>
      </c>
      <c r="D4252" s="8" t="s">
        <v>5372</v>
      </c>
      <c r="E4252" s="9">
        <v>258</v>
      </c>
      <c r="F4252" s="8" t="s">
        <v>1117</v>
      </c>
    </row>
    <row r="4253" spans="1:6" ht="15" x14ac:dyDescent="0.25">
      <c r="A4253" s="8" t="s">
        <v>1114</v>
      </c>
      <c r="B4253" s="8" t="s">
        <v>1129</v>
      </c>
      <c r="C4253" s="8" t="s">
        <v>1130</v>
      </c>
      <c r="D4253" s="8" t="s">
        <v>5373</v>
      </c>
      <c r="E4253" s="9">
        <v>341</v>
      </c>
      <c r="F4253" s="8" t="s">
        <v>1117</v>
      </c>
    </row>
    <row r="4254" spans="1:6" ht="15" x14ac:dyDescent="0.25">
      <c r="A4254" s="8" t="s">
        <v>1114</v>
      </c>
      <c r="B4254" s="8" t="s">
        <v>1129</v>
      </c>
      <c r="C4254" s="8" t="s">
        <v>1130</v>
      </c>
      <c r="D4254" s="8" t="s">
        <v>5374</v>
      </c>
      <c r="E4254" s="9">
        <v>412</v>
      </c>
      <c r="F4254" s="8" t="s">
        <v>1117</v>
      </c>
    </row>
    <row r="4255" spans="1:6" ht="15" x14ac:dyDescent="0.25">
      <c r="A4255" s="8" t="s">
        <v>1114</v>
      </c>
      <c r="B4255" s="8" t="s">
        <v>1129</v>
      </c>
      <c r="C4255" s="8" t="s">
        <v>318</v>
      </c>
      <c r="D4255" s="8" t="s">
        <v>5375</v>
      </c>
      <c r="E4255" s="9">
        <v>213</v>
      </c>
      <c r="F4255" s="8" t="s">
        <v>1117</v>
      </c>
    </row>
    <row r="4256" spans="1:6" ht="15" x14ac:dyDescent="0.25">
      <c r="A4256" s="8" t="s">
        <v>1114</v>
      </c>
      <c r="B4256" s="8" t="s">
        <v>1129</v>
      </c>
      <c r="C4256" s="8" t="s">
        <v>318</v>
      </c>
      <c r="D4256" s="8" t="s">
        <v>5376</v>
      </c>
      <c r="E4256" s="9">
        <v>315</v>
      </c>
      <c r="F4256" s="8" t="s">
        <v>1117</v>
      </c>
    </row>
    <row r="4257" spans="1:6" ht="15" x14ac:dyDescent="0.25">
      <c r="A4257" s="8" t="s">
        <v>1114</v>
      </c>
      <c r="B4257" s="8" t="s">
        <v>1129</v>
      </c>
      <c r="C4257" s="8" t="s">
        <v>318</v>
      </c>
      <c r="D4257" s="8" t="s">
        <v>5377</v>
      </c>
      <c r="E4257" s="9">
        <v>221</v>
      </c>
      <c r="F4257" s="8" t="s">
        <v>1117</v>
      </c>
    </row>
    <row r="4258" spans="1:6" ht="15" x14ac:dyDescent="0.25">
      <c r="A4258" s="8" t="s">
        <v>1114</v>
      </c>
      <c r="B4258" s="8" t="s">
        <v>1129</v>
      </c>
      <c r="C4258" s="8" t="s">
        <v>318</v>
      </c>
      <c r="D4258" s="8" t="s">
        <v>5378</v>
      </c>
      <c r="E4258" s="9">
        <v>169</v>
      </c>
      <c r="F4258" s="8" t="s">
        <v>1117</v>
      </c>
    </row>
    <row r="4259" spans="1:6" ht="15" x14ac:dyDescent="0.25">
      <c r="A4259" s="8" t="s">
        <v>1114</v>
      </c>
      <c r="B4259" s="8" t="s">
        <v>1129</v>
      </c>
      <c r="C4259" s="8" t="s">
        <v>318</v>
      </c>
      <c r="D4259" s="8" t="s">
        <v>5379</v>
      </c>
      <c r="E4259" s="9">
        <v>279</v>
      </c>
      <c r="F4259" s="8" t="s">
        <v>1117</v>
      </c>
    </row>
    <row r="4260" spans="1:6" ht="15" x14ac:dyDescent="0.25">
      <c r="A4260" s="8" t="s">
        <v>1114</v>
      </c>
      <c r="B4260" s="8" t="s">
        <v>1129</v>
      </c>
      <c r="C4260" s="8" t="s">
        <v>318</v>
      </c>
      <c r="D4260" s="8" t="s">
        <v>5380</v>
      </c>
      <c r="E4260" s="9">
        <v>197</v>
      </c>
      <c r="F4260" s="8" t="s">
        <v>1117</v>
      </c>
    </row>
    <row r="4261" spans="1:6" ht="15" x14ac:dyDescent="0.25">
      <c r="A4261" s="8" t="s">
        <v>1114</v>
      </c>
      <c r="B4261" s="8" t="s">
        <v>1129</v>
      </c>
      <c r="C4261" s="8" t="s">
        <v>318</v>
      </c>
      <c r="D4261" s="8" t="s">
        <v>5381</v>
      </c>
      <c r="E4261" s="9">
        <v>271</v>
      </c>
      <c r="F4261" s="8" t="s">
        <v>1117</v>
      </c>
    </row>
    <row r="4262" spans="1:6" ht="15" x14ac:dyDescent="0.25">
      <c r="A4262" s="8" t="s">
        <v>1114</v>
      </c>
      <c r="B4262" s="8" t="s">
        <v>1129</v>
      </c>
      <c r="C4262" s="8" t="s">
        <v>318</v>
      </c>
      <c r="D4262" s="8" t="s">
        <v>5382</v>
      </c>
      <c r="E4262" s="9">
        <v>359</v>
      </c>
      <c r="F4262" s="8" t="s">
        <v>1117</v>
      </c>
    </row>
    <row r="4263" spans="1:6" ht="15" x14ac:dyDescent="0.25">
      <c r="A4263" s="8" t="s">
        <v>1114</v>
      </c>
      <c r="B4263" s="8" t="s">
        <v>1129</v>
      </c>
      <c r="C4263" s="8" t="s">
        <v>318</v>
      </c>
      <c r="D4263" s="8" t="s">
        <v>5383</v>
      </c>
      <c r="E4263" s="9">
        <v>246</v>
      </c>
      <c r="F4263" s="8" t="s">
        <v>1117</v>
      </c>
    </row>
    <row r="4264" spans="1:6" ht="15" x14ac:dyDescent="0.25">
      <c r="A4264" s="8" t="s">
        <v>1114</v>
      </c>
      <c r="B4264" s="8" t="s">
        <v>1129</v>
      </c>
      <c r="C4264" s="8" t="s">
        <v>318</v>
      </c>
      <c r="D4264" s="8" t="s">
        <v>5384</v>
      </c>
      <c r="E4264" s="9">
        <v>221</v>
      </c>
      <c r="F4264" s="8" t="s">
        <v>1117</v>
      </c>
    </row>
    <row r="4265" spans="1:6" ht="15" x14ac:dyDescent="0.25">
      <c r="A4265" s="8" t="s">
        <v>1114</v>
      </c>
      <c r="B4265" s="8" t="s">
        <v>1129</v>
      </c>
      <c r="C4265" s="8" t="s">
        <v>318</v>
      </c>
      <c r="D4265" s="8" t="s">
        <v>5385</v>
      </c>
      <c r="E4265" s="9">
        <v>428</v>
      </c>
      <c r="F4265" s="8" t="s">
        <v>1117</v>
      </c>
    </row>
    <row r="4266" spans="1:6" ht="15" x14ac:dyDescent="0.25">
      <c r="A4266" s="8" t="s">
        <v>1114</v>
      </c>
      <c r="B4266" s="8" t="s">
        <v>1129</v>
      </c>
      <c r="C4266" s="8" t="s">
        <v>318</v>
      </c>
      <c r="D4266" s="8" t="s">
        <v>5386</v>
      </c>
      <c r="E4266" s="9">
        <v>289</v>
      </c>
      <c r="F4266" s="8" t="s">
        <v>1117</v>
      </c>
    </row>
    <row r="4267" spans="1:6" ht="15" x14ac:dyDescent="0.25">
      <c r="A4267" s="8" t="s">
        <v>1114</v>
      </c>
      <c r="B4267" s="8" t="s">
        <v>1129</v>
      </c>
      <c r="C4267" s="8" t="s">
        <v>318</v>
      </c>
      <c r="D4267" s="8" t="s">
        <v>5387</v>
      </c>
      <c r="E4267" s="9">
        <v>359</v>
      </c>
      <c r="F4267" s="8" t="s">
        <v>1117</v>
      </c>
    </row>
    <row r="4268" spans="1:6" ht="15" x14ac:dyDescent="0.25">
      <c r="A4268" s="8" t="s">
        <v>1114</v>
      </c>
      <c r="B4268" s="8" t="s">
        <v>1129</v>
      </c>
      <c r="C4268" s="8" t="s">
        <v>318</v>
      </c>
      <c r="D4268" s="8" t="s">
        <v>5388</v>
      </c>
      <c r="E4268" s="9">
        <v>166</v>
      </c>
      <c r="F4268" s="8" t="s">
        <v>1117</v>
      </c>
    </row>
    <row r="4269" spans="1:6" ht="15" x14ac:dyDescent="0.25">
      <c r="A4269" s="8" t="s">
        <v>1114</v>
      </c>
      <c r="B4269" s="8" t="s">
        <v>1129</v>
      </c>
      <c r="C4269" s="8" t="s">
        <v>318</v>
      </c>
      <c r="D4269" s="8" t="s">
        <v>5389</v>
      </c>
      <c r="E4269" s="9">
        <v>280</v>
      </c>
      <c r="F4269" s="8" t="s">
        <v>1117</v>
      </c>
    </row>
    <row r="4270" spans="1:6" ht="15" x14ac:dyDescent="0.25">
      <c r="A4270" s="8" t="s">
        <v>1114</v>
      </c>
      <c r="B4270" s="8" t="s">
        <v>1129</v>
      </c>
      <c r="C4270" s="8" t="s">
        <v>318</v>
      </c>
      <c r="D4270" s="8" t="s">
        <v>5390</v>
      </c>
      <c r="E4270" s="9">
        <v>439</v>
      </c>
      <c r="F4270" s="8" t="s">
        <v>1117</v>
      </c>
    </row>
    <row r="4271" spans="1:6" ht="15" x14ac:dyDescent="0.25">
      <c r="A4271" s="8" t="s">
        <v>1114</v>
      </c>
      <c r="B4271" s="8" t="s">
        <v>1129</v>
      </c>
      <c r="C4271" s="8" t="s">
        <v>318</v>
      </c>
      <c r="D4271" s="8" t="s">
        <v>5391</v>
      </c>
      <c r="E4271" s="9">
        <v>335</v>
      </c>
      <c r="F4271" s="8" t="s">
        <v>1117</v>
      </c>
    </row>
    <row r="4272" spans="1:6" ht="15" x14ac:dyDescent="0.25">
      <c r="A4272" s="8" t="s">
        <v>1114</v>
      </c>
      <c r="B4272" s="8" t="s">
        <v>1129</v>
      </c>
      <c r="C4272" s="8" t="s">
        <v>318</v>
      </c>
      <c r="D4272" s="8" t="s">
        <v>3273</v>
      </c>
      <c r="E4272" s="9">
        <v>268</v>
      </c>
      <c r="F4272" s="8" t="s">
        <v>1117</v>
      </c>
    </row>
    <row r="4273" spans="1:6" ht="15" x14ac:dyDescent="0.25">
      <c r="A4273" s="8" t="s">
        <v>1114</v>
      </c>
      <c r="B4273" s="8" t="s">
        <v>1129</v>
      </c>
      <c r="C4273" s="8" t="s">
        <v>318</v>
      </c>
      <c r="D4273" s="8" t="s">
        <v>5392</v>
      </c>
      <c r="E4273" s="9">
        <v>149</v>
      </c>
      <c r="F4273" s="8" t="s">
        <v>1117</v>
      </c>
    </row>
    <row r="4274" spans="1:6" ht="15" x14ac:dyDescent="0.25">
      <c r="A4274" s="8" t="s">
        <v>1114</v>
      </c>
      <c r="B4274" s="8" t="s">
        <v>1129</v>
      </c>
      <c r="C4274" s="8" t="s">
        <v>318</v>
      </c>
      <c r="D4274" s="8" t="s">
        <v>5393</v>
      </c>
      <c r="E4274" s="9">
        <v>167</v>
      </c>
      <c r="F4274" s="8" t="s">
        <v>1117</v>
      </c>
    </row>
    <row r="4275" spans="1:6" ht="15" x14ac:dyDescent="0.25">
      <c r="A4275" s="8" t="s">
        <v>1114</v>
      </c>
      <c r="B4275" s="8" t="s">
        <v>1129</v>
      </c>
      <c r="C4275" s="8" t="s">
        <v>318</v>
      </c>
      <c r="D4275" s="8" t="s">
        <v>5394</v>
      </c>
      <c r="E4275" s="9">
        <v>134</v>
      </c>
      <c r="F4275" s="8" t="s">
        <v>1117</v>
      </c>
    </row>
    <row r="4276" spans="1:6" ht="15" x14ac:dyDescent="0.25">
      <c r="A4276" s="8" t="s">
        <v>1114</v>
      </c>
      <c r="B4276" s="8" t="s">
        <v>1129</v>
      </c>
      <c r="C4276" s="8" t="s">
        <v>318</v>
      </c>
      <c r="D4276" s="8" t="s">
        <v>5395</v>
      </c>
      <c r="E4276" s="9">
        <v>170</v>
      </c>
      <c r="F4276" s="8" t="s">
        <v>1117</v>
      </c>
    </row>
    <row r="4277" spans="1:6" ht="15" x14ac:dyDescent="0.25">
      <c r="A4277" s="8" t="s">
        <v>1114</v>
      </c>
      <c r="B4277" s="8" t="s">
        <v>1129</v>
      </c>
      <c r="C4277" s="8" t="s">
        <v>318</v>
      </c>
      <c r="D4277" s="8" t="s">
        <v>5396</v>
      </c>
      <c r="E4277" s="9">
        <v>195</v>
      </c>
      <c r="F4277" s="8" t="s">
        <v>1117</v>
      </c>
    </row>
    <row r="4278" spans="1:6" ht="15" x14ac:dyDescent="0.25">
      <c r="A4278" s="8" t="s">
        <v>1114</v>
      </c>
      <c r="B4278" s="8" t="s">
        <v>1129</v>
      </c>
      <c r="C4278" s="8" t="s">
        <v>318</v>
      </c>
      <c r="D4278" s="8" t="s">
        <v>5397</v>
      </c>
      <c r="E4278" s="9">
        <v>205</v>
      </c>
      <c r="F4278" s="8" t="s">
        <v>1117</v>
      </c>
    </row>
    <row r="4279" spans="1:6" ht="15" x14ac:dyDescent="0.25">
      <c r="A4279" s="8" t="s">
        <v>1114</v>
      </c>
      <c r="B4279" s="8" t="s">
        <v>144</v>
      </c>
      <c r="C4279" s="8" t="s">
        <v>1131</v>
      </c>
      <c r="D4279" s="8" t="s">
        <v>5262</v>
      </c>
      <c r="E4279" s="9">
        <v>512</v>
      </c>
      <c r="F4279" s="8" t="s">
        <v>1117</v>
      </c>
    </row>
    <row r="4280" spans="1:6" ht="15" x14ac:dyDescent="0.25">
      <c r="A4280" s="8" t="s">
        <v>1114</v>
      </c>
      <c r="B4280" s="8" t="s">
        <v>144</v>
      </c>
      <c r="C4280" s="8" t="s">
        <v>1131</v>
      </c>
      <c r="D4280" s="8" t="s">
        <v>5263</v>
      </c>
      <c r="E4280" s="9">
        <v>404</v>
      </c>
      <c r="F4280" s="8" t="s">
        <v>1117</v>
      </c>
    </row>
    <row r="4281" spans="1:6" ht="15" x14ac:dyDescent="0.25">
      <c r="A4281" s="8" t="s">
        <v>1114</v>
      </c>
      <c r="B4281" s="8" t="s">
        <v>144</v>
      </c>
      <c r="C4281" s="8" t="s">
        <v>1131</v>
      </c>
      <c r="D4281" s="8" t="s">
        <v>5398</v>
      </c>
      <c r="E4281" s="9">
        <v>419</v>
      </c>
      <c r="F4281" s="8" t="s">
        <v>1117</v>
      </c>
    </row>
    <row r="4282" spans="1:6" ht="15" x14ac:dyDescent="0.25">
      <c r="A4282" s="8" t="s">
        <v>1114</v>
      </c>
      <c r="B4282" s="8" t="s">
        <v>144</v>
      </c>
      <c r="C4282" s="8" t="s">
        <v>1131</v>
      </c>
      <c r="D4282" s="8" t="s">
        <v>5399</v>
      </c>
      <c r="E4282" s="9">
        <v>318</v>
      </c>
      <c r="F4282" s="8" t="s">
        <v>1117</v>
      </c>
    </row>
    <row r="4283" spans="1:6" ht="15" x14ac:dyDescent="0.25">
      <c r="A4283" s="8" t="s">
        <v>1114</v>
      </c>
      <c r="B4283" s="8" t="s">
        <v>144</v>
      </c>
      <c r="C4283" s="8" t="s">
        <v>1131</v>
      </c>
      <c r="D4283" s="8" t="s">
        <v>5400</v>
      </c>
      <c r="E4283" s="9">
        <v>431</v>
      </c>
      <c r="F4283" s="8" t="s">
        <v>1117</v>
      </c>
    </row>
    <row r="4284" spans="1:6" ht="15" x14ac:dyDescent="0.25">
      <c r="A4284" s="8" t="s">
        <v>1114</v>
      </c>
      <c r="B4284" s="8" t="s">
        <v>144</v>
      </c>
      <c r="C4284" s="8" t="s">
        <v>1131</v>
      </c>
      <c r="D4284" s="8" t="s">
        <v>5401</v>
      </c>
      <c r="E4284" s="9">
        <v>288</v>
      </c>
      <c r="F4284" s="8" t="s">
        <v>1117</v>
      </c>
    </row>
    <row r="4285" spans="1:6" ht="15" x14ac:dyDescent="0.25">
      <c r="A4285" s="8" t="s">
        <v>1114</v>
      </c>
      <c r="B4285" s="8" t="s">
        <v>144</v>
      </c>
      <c r="C4285" s="8" t="s">
        <v>1131</v>
      </c>
      <c r="D4285" s="8" t="s">
        <v>5402</v>
      </c>
      <c r="E4285" s="9">
        <v>298</v>
      </c>
      <c r="F4285" s="8" t="s">
        <v>1117</v>
      </c>
    </row>
    <row r="4286" spans="1:6" ht="15" x14ac:dyDescent="0.25">
      <c r="A4286" s="8" t="s">
        <v>1114</v>
      </c>
      <c r="B4286" s="8" t="s">
        <v>144</v>
      </c>
      <c r="C4286" s="8" t="s">
        <v>1131</v>
      </c>
      <c r="D4286" s="8" t="s">
        <v>5403</v>
      </c>
      <c r="E4286" s="9">
        <v>428</v>
      </c>
      <c r="F4286" s="8" t="s">
        <v>1117</v>
      </c>
    </row>
    <row r="4287" spans="1:6" ht="15" x14ac:dyDescent="0.25">
      <c r="A4287" s="8" t="s">
        <v>1114</v>
      </c>
      <c r="B4287" s="8" t="s">
        <v>144</v>
      </c>
      <c r="C4287" s="8" t="s">
        <v>1131</v>
      </c>
      <c r="D4287" s="8" t="s">
        <v>5404</v>
      </c>
      <c r="E4287" s="9">
        <v>229</v>
      </c>
      <c r="F4287" s="8" t="s">
        <v>1117</v>
      </c>
    </row>
    <row r="4288" spans="1:6" ht="15" x14ac:dyDescent="0.25">
      <c r="A4288" s="8" t="s">
        <v>1114</v>
      </c>
      <c r="B4288" s="8" t="s">
        <v>144</v>
      </c>
      <c r="C4288" s="8" t="s">
        <v>1118</v>
      </c>
      <c r="D4288" s="8" t="s">
        <v>5405</v>
      </c>
      <c r="E4288" s="9">
        <v>430</v>
      </c>
      <c r="F4288" s="8" t="s">
        <v>1117</v>
      </c>
    </row>
    <row r="4289" spans="1:6" ht="15" x14ac:dyDescent="0.25">
      <c r="A4289" s="8" t="s">
        <v>1114</v>
      </c>
      <c r="B4289" s="8" t="s">
        <v>144</v>
      </c>
      <c r="C4289" s="8" t="s">
        <v>1118</v>
      </c>
      <c r="D4289" s="8" t="s">
        <v>5406</v>
      </c>
      <c r="E4289" s="9">
        <v>450</v>
      </c>
      <c r="F4289" s="8" t="s">
        <v>1117</v>
      </c>
    </row>
    <row r="4290" spans="1:6" ht="15" x14ac:dyDescent="0.25">
      <c r="A4290" s="8" t="s">
        <v>1114</v>
      </c>
      <c r="B4290" s="8" t="s">
        <v>144</v>
      </c>
      <c r="C4290" s="8" t="s">
        <v>1118</v>
      </c>
      <c r="D4290" s="8" t="s">
        <v>5407</v>
      </c>
      <c r="E4290" s="9">
        <v>207</v>
      </c>
      <c r="F4290" s="8" t="s">
        <v>1117</v>
      </c>
    </row>
    <row r="4291" spans="1:6" ht="15" x14ac:dyDescent="0.25">
      <c r="A4291" s="8" t="s">
        <v>1114</v>
      </c>
      <c r="B4291" s="8" t="s">
        <v>144</v>
      </c>
      <c r="C4291" s="8" t="s">
        <v>1118</v>
      </c>
      <c r="D4291" s="8" t="s">
        <v>5408</v>
      </c>
      <c r="E4291" s="9">
        <v>340</v>
      </c>
      <c r="F4291" s="8" t="s">
        <v>1117</v>
      </c>
    </row>
    <row r="4292" spans="1:6" ht="15" x14ac:dyDescent="0.25">
      <c r="A4292" s="8" t="s">
        <v>1114</v>
      </c>
      <c r="B4292" s="8" t="s">
        <v>144</v>
      </c>
      <c r="C4292" s="8" t="s">
        <v>1118</v>
      </c>
      <c r="D4292" s="8" t="s">
        <v>5409</v>
      </c>
      <c r="E4292" s="9">
        <v>405</v>
      </c>
      <c r="F4292" s="8" t="s">
        <v>1117</v>
      </c>
    </row>
    <row r="4293" spans="1:6" ht="15" x14ac:dyDescent="0.25">
      <c r="A4293" s="8" t="s">
        <v>1114</v>
      </c>
      <c r="B4293" s="8" t="s">
        <v>144</v>
      </c>
      <c r="C4293" s="8" t="s">
        <v>1118</v>
      </c>
      <c r="D4293" s="8" t="s">
        <v>5270</v>
      </c>
      <c r="E4293" s="9">
        <v>359</v>
      </c>
      <c r="F4293" s="8" t="s">
        <v>1117</v>
      </c>
    </row>
    <row r="4294" spans="1:6" ht="15" x14ac:dyDescent="0.25">
      <c r="A4294" s="8" t="s">
        <v>1114</v>
      </c>
      <c r="B4294" s="8" t="s">
        <v>144</v>
      </c>
      <c r="C4294" s="8" t="s">
        <v>1118</v>
      </c>
      <c r="D4294" s="8" t="s">
        <v>5272</v>
      </c>
      <c r="E4294" s="9">
        <v>449</v>
      </c>
      <c r="F4294" s="8" t="s">
        <v>1117</v>
      </c>
    </row>
    <row r="4295" spans="1:6" ht="15" x14ac:dyDescent="0.25">
      <c r="A4295" s="8" t="s">
        <v>1114</v>
      </c>
      <c r="B4295" s="8" t="s">
        <v>144</v>
      </c>
      <c r="C4295" s="8" t="s">
        <v>1118</v>
      </c>
      <c r="D4295" s="8" t="s">
        <v>5410</v>
      </c>
      <c r="E4295" s="9">
        <v>297</v>
      </c>
      <c r="F4295" s="8" t="s">
        <v>1117</v>
      </c>
    </row>
    <row r="4296" spans="1:6" ht="15" x14ac:dyDescent="0.25">
      <c r="A4296" s="8" t="s">
        <v>1114</v>
      </c>
      <c r="B4296" s="8" t="s">
        <v>144</v>
      </c>
      <c r="C4296" s="8" t="s">
        <v>1118</v>
      </c>
      <c r="D4296" s="8" t="s">
        <v>5411</v>
      </c>
      <c r="E4296" s="9">
        <v>188</v>
      </c>
      <c r="F4296" s="8" t="s">
        <v>1117</v>
      </c>
    </row>
    <row r="4297" spans="1:6" ht="15" x14ac:dyDescent="0.25">
      <c r="A4297" s="8" t="s">
        <v>1114</v>
      </c>
      <c r="B4297" s="8" t="s">
        <v>144</v>
      </c>
      <c r="C4297" s="8" t="s">
        <v>1118</v>
      </c>
      <c r="D4297" s="8" t="s">
        <v>5412</v>
      </c>
      <c r="E4297" s="9">
        <v>485</v>
      </c>
      <c r="F4297" s="8" t="s">
        <v>1117</v>
      </c>
    </row>
    <row r="4298" spans="1:6" ht="15" x14ac:dyDescent="0.25">
      <c r="A4298" s="8" t="s">
        <v>1114</v>
      </c>
      <c r="B4298" s="8" t="s">
        <v>144</v>
      </c>
      <c r="C4298" s="8" t="s">
        <v>1118</v>
      </c>
      <c r="D4298" s="8" t="s">
        <v>5324</v>
      </c>
      <c r="E4298" s="9">
        <v>219</v>
      </c>
      <c r="F4298" s="8" t="s">
        <v>1117</v>
      </c>
    </row>
    <row r="4299" spans="1:6" ht="15" x14ac:dyDescent="0.25">
      <c r="A4299" s="8" t="s">
        <v>1114</v>
      </c>
      <c r="B4299" s="8" t="s">
        <v>144</v>
      </c>
      <c r="C4299" s="8" t="s">
        <v>1118</v>
      </c>
      <c r="D4299" s="8" t="s">
        <v>5413</v>
      </c>
      <c r="E4299" s="9">
        <v>384</v>
      </c>
      <c r="F4299" s="8" t="s">
        <v>1117</v>
      </c>
    </row>
    <row r="4300" spans="1:6" ht="15" x14ac:dyDescent="0.25">
      <c r="A4300" s="8" t="s">
        <v>1114</v>
      </c>
      <c r="B4300" s="8" t="s">
        <v>144</v>
      </c>
      <c r="C4300" s="8" t="s">
        <v>1120</v>
      </c>
      <c r="D4300" s="8" t="s">
        <v>5270</v>
      </c>
      <c r="E4300" s="9">
        <v>3</v>
      </c>
      <c r="F4300" s="8" t="s">
        <v>1117</v>
      </c>
    </row>
    <row r="4301" spans="1:6" ht="15" x14ac:dyDescent="0.25">
      <c r="A4301" s="8" t="s">
        <v>1114</v>
      </c>
      <c r="B4301" s="8" t="s">
        <v>144</v>
      </c>
      <c r="C4301" s="8" t="s">
        <v>1132</v>
      </c>
      <c r="D4301" s="8" t="s">
        <v>5329</v>
      </c>
      <c r="E4301" s="9">
        <v>338</v>
      </c>
      <c r="F4301" s="8" t="s">
        <v>1117</v>
      </c>
    </row>
    <row r="4302" spans="1:6" ht="15" x14ac:dyDescent="0.25">
      <c r="A4302" s="8" t="s">
        <v>1114</v>
      </c>
      <c r="B4302" s="8" t="s">
        <v>144</v>
      </c>
      <c r="C4302" s="8" t="s">
        <v>1132</v>
      </c>
      <c r="D4302" s="8" t="s">
        <v>5414</v>
      </c>
      <c r="E4302" s="9">
        <v>201</v>
      </c>
      <c r="F4302" s="8" t="s">
        <v>1117</v>
      </c>
    </row>
    <row r="4303" spans="1:6" ht="15" x14ac:dyDescent="0.25">
      <c r="A4303" s="8" t="s">
        <v>1114</v>
      </c>
      <c r="B4303" s="8" t="s">
        <v>144</v>
      </c>
      <c r="C4303" s="8" t="s">
        <v>1132</v>
      </c>
      <c r="D4303" s="8" t="s">
        <v>5415</v>
      </c>
      <c r="E4303" s="9">
        <v>449</v>
      </c>
      <c r="F4303" s="8" t="s">
        <v>1117</v>
      </c>
    </row>
    <row r="4304" spans="1:6" ht="15" x14ac:dyDescent="0.25">
      <c r="A4304" s="8" t="s">
        <v>1114</v>
      </c>
      <c r="B4304" s="8" t="s">
        <v>144</v>
      </c>
      <c r="C4304" s="8" t="s">
        <v>1132</v>
      </c>
      <c r="D4304" s="8" t="s">
        <v>5330</v>
      </c>
      <c r="E4304" s="9">
        <v>400</v>
      </c>
      <c r="F4304" s="8" t="s">
        <v>1117</v>
      </c>
    </row>
    <row r="4305" spans="1:6" ht="15" x14ac:dyDescent="0.25">
      <c r="A4305" s="8" t="s">
        <v>1114</v>
      </c>
      <c r="B4305" s="8" t="s">
        <v>144</v>
      </c>
      <c r="C4305" s="8" t="s">
        <v>1133</v>
      </c>
      <c r="D4305" s="8" t="s">
        <v>5416</v>
      </c>
      <c r="E4305" s="9">
        <v>196</v>
      </c>
      <c r="F4305" s="8" t="s">
        <v>1117</v>
      </c>
    </row>
    <row r="4306" spans="1:6" ht="15" x14ac:dyDescent="0.25">
      <c r="A4306" s="8" t="s">
        <v>1114</v>
      </c>
      <c r="B4306" s="8" t="s">
        <v>144</v>
      </c>
      <c r="C4306" s="8" t="s">
        <v>1133</v>
      </c>
      <c r="D4306" s="8" t="s">
        <v>5417</v>
      </c>
      <c r="E4306" s="9">
        <v>188</v>
      </c>
      <c r="F4306" s="8" t="s">
        <v>1117</v>
      </c>
    </row>
    <row r="4307" spans="1:6" ht="15" x14ac:dyDescent="0.25">
      <c r="A4307" s="8" t="s">
        <v>1114</v>
      </c>
      <c r="B4307" s="8" t="s">
        <v>144</v>
      </c>
      <c r="C4307" s="8" t="s">
        <v>1133</v>
      </c>
      <c r="D4307" s="8" t="s">
        <v>5418</v>
      </c>
      <c r="E4307" s="9">
        <v>381</v>
      </c>
      <c r="F4307" s="8" t="s">
        <v>1117</v>
      </c>
    </row>
    <row r="4308" spans="1:6" ht="15" x14ac:dyDescent="0.25">
      <c r="A4308" s="8" t="s">
        <v>1114</v>
      </c>
      <c r="B4308" s="8" t="s">
        <v>144</v>
      </c>
      <c r="C4308" s="8" t="s">
        <v>1133</v>
      </c>
      <c r="D4308" s="8" t="s">
        <v>5419</v>
      </c>
      <c r="E4308" s="9">
        <v>308</v>
      </c>
      <c r="F4308" s="8" t="s">
        <v>1117</v>
      </c>
    </row>
    <row r="4309" spans="1:6" ht="15" x14ac:dyDescent="0.25">
      <c r="A4309" s="8" t="s">
        <v>1114</v>
      </c>
      <c r="B4309" s="8" t="s">
        <v>144</v>
      </c>
      <c r="C4309" s="8" t="s">
        <v>1133</v>
      </c>
      <c r="D4309" s="8" t="s">
        <v>5420</v>
      </c>
      <c r="E4309" s="9">
        <v>150</v>
      </c>
      <c r="F4309" s="8" t="s">
        <v>1117</v>
      </c>
    </row>
    <row r="4310" spans="1:6" ht="15" x14ac:dyDescent="0.25">
      <c r="A4310" s="8" t="s">
        <v>1114</v>
      </c>
      <c r="B4310" s="8" t="s">
        <v>144</v>
      </c>
      <c r="C4310" s="8" t="s">
        <v>1133</v>
      </c>
      <c r="D4310" s="8" t="s">
        <v>5421</v>
      </c>
      <c r="E4310" s="9">
        <v>179</v>
      </c>
      <c r="F4310" s="8" t="s">
        <v>1117</v>
      </c>
    </row>
    <row r="4311" spans="1:6" ht="15" x14ac:dyDescent="0.25">
      <c r="A4311" s="8" t="s">
        <v>1114</v>
      </c>
      <c r="B4311" s="8" t="s">
        <v>144</v>
      </c>
      <c r="C4311" s="8" t="s">
        <v>1133</v>
      </c>
      <c r="D4311" s="8" t="s">
        <v>5422</v>
      </c>
      <c r="E4311" s="9">
        <v>242</v>
      </c>
      <c r="F4311" s="8" t="s">
        <v>1117</v>
      </c>
    </row>
    <row r="4312" spans="1:6" ht="15" x14ac:dyDescent="0.25">
      <c r="A4312" s="8" t="s">
        <v>1114</v>
      </c>
      <c r="B4312" s="8" t="s">
        <v>144</v>
      </c>
      <c r="C4312" s="8" t="s">
        <v>1133</v>
      </c>
      <c r="D4312" s="8" t="s">
        <v>5423</v>
      </c>
      <c r="E4312" s="9">
        <v>379</v>
      </c>
      <c r="F4312" s="8" t="s">
        <v>1117</v>
      </c>
    </row>
    <row r="4313" spans="1:6" ht="15" x14ac:dyDescent="0.25">
      <c r="A4313" s="8" t="s">
        <v>1114</v>
      </c>
      <c r="B4313" s="8" t="s">
        <v>144</v>
      </c>
      <c r="C4313" s="8" t="s">
        <v>1133</v>
      </c>
      <c r="D4313" s="8" t="s">
        <v>5424</v>
      </c>
      <c r="E4313" s="9">
        <v>349</v>
      </c>
      <c r="F4313" s="8" t="s">
        <v>1117</v>
      </c>
    </row>
    <row r="4314" spans="1:6" ht="15" x14ac:dyDescent="0.25">
      <c r="A4314" s="8" t="s">
        <v>1114</v>
      </c>
      <c r="B4314" s="8" t="s">
        <v>144</v>
      </c>
      <c r="C4314" s="8" t="s">
        <v>1133</v>
      </c>
      <c r="D4314" s="8" t="s">
        <v>5425</v>
      </c>
      <c r="E4314" s="9">
        <v>266</v>
      </c>
      <c r="F4314" s="8" t="s">
        <v>1117</v>
      </c>
    </row>
    <row r="4315" spans="1:6" ht="15" x14ac:dyDescent="0.25">
      <c r="A4315" s="8" t="s">
        <v>1114</v>
      </c>
      <c r="B4315" s="8" t="s">
        <v>144</v>
      </c>
      <c r="C4315" s="8" t="s">
        <v>1133</v>
      </c>
      <c r="D4315" s="8" t="s">
        <v>5426</v>
      </c>
      <c r="E4315" s="9">
        <v>154</v>
      </c>
      <c r="F4315" s="8" t="s">
        <v>1117</v>
      </c>
    </row>
    <row r="4316" spans="1:6" ht="15" x14ac:dyDescent="0.25">
      <c r="A4316" s="8" t="s">
        <v>1114</v>
      </c>
      <c r="B4316" s="8" t="s">
        <v>144</v>
      </c>
      <c r="C4316" s="8" t="s">
        <v>1133</v>
      </c>
      <c r="D4316" s="8" t="s">
        <v>5427</v>
      </c>
      <c r="E4316" s="9">
        <v>230</v>
      </c>
      <c r="F4316" s="8" t="s">
        <v>1117</v>
      </c>
    </row>
    <row r="4317" spans="1:6" ht="15" x14ac:dyDescent="0.25">
      <c r="A4317" s="8" t="s">
        <v>1114</v>
      </c>
      <c r="B4317" s="8" t="s">
        <v>144</v>
      </c>
      <c r="C4317" s="8" t="s">
        <v>1133</v>
      </c>
      <c r="D4317" s="8" t="s">
        <v>5428</v>
      </c>
      <c r="E4317" s="9">
        <v>250</v>
      </c>
      <c r="F4317" s="8" t="s">
        <v>1117</v>
      </c>
    </row>
    <row r="4318" spans="1:6" ht="15" x14ac:dyDescent="0.25">
      <c r="A4318" s="8" t="s">
        <v>1114</v>
      </c>
      <c r="B4318" s="8" t="s">
        <v>144</v>
      </c>
      <c r="C4318" s="8" t="s">
        <v>1133</v>
      </c>
      <c r="D4318" s="8" t="s">
        <v>5429</v>
      </c>
      <c r="E4318" s="9">
        <v>201</v>
      </c>
      <c r="F4318" s="8" t="s">
        <v>1117</v>
      </c>
    </row>
    <row r="4319" spans="1:6" ht="15" x14ac:dyDescent="0.25">
      <c r="A4319" s="8" t="s">
        <v>1114</v>
      </c>
      <c r="B4319" s="8" t="s">
        <v>144</v>
      </c>
      <c r="C4319" s="8" t="s">
        <v>1133</v>
      </c>
      <c r="D4319" s="8" t="s">
        <v>5430</v>
      </c>
      <c r="E4319" s="9">
        <v>167</v>
      </c>
      <c r="F4319" s="8" t="s">
        <v>1117</v>
      </c>
    </row>
    <row r="4320" spans="1:6" ht="15" x14ac:dyDescent="0.25">
      <c r="A4320" s="8" t="s">
        <v>1114</v>
      </c>
      <c r="B4320" s="8" t="s">
        <v>144</v>
      </c>
      <c r="C4320" s="8" t="s">
        <v>1133</v>
      </c>
      <c r="D4320" s="8" t="s">
        <v>5431</v>
      </c>
      <c r="E4320" s="9">
        <v>211</v>
      </c>
      <c r="F4320" s="8" t="s">
        <v>1117</v>
      </c>
    </row>
    <row r="4321" spans="1:6" ht="15" x14ac:dyDescent="0.25">
      <c r="A4321" s="8" t="s">
        <v>1114</v>
      </c>
      <c r="B4321" s="8" t="s">
        <v>144</v>
      </c>
      <c r="C4321" s="8" t="s">
        <v>1133</v>
      </c>
      <c r="D4321" s="8" t="s">
        <v>5432</v>
      </c>
      <c r="E4321" s="9">
        <v>412</v>
      </c>
      <c r="F4321" s="8" t="s">
        <v>1117</v>
      </c>
    </row>
    <row r="4322" spans="1:6" ht="15" x14ac:dyDescent="0.25">
      <c r="A4322" s="8" t="s">
        <v>1114</v>
      </c>
      <c r="B4322" s="8" t="s">
        <v>1134</v>
      </c>
      <c r="C4322" s="8" t="s">
        <v>1117</v>
      </c>
      <c r="D4322" s="8" t="s">
        <v>5433</v>
      </c>
      <c r="E4322" s="9">
        <v>414</v>
      </c>
      <c r="F4322" s="8" t="s">
        <v>1117</v>
      </c>
    </row>
    <row r="4323" spans="1:6" ht="15" x14ac:dyDescent="0.25">
      <c r="A4323" s="8" t="s">
        <v>1114</v>
      </c>
      <c r="B4323" s="8" t="s">
        <v>1134</v>
      </c>
      <c r="C4323" s="8" t="s">
        <v>1117</v>
      </c>
      <c r="D4323" s="8" t="s">
        <v>5434</v>
      </c>
      <c r="E4323" s="9">
        <v>388</v>
      </c>
      <c r="F4323" s="8" t="s">
        <v>1117</v>
      </c>
    </row>
    <row r="4324" spans="1:6" ht="15" x14ac:dyDescent="0.25">
      <c r="A4324" s="8" t="s">
        <v>1114</v>
      </c>
      <c r="B4324" s="8" t="s">
        <v>1134</v>
      </c>
      <c r="C4324" s="8" t="s">
        <v>1117</v>
      </c>
      <c r="D4324" s="8" t="s">
        <v>5415</v>
      </c>
      <c r="E4324" s="9">
        <v>72</v>
      </c>
      <c r="F4324" s="8" t="s">
        <v>1117</v>
      </c>
    </row>
    <row r="4325" spans="1:6" ht="15" x14ac:dyDescent="0.25">
      <c r="A4325" s="8" t="s">
        <v>1114</v>
      </c>
      <c r="B4325" s="8" t="s">
        <v>1134</v>
      </c>
      <c r="C4325" s="8" t="s">
        <v>1117</v>
      </c>
      <c r="D4325" s="8" t="s">
        <v>5435</v>
      </c>
      <c r="E4325" s="9">
        <v>544</v>
      </c>
      <c r="F4325" s="8" t="s">
        <v>1117</v>
      </c>
    </row>
    <row r="4326" spans="1:6" ht="15" x14ac:dyDescent="0.25">
      <c r="A4326" s="8" t="s">
        <v>1114</v>
      </c>
      <c r="B4326" s="8" t="s">
        <v>1134</v>
      </c>
      <c r="C4326" s="8" t="s">
        <v>1117</v>
      </c>
      <c r="D4326" s="8" t="s">
        <v>5436</v>
      </c>
      <c r="E4326" s="9">
        <v>471</v>
      </c>
      <c r="F4326" s="8" t="s">
        <v>1117</v>
      </c>
    </row>
    <row r="4327" spans="1:6" ht="15" x14ac:dyDescent="0.25">
      <c r="A4327" s="8" t="s">
        <v>1114</v>
      </c>
      <c r="B4327" s="8" t="s">
        <v>1134</v>
      </c>
      <c r="C4327" s="8" t="s">
        <v>1117</v>
      </c>
      <c r="D4327" s="8" t="s">
        <v>5437</v>
      </c>
      <c r="E4327" s="9">
        <v>464</v>
      </c>
      <c r="F4327" s="8" t="s">
        <v>1117</v>
      </c>
    </row>
    <row r="4328" spans="1:6" ht="15" x14ac:dyDescent="0.25">
      <c r="A4328" s="8" t="s">
        <v>1114</v>
      </c>
      <c r="B4328" s="8" t="s">
        <v>1134</v>
      </c>
      <c r="C4328" s="8" t="s">
        <v>1117</v>
      </c>
      <c r="D4328" s="8" t="s">
        <v>5438</v>
      </c>
      <c r="E4328" s="9">
        <v>398</v>
      </c>
      <c r="F4328" s="8" t="s">
        <v>1117</v>
      </c>
    </row>
    <row r="4329" spans="1:6" ht="15" x14ac:dyDescent="0.25">
      <c r="A4329" s="8" t="s">
        <v>1114</v>
      </c>
      <c r="B4329" s="8" t="s">
        <v>1134</v>
      </c>
      <c r="C4329" s="8" t="s">
        <v>1117</v>
      </c>
      <c r="D4329" s="8" t="s">
        <v>5439</v>
      </c>
      <c r="E4329" s="9">
        <v>594</v>
      </c>
      <c r="F4329" s="8" t="s">
        <v>1117</v>
      </c>
    </row>
    <row r="4330" spans="1:6" ht="15" x14ac:dyDescent="0.25">
      <c r="A4330" s="8" t="s">
        <v>1114</v>
      </c>
      <c r="B4330" s="8" t="s">
        <v>1134</v>
      </c>
      <c r="C4330" s="8" t="s">
        <v>1117</v>
      </c>
      <c r="D4330" s="8" t="s">
        <v>5440</v>
      </c>
      <c r="E4330" s="9">
        <v>536</v>
      </c>
      <c r="F4330" s="8" t="s">
        <v>1117</v>
      </c>
    </row>
    <row r="4331" spans="1:6" ht="15" x14ac:dyDescent="0.25">
      <c r="A4331" s="8" t="s">
        <v>1114</v>
      </c>
      <c r="B4331" s="8" t="s">
        <v>1134</v>
      </c>
      <c r="C4331" s="8" t="s">
        <v>1117</v>
      </c>
      <c r="D4331" s="8" t="s">
        <v>5441</v>
      </c>
      <c r="E4331" s="9">
        <v>478</v>
      </c>
      <c r="F4331" s="8" t="s">
        <v>1117</v>
      </c>
    </row>
    <row r="4332" spans="1:6" ht="15" x14ac:dyDescent="0.25">
      <c r="A4332" s="8" t="s">
        <v>1114</v>
      </c>
      <c r="B4332" s="8" t="s">
        <v>1134</v>
      </c>
      <c r="C4332" s="8" t="s">
        <v>1117</v>
      </c>
      <c r="D4332" s="8" t="s">
        <v>5442</v>
      </c>
      <c r="E4332" s="9">
        <v>202</v>
      </c>
      <c r="F4332" s="8" t="s">
        <v>1117</v>
      </c>
    </row>
    <row r="4333" spans="1:6" ht="15" x14ac:dyDescent="0.25">
      <c r="A4333" s="8" t="s">
        <v>1114</v>
      </c>
      <c r="B4333" s="8" t="s">
        <v>1134</v>
      </c>
      <c r="C4333" s="8" t="s">
        <v>1117</v>
      </c>
      <c r="D4333" s="8" t="s">
        <v>5443</v>
      </c>
      <c r="E4333" s="9">
        <v>335</v>
      </c>
      <c r="F4333" s="8" t="s">
        <v>1117</v>
      </c>
    </row>
    <row r="4334" spans="1:6" ht="15" x14ac:dyDescent="0.25">
      <c r="A4334" s="8" t="s">
        <v>1114</v>
      </c>
      <c r="B4334" s="8" t="s">
        <v>1134</v>
      </c>
      <c r="C4334" s="8" t="s">
        <v>1135</v>
      </c>
      <c r="D4334" s="8" t="s">
        <v>5444</v>
      </c>
      <c r="E4334" s="9">
        <v>322</v>
      </c>
      <c r="F4334" s="8" t="s">
        <v>1117</v>
      </c>
    </row>
    <row r="4335" spans="1:6" ht="15" x14ac:dyDescent="0.25">
      <c r="A4335" s="8" t="s">
        <v>1114</v>
      </c>
      <c r="B4335" s="8" t="s">
        <v>1134</v>
      </c>
      <c r="C4335" s="8" t="s">
        <v>1135</v>
      </c>
      <c r="D4335" s="8" t="s">
        <v>5445</v>
      </c>
      <c r="E4335" s="9">
        <v>413</v>
      </c>
      <c r="F4335" s="8" t="s">
        <v>1117</v>
      </c>
    </row>
    <row r="4336" spans="1:6" ht="15" x14ac:dyDescent="0.25">
      <c r="A4336" s="8" t="s">
        <v>1114</v>
      </c>
      <c r="B4336" s="8" t="s">
        <v>1134</v>
      </c>
      <c r="C4336" s="8" t="s">
        <v>1135</v>
      </c>
      <c r="D4336" s="8" t="s">
        <v>5446</v>
      </c>
      <c r="E4336" s="9">
        <v>389</v>
      </c>
      <c r="F4336" s="8" t="s">
        <v>1117</v>
      </c>
    </row>
    <row r="4337" spans="1:6" ht="15" x14ac:dyDescent="0.25">
      <c r="A4337" s="8" t="s">
        <v>1114</v>
      </c>
      <c r="B4337" s="8" t="s">
        <v>1134</v>
      </c>
      <c r="C4337" s="8" t="s">
        <v>1135</v>
      </c>
      <c r="D4337" s="8" t="s">
        <v>5447</v>
      </c>
      <c r="E4337" s="9">
        <v>343</v>
      </c>
      <c r="F4337" s="8" t="s">
        <v>1117</v>
      </c>
    </row>
    <row r="4338" spans="1:6" ht="15" x14ac:dyDescent="0.25">
      <c r="A4338" s="8" t="s">
        <v>1114</v>
      </c>
      <c r="B4338" s="8" t="s">
        <v>1134</v>
      </c>
      <c r="C4338" s="8" t="s">
        <v>1135</v>
      </c>
      <c r="D4338" s="8" t="s">
        <v>5448</v>
      </c>
      <c r="E4338" s="9">
        <v>287</v>
      </c>
      <c r="F4338" s="8" t="s">
        <v>1117</v>
      </c>
    </row>
    <row r="4339" spans="1:6" ht="15" x14ac:dyDescent="0.25">
      <c r="A4339" s="8" t="s">
        <v>1114</v>
      </c>
      <c r="B4339" s="8" t="s">
        <v>1134</v>
      </c>
      <c r="C4339" s="8" t="s">
        <v>1135</v>
      </c>
      <c r="D4339" s="8" t="s">
        <v>5449</v>
      </c>
      <c r="E4339" s="9">
        <v>285</v>
      </c>
      <c r="F4339" s="8" t="s">
        <v>1117</v>
      </c>
    </row>
    <row r="4340" spans="1:6" ht="15" x14ac:dyDescent="0.25">
      <c r="A4340" s="8" t="s">
        <v>1114</v>
      </c>
      <c r="B4340" s="8" t="s">
        <v>1134</v>
      </c>
      <c r="C4340" s="8" t="s">
        <v>1135</v>
      </c>
      <c r="D4340" s="8" t="s">
        <v>5450</v>
      </c>
      <c r="E4340" s="9">
        <v>237</v>
      </c>
      <c r="F4340" s="8" t="s">
        <v>1117</v>
      </c>
    </row>
    <row r="4341" spans="1:6" ht="15" x14ac:dyDescent="0.25">
      <c r="A4341" s="8" t="s">
        <v>1114</v>
      </c>
      <c r="B4341" s="8" t="s">
        <v>1134</v>
      </c>
      <c r="C4341" s="8" t="s">
        <v>1135</v>
      </c>
      <c r="D4341" s="8" t="s">
        <v>5451</v>
      </c>
      <c r="E4341" s="9">
        <v>342</v>
      </c>
      <c r="F4341" s="8" t="s">
        <v>1117</v>
      </c>
    </row>
    <row r="4342" spans="1:6" ht="15" x14ac:dyDescent="0.25">
      <c r="A4342" s="8" t="s">
        <v>1114</v>
      </c>
      <c r="B4342" s="8" t="s">
        <v>1134</v>
      </c>
      <c r="C4342" s="8" t="s">
        <v>1135</v>
      </c>
      <c r="D4342" s="8" t="s">
        <v>5452</v>
      </c>
      <c r="E4342" s="9">
        <v>302</v>
      </c>
      <c r="F4342" s="8" t="s">
        <v>1117</v>
      </c>
    </row>
    <row r="4343" spans="1:6" ht="15" x14ac:dyDescent="0.25">
      <c r="A4343" s="8" t="s">
        <v>1114</v>
      </c>
      <c r="B4343" s="8" t="s">
        <v>1134</v>
      </c>
      <c r="C4343" s="8" t="s">
        <v>1135</v>
      </c>
      <c r="D4343" s="8" t="s">
        <v>5453</v>
      </c>
      <c r="E4343" s="9">
        <v>444</v>
      </c>
      <c r="F4343" s="8" t="s">
        <v>1117</v>
      </c>
    </row>
    <row r="4344" spans="1:6" ht="15" x14ac:dyDescent="0.25">
      <c r="A4344" s="8" t="s">
        <v>1114</v>
      </c>
      <c r="B4344" s="8" t="s">
        <v>1134</v>
      </c>
      <c r="C4344" s="8" t="s">
        <v>1135</v>
      </c>
      <c r="D4344" s="8" t="s">
        <v>5454</v>
      </c>
      <c r="E4344" s="9">
        <v>413</v>
      </c>
      <c r="F4344" s="8" t="s">
        <v>1117</v>
      </c>
    </row>
    <row r="4345" spans="1:6" ht="15" x14ac:dyDescent="0.25">
      <c r="A4345" s="8" t="s">
        <v>1114</v>
      </c>
      <c r="B4345" s="8" t="s">
        <v>1134</v>
      </c>
      <c r="C4345" s="8" t="s">
        <v>1135</v>
      </c>
      <c r="D4345" s="8" t="s">
        <v>5455</v>
      </c>
      <c r="E4345" s="9">
        <v>352</v>
      </c>
      <c r="F4345" s="8" t="s">
        <v>1117</v>
      </c>
    </row>
    <row r="4346" spans="1:6" ht="15" x14ac:dyDescent="0.25">
      <c r="A4346" s="8" t="s">
        <v>1114</v>
      </c>
      <c r="B4346" s="8" t="s">
        <v>1134</v>
      </c>
      <c r="C4346" s="8" t="s">
        <v>1135</v>
      </c>
      <c r="D4346" s="8" t="s">
        <v>5456</v>
      </c>
      <c r="E4346" s="9">
        <v>368</v>
      </c>
      <c r="F4346" s="8" t="s">
        <v>1117</v>
      </c>
    </row>
    <row r="4347" spans="1:6" ht="15" x14ac:dyDescent="0.25">
      <c r="A4347" s="8" t="s">
        <v>1114</v>
      </c>
      <c r="B4347" s="8" t="s">
        <v>1134</v>
      </c>
      <c r="C4347" s="8" t="s">
        <v>1135</v>
      </c>
      <c r="D4347" s="8" t="s">
        <v>5457</v>
      </c>
      <c r="E4347" s="9">
        <v>513</v>
      </c>
      <c r="F4347" s="8" t="s">
        <v>1117</v>
      </c>
    </row>
    <row r="4348" spans="1:6" ht="15" x14ac:dyDescent="0.25">
      <c r="A4348" s="8" t="s">
        <v>1114</v>
      </c>
      <c r="B4348" s="8" t="s">
        <v>1134</v>
      </c>
      <c r="C4348" s="8" t="s">
        <v>1135</v>
      </c>
      <c r="D4348" s="8" t="s">
        <v>5458</v>
      </c>
      <c r="E4348" s="9">
        <v>357</v>
      </c>
      <c r="F4348" s="8" t="s">
        <v>1117</v>
      </c>
    </row>
    <row r="4349" spans="1:6" ht="15" x14ac:dyDescent="0.25">
      <c r="A4349" s="8" t="s">
        <v>1114</v>
      </c>
      <c r="B4349" s="8" t="s">
        <v>1134</v>
      </c>
      <c r="C4349" s="8" t="s">
        <v>1135</v>
      </c>
      <c r="D4349" s="8" t="s">
        <v>5459</v>
      </c>
      <c r="E4349" s="9">
        <v>443</v>
      </c>
      <c r="F4349" s="8" t="s">
        <v>1117</v>
      </c>
    </row>
    <row r="4350" spans="1:6" ht="15" x14ac:dyDescent="0.25">
      <c r="A4350" s="8" t="s">
        <v>1114</v>
      </c>
      <c r="B4350" s="8" t="s">
        <v>1134</v>
      </c>
      <c r="C4350" s="8" t="s">
        <v>1136</v>
      </c>
      <c r="D4350" s="8" t="s">
        <v>5460</v>
      </c>
      <c r="E4350" s="9">
        <v>402</v>
      </c>
      <c r="F4350" s="8" t="s">
        <v>1117</v>
      </c>
    </row>
    <row r="4351" spans="1:6" ht="15" x14ac:dyDescent="0.25">
      <c r="A4351" s="8" t="s">
        <v>1114</v>
      </c>
      <c r="B4351" s="8" t="s">
        <v>1134</v>
      </c>
      <c r="C4351" s="8" t="s">
        <v>1136</v>
      </c>
      <c r="D4351" s="8" t="s">
        <v>5461</v>
      </c>
      <c r="E4351" s="9">
        <v>584</v>
      </c>
      <c r="F4351" s="8" t="s">
        <v>1117</v>
      </c>
    </row>
    <row r="4352" spans="1:6" ht="15" x14ac:dyDescent="0.25">
      <c r="A4352" s="8" t="s">
        <v>1114</v>
      </c>
      <c r="B4352" s="8" t="s">
        <v>1134</v>
      </c>
      <c r="C4352" s="8" t="s">
        <v>1136</v>
      </c>
      <c r="D4352" s="8" t="s">
        <v>5462</v>
      </c>
      <c r="E4352" s="9">
        <v>443</v>
      </c>
      <c r="F4352" s="8" t="s">
        <v>1117</v>
      </c>
    </row>
    <row r="4353" spans="1:6" ht="15" x14ac:dyDescent="0.25">
      <c r="A4353" s="8" t="s">
        <v>1114</v>
      </c>
      <c r="B4353" s="8" t="s">
        <v>1134</v>
      </c>
      <c r="C4353" s="8" t="s">
        <v>1136</v>
      </c>
      <c r="D4353" s="8" t="s">
        <v>5463</v>
      </c>
      <c r="E4353" s="9">
        <v>358</v>
      </c>
      <c r="F4353" s="8" t="s">
        <v>1117</v>
      </c>
    </row>
    <row r="4354" spans="1:6" ht="15" x14ac:dyDescent="0.25">
      <c r="A4354" s="8" t="s">
        <v>1114</v>
      </c>
      <c r="B4354" s="8" t="s">
        <v>1134</v>
      </c>
      <c r="C4354" s="8" t="s">
        <v>1136</v>
      </c>
      <c r="D4354" s="8" t="s">
        <v>5464</v>
      </c>
      <c r="E4354" s="9">
        <v>337</v>
      </c>
      <c r="F4354" s="8" t="s">
        <v>1117</v>
      </c>
    </row>
    <row r="4355" spans="1:6" ht="15" x14ac:dyDescent="0.25">
      <c r="A4355" s="8" t="s">
        <v>1114</v>
      </c>
      <c r="B4355" s="8" t="s">
        <v>1134</v>
      </c>
      <c r="C4355" s="8" t="s">
        <v>1136</v>
      </c>
      <c r="D4355" s="8" t="s">
        <v>5465</v>
      </c>
      <c r="E4355" s="9">
        <v>416</v>
      </c>
      <c r="F4355" s="8" t="s">
        <v>1117</v>
      </c>
    </row>
    <row r="4356" spans="1:6" ht="15" x14ac:dyDescent="0.25">
      <c r="A4356" s="8" t="s">
        <v>1114</v>
      </c>
      <c r="B4356" s="8" t="s">
        <v>1134</v>
      </c>
      <c r="C4356" s="8" t="s">
        <v>1136</v>
      </c>
      <c r="D4356" s="8" t="s">
        <v>5466</v>
      </c>
      <c r="E4356" s="9">
        <v>256</v>
      </c>
      <c r="F4356" s="8" t="s">
        <v>1117</v>
      </c>
    </row>
    <row r="4357" spans="1:6" ht="15" x14ac:dyDescent="0.25">
      <c r="A4357" s="8" t="s">
        <v>1114</v>
      </c>
      <c r="B4357" s="8" t="s">
        <v>1134</v>
      </c>
      <c r="C4357" s="8" t="s">
        <v>1136</v>
      </c>
      <c r="D4357" s="8" t="s">
        <v>5467</v>
      </c>
      <c r="E4357" s="9">
        <v>502</v>
      </c>
      <c r="F4357" s="8" t="s">
        <v>1117</v>
      </c>
    </row>
    <row r="4358" spans="1:6" ht="15" x14ac:dyDescent="0.25">
      <c r="A4358" s="8" t="s">
        <v>1114</v>
      </c>
      <c r="B4358" s="8" t="s">
        <v>1134</v>
      </c>
      <c r="C4358" s="8" t="s">
        <v>1136</v>
      </c>
      <c r="D4358" s="8" t="s">
        <v>5468</v>
      </c>
      <c r="E4358" s="9">
        <v>286</v>
      </c>
      <c r="F4358" s="8" t="s">
        <v>1117</v>
      </c>
    </row>
    <row r="4359" spans="1:6" ht="15" x14ac:dyDescent="0.25">
      <c r="A4359" s="8" t="s">
        <v>1114</v>
      </c>
      <c r="B4359" s="8" t="s">
        <v>1134</v>
      </c>
      <c r="C4359" s="8" t="s">
        <v>1136</v>
      </c>
      <c r="D4359" s="8" t="s">
        <v>5469</v>
      </c>
      <c r="E4359" s="9">
        <v>413</v>
      </c>
      <c r="F4359" s="8" t="s">
        <v>1117</v>
      </c>
    </row>
    <row r="4360" spans="1:6" ht="15" x14ac:dyDescent="0.25">
      <c r="A4360" s="8" t="s">
        <v>1137</v>
      </c>
      <c r="B4360" s="8" t="s">
        <v>1139</v>
      </c>
      <c r="C4360" s="8" t="s">
        <v>1138</v>
      </c>
      <c r="D4360" s="8" t="s">
        <v>5470</v>
      </c>
      <c r="E4360" s="9">
        <v>31</v>
      </c>
      <c r="F4360" s="8" t="s">
        <v>1139</v>
      </c>
    </row>
    <row r="4361" spans="1:6" ht="15" x14ac:dyDescent="0.25">
      <c r="A4361" s="8" t="s">
        <v>1137</v>
      </c>
      <c r="B4361" s="8" t="s">
        <v>1139</v>
      </c>
      <c r="C4361" s="8" t="s">
        <v>1139</v>
      </c>
      <c r="D4361" s="8" t="s">
        <v>5470</v>
      </c>
      <c r="E4361" s="9">
        <v>64</v>
      </c>
      <c r="F4361" s="8" t="s">
        <v>1139</v>
      </c>
    </row>
    <row r="4362" spans="1:6" ht="15" x14ac:dyDescent="0.25">
      <c r="A4362" s="8" t="s">
        <v>1137</v>
      </c>
      <c r="B4362" s="8" t="s">
        <v>1139</v>
      </c>
      <c r="C4362" s="8" t="s">
        <v>1140</v>
      </c>
      <c r="D4362" s="8" t="s">
        <v>5471</v>
      </c>
      <c r="E4362" s="9">
        <v>109</v>
      </c>
      <c r="F4362" s="8" t="s">
        <v>1139</v>
      </c>
    </row>
    <row r="4363" spans="1:6" ht="15" x14ac:dyDescent="0.25">
      <c r="A4363" s="8" t="s">
        <v>1137</v>
      </c>
      <c r="B4363" s="8" t="s">
        <v>1139</v>
      </c>
      <c r="C4363" s="8" t="s">
        <v>1141</v>
      </c>
      <c r="D4363" s="8" t="s">
        <v>5470</v>
      </c>
      <c r="E4363" s="9">
        <v>1</v>
      </c>
      <c r="F4363" s="8" t="s">
        <v>1139</v>
      </c>
    </row>
    <row r="4364" spans="1:6" ht="15" x14ac:dyDescent="0.25">
      <c r="A4364" s="8" t="s">
        <v>1142</v>
      </c>
      <c r="B4364" s="8" t="s">
        <v>1143</v>
      </c>
      <c r="C4364" s="8" t="s">
        <v>1144</v>
      </c>
      <c r="D4364" s="8" t="s">
        <v>5472</v>
      </c>
      <c r="E4364" s="9">
        <v>89</v>
      </c>
      <c r="F4364" s="8" t="s">
        <v>1143</v>
      </c>
    </row>
    <row r="4365" spans="1:6" ht="15" x14ac:dyDescent="0.25">
      <c r="A4365" s="8" t="s">
        <v>1142</v>
      </c>
      <c r="B4365" s="8" t="s">
        <v>1143</v>
      </c>
      <c r="C4365" s="8" t="s">
        <v>1144</v>
      </c>
      <c r="D4365" s="8" t="s">
        <v>5473</v>
      </c>
      <c r="E4365" s="9">
        <v>4</v>
      </c>
      <c r="F4365" s="8" t="s">
        <v>1143</v>
      </c>
    </row>
    <row r="4366" spans="1:6" ht="15" x14ac:dyDescent="0.25">
      <c r="A4366" s="8" t="s">
        <v>1142</v>
      </c>
      <c r="B4366" s="8" t="s">
        <v>1143</v>
      </c>
      <c r="C4366" s="8" t="s">
        <v>1145</v>
      </c>
      <c r="D4366" s="8" t="s">
        <v>5472</v>
      </c>
      <c r="E4366" s="9">
        <v>11</v>
      </c>
      <c r="F4366" s="8" t="s">
        <v>1143</v>
      </c>
    </row>
    <row r="4367" spans="1:6" ht="15" x14ac:dyDescent="0.25">
      <c r="A4367" s="8" t="s">
        <v>1142</v>
      </c>
      <c r="B4367" s="8" t="s">
        <v>1143</v>
      </c>
      <c r="C4367" s="8" t="s">
        <v>1146</v>
      </c>
      <c r="D4367" s="8" t="s">
        <v>5474</v>
      </c>
      <c r="E4367" s="9">
        <v>37</v>
      </c>
      <c r="F4367" s="8" t="s">
        <v>1143</v>
      </c>
    </row>
    <row r="4368" spans="1:6" ht="15" x14ac:dyDescent="0.25">
      <c r="A4368" s="8" t="s">
        <v>1142</v>
      </c>
      <c r="B4368" s="8" t="s">
        <v>1143</v>
      </c>
      <c r="C4368" s="8" t="s">
        <v>1147</v>
      </c>
      <c r="D4368" s="8" t="s">
        <v>5474</v>
      </c>
      <c r="E4368" s="9">
        <v>38</v>
      </c>
      <c r="F4368" s="8" t="s">
        <v>1143</v>
      </c>
    </row>
    <row r="4369" spans="1:6" ht="15" x14ac:dyDescent="0.25">
      <c r="A4369" s="8" t="s">
        <v>1142</v>
      </c>
      <c r="B4369" s="8" t="s">
        <v>1143</v>
      </c>
      <c r="C4369" s="8" t="s">
        <v>1143</v>
      </c>
      <c r="D4369" s="8" t="s">
        <v>5475</v>
      </c>
      <c r="E4369" s="9">
        <v>373</v>
      </c>
      <c r="F4369" s="8" t="s">
        <v>1143</v>
      </c>
    </row>
    <row r="4370" spans="1:6" ht="15" x14ac:dyDescent="0.25">
      <c r="A4370" s="8" t="s">
        <v>1142</v>
      </c>
      <c r="B4370" s="8" t="s">
        <v>1143</v>
      </c>
      <c r="C4370" s="8" t="s">
        <v>1143</v>
      </c>
      <c r="D4370" s="8" t="s">
        <v>5476</v>
      </c>
      <c r="E4370" s="9">
        <v>214</v>
      </c>
      <c r="F4370" s="8" t="s">
        <v>1143</v>
      </c>
    </row>
    <row r="4371" spans="1:6" ht="15" x14ac:dyDescent="0.25">
      <c r="A4371" s="8" t="s">
        <v>1142</v>
      </c>
      <c r="B4371" s="8" t="s">
        <v>1143</v>
      </c>
      <c r="C4371" s="8" t="s">
        <v>1143</v>
      </c>
      <c r="D4371" s="8" t="s">
        <v>5477</v>
      </c>
      <c r="E4371" s="9">
        <v>433</v>
      </c>
      <c r="F4371" s="8" t="s">
        <v>1143</v>
      </c>
    </row>
    <row r="4372" spans="1:6" ht="15" x14ac:dyDescent="0.25">
      <c r="A4372" s="8" t="s">
        <v>1142</v>
      </c>
      <c r="B4372" s="8" t="s">
        <v>1143</v>
      </c>
      <c r="C4372" s="8" t="s">
        <v>1143</v>
      </c>
      <c r="D4372" s="8" t="s">
        <v>5478</v>
      </c>
      <c r="E4372" s="9">
        <v>442</v>
      </c>
      <c r="F4372" s="8" t="s">
        <v>1143</v>
      </c>
    </row>
    <row r="4373" spans="1:6" ht="15" x14ac:dyDescent="0.25">
      <c r="A4373" s="8" t="s">
        <v>1142</v>
      </c>
      <c r="B4373" s="8" t="s">
        <v>1143</v>
      </c>
      <c r="C4373" s="8" t="s">
        <v>1143</v>
      </c>
      <c r="D4373" s="8" t="s">
        <v>5479</v>
      </c>
      <c r="E4373" s="9">
        <v>323</v>
      </c>
      <c r="F4373" s="8" t="s">
        <v>1143</v>
      </c>
    </row>
    <row r="4374" spans="1:6" ht="15" x14ac:dyDescent="0.25">
      <c r="A4374" s="8" t="s">
        <v>1142</v>
      </c>
      <c r="B4374" s="8" t="s">
        <v>1143</v>
      </c>
      <c r="C4374" s="8" t="s">
        <v>1143</v>
      </c>
      <c r="D4374" s="8" t="s">
        <v>5472</v>
      </c>
      <c r="E4374" s="9">
        <v>2</v>
      </c>
      <c r="F4374" s="8" t="s">
        <v>1143</v>
      </c>
    </row>
    <row r="4375" spans="1:6" ht="15" x14ac:dyDescent="0.25">
      <c r="A4375" s="8" t="s">
        <v>1142</v>
      </c>
      <c r="B4375" s="8" t="s">
        <v>1143</v>
      </c>
      <c r="C4375" s="8" t="s">
        <v>1143</v>
      </c>
      <c r="D4375" s="8" t="s">
        <v>5473</v>
      </c>
      <c r="E4375" s="9">
        <v>131</v>
      </c>
      <c r="F4375" s="8" t="s">
        <v>1143</v>
      </c>
    </row>
    <row r="4376" spans="1:6" ht="15" x14ac:dyDescent="0.25">
      <c r="A4376" s="8" t="s">
        <v>1142</v>
      </c>
      <c r="B4376" s="8" t="s">
        <v>1143</v>
      </c>
      <c r="C4376" s="8" t="s">
        <v>1148</v>
      </c>
      <c r="D4376" s="8" t="s">
        <v>5473</v>
      </c>
      <c r="E4376" s="9">
        <v>24</v>
      </c>
      <c r="F4376" s="8" t="s">
        <v>1143</v>
      </c>
    </row>
    <row r="4377" spans="1:6" ht="15" x14ac:dyDescent="0.25">
      <c r="A4377" s="8" t="s">
        <v>1142</v>
      </c>
      <c r="B4377" s="8" t="s">
        <v>1143</v>
      </c>
      <c r="C4377" s="8" t="s">
        <v>1149</v>
      </c>
      <c r="D4377" s="8" t="s">
        <v>5474</v>
      </c>
      <c r="E4377" s="9">
        <v>37</v>
      </c>
      <c r="F4377" s="8" t="s">
        <v>1143</v>
      </c>
    </row>
    <row r="4378" spans="1:6" ht="15" x14ac:dyDescent="0.25">
      <c r="A4378" s="8" t="s">
        <v>1142</v>
      </c>
      <c r="B4378" s="8" t="s">
        <v>1143</v>
      </c>
      <c r="C4378" s="8" t="s">
        <v>1150</v>
      </c>
      <c r="D4378" s="8" t="s">
        <v>5472</v>
      </c>
      <c r="E4378" s="9">
        <v>36</v>
      </c>
      <c r="F4378" s="8" t="s">
        <v>1143</v>
      </c>
    </row>
    <row r="4379" spans="1:6" ht="15" x14ac:dyDescent="0.25">
      <c r="A4379" s="8" t="s">
        <v>1142</v>
      </c>
      <c r="B4379" s="8" t="s">
        <v>1143</v>
      </c>
      <c r="C4379" s="8" t="s">
        <v>1151</v>
      </c>
      <c r="D4379" s="8" t="s">
        <v>5473</v>
      </c>
      <c r="E4379" s="9">
        <v>17</v>
      </c>
      <c r="F4379" s="8" t="s">
        <v>1143</v>
      </c>
    </row>
    <row r="4380" spans="1:6" ht="15" x14ac:dyDescent="0.25">
      <c r="A4380" s="8" t="s">
        <v>1142</v>
      </c>
      <c r="B4380" s="8" t="s">
        <v>1143</v>
      </c>
      <c r="C4380" s="8" t="s">
        <v>1152</v>
      </c>
      <c r="D4380" s="8" t="s">
        <v>5472</v>
      </c>
      <c r="E4380" s="9">
        <v>33</v>
      </c>
      <c r="F4380" s="8" t="s">
        <v>1143</v>
      </c>
    </row>
    <row r="4381" spans="1:6" ht="15" x14ac:dyDescent="0.25">
      <c r="A4381" s="8" t="s">
        <v>1142</v>
      </c>
      <c r="B4381" s="8" t="s">
        <v>1143</v>
      </c>
      <c r="C4381" s="8" t="s">
        <v>1153</v>
      </c>
      <c r="D4381" s="8" t="s">
        <v>5473</v>
      </c>
      <c r="E4381" s="9">
        <v>15</v>
      </c>
      <c r="F4381" s="8" t="s">
        <v>1143</v>
      </c>
    </row>
    <row r="4382" spans="1:6" ht="15" x14ac:dyDescent="0.25">
      <c r="A4382" s="8" t="s">
        <v>1142</v>
      </c>
      <c r="B4382" s="8" t="s">
        <v>1143</v>
      </c>
      <c r="C4382" s="8" t="s">
        <v>1154</v>
      </c>
      <c r="D4382" s="8" t="s">
        <v>5473</v>
      </c>
      <c r="E4382" s="9">
        <v>11</v>
      </c>
      <c r="F4382" s="8" t="s">
        <v>1143</v>
      </c>
    </row>
    <row r="4383" spans="1:6" ht="15" x14ac:dyDescent="0.25">
      <c r="A4383" s="8" t="s">
        <v>1155</v>
      </c>
      <c r="B4383" s="8" t="s">
        <v>1157</v>
      </c>
      <c r="C4383" s="8" t="s">
        <v>1156</v>
      </c>
      <c r="D4383" s="8" t="s">
        <v>5480</v>
      </c>
      <c r="E4383" s="9">
        <v>9</v>
      </c>
      <c r="F4383" s="8" t="s">
        <v>1157</v>
      </c>
    </row>
    <row r="4384" spans="1:6" ht="15" x14ac:dyDescent="0.25">
      <c r="A4384" s="8" t="s">
        <v>1155</v>
      </c>
      <c r="B4384" s="8" t="s">
        <v>1157</v>
      </c>
      <c r="C4384" s="8" t="s">
        <v>1158</v>
      </c>
      <c r="D4384" s="8" t="s">
        <v>5480</v>
      </c>
      <c r="E4384" s="9">
        <v>7</v>
      </c>
      <c r="F4384" s="8" t="s">
        <v>1157</v>
      </c>
    </row>
    <row r="4385" spans="1:6" ht="15" x14ac:dyDescent="0.25">
      <c r="A4385" s="8" t="s">
        <v>1155</v>
      </c>
      <c r="B4385" s="8" t="s">
        <v>1157</v>
      </c>
      <c r="C4385" s="8" t="s">
        <v>1159</v>
      </c>
      <c r="D4385" s="8" t="s">
        <v>5480</v>
      </c>
      <c r="E4385" s="9">
        <v>12</v>
      </c>
      <c r="F4385" s="8" t="s">
        <v>1157</v>
      </c>
    </row>
    <row r="4386" spans="1:6" ht="15" x14ac:dyDescent="0.25">
      <c r="A4386" s="8" t="s">
        <v>1155</v>
      </c>
      <c r="B4386" s="8" t="s">
        <v>1157</v>
      </c>
      <c r="C4386" s="8" t="s">
        <v>1160</v>
      </c>
      <c r="D4386" s="8" t="s">
        <v>5480</v>
      </c>
      <c r="E4386" s="9">
        <v>9</v>
      </c>
      <c r="F4386" s="8" t="s">
        <v>1157</v>
      </c>
    </row>
    <row r="4387" spans="1:6" ht="15" x14ac:dyDescent="0.25">
      <c r="A4387" s="8" t="s">
        <v>1155</v>
      </c>
      <c r="B4387" s="8" t="s">
        <v>1157</v>
      </c>
      <c r="C4387" s="8" t="s">
        <v>1157</v>
      </c>
      <c r="D4387" s="8" t="s">
        <v>5481</v>
      </c>
      <c r="E4387" s="9">
        <v>179</v>
      </c>
      <c r="F4387" s="8" t="s">
        <v>1157</v>
      </c>
    </row>
    <row r="4388" spans="1:6" ht="15" x14ac:dyDescent="0.25">
      <c r="A4388" s="8" t="s">
        <v>1155</v>
      </c>
      <c r="B4388" s="8" t="s">
        <v>1157</v>
      </c>
      <c r="C4388" s="8" t="s">
        <v>1157</v>
      </c>
      <c r="D4388" s="8" t="s">
        <v>5480</v>
      </c>
      <c r="E4388" s="9">
        <v>7</v>
      </c>
      <c r="F4388" s="8" t="s">
        <v>1157</v>
      </c>
    </row>
    <row r="4389" spans="1:6" ht="15" x14ac:dyDescent="0.25">
      <c r="A4389" s="8" t="s">
        <v>1155</v>
      </c>
      <c r="B4389" s="8" t="s">
        <v>1157</v>
      </c>
      <c r="C4389" s="8" t="s">
        <v>1161</v>
      </c>
      <c r="D4389" s="8" t="s">
        <v>5480</v>
      </c>
      <c r="E4389" s="9">
        <v>5</v>
      </c>
      <c r="F4389" s="8" t="s">
        <v>1157</v>
      </c>
    </row>
    <row r="4390" spans="1:6" ht="15" x14ac:dyDescent="0.25">
      <c r="A4390" s="8" t="s">
        <v>1155</v>
      </c>
      <c r="B4390" s="8" t="s">
        <v>1157</v>
      </c>
      <c r="C4390" s="8" t="s">
        <v>1162</v>
      </c>
      <c r="D4390" s="8" t="s">
        <v>5480</v>
      </c>
      <c r="E4390" s="9">
        <v>12</v>
      </c>
      <c r="F4390" s="8" t="s">
        <v>1157</v>
      </c>
    </row>
    <row r="4391" spans="1:6" ht="15" x14ac:dyDescent="0.25">
      <c r="A4391" s="8" t="s">
        <v>1155</v>
      </c>
      <c r="B4391" s="8" t="s">
        <v>1157</v>
      </c>
      <c r="C4391" s="8" t="s">
        <v>1163</v>
      </c>
      <c r="D4391" s="8" t="s">
        <v>5480</v>
      </c>
      <c r="E4391" s="9">
        <v>13</v>
      </c>
      <c r="F4391" s="8" t="s">
        <v>1157</v>
      </c>
    </row>
    <row r="4392" spans="1:6" ht="15" x14ac:dyDescent="0.25">
      <c r="A4392" s="8" t="s">
        <v>1155</v>
      </c>
      <c r="B4392" s="8" t="s">
        <v>1157</v>
      </c>
      <c r="C4392" s="8" t="s">
        <v>1164</v>
      </c>
      <c r="D4392" s="8" t="s">
        <v>5480</v>
      </c>
      <c r="E4392" s="9">
        <v>27</v>
      </c>
      <c r="F4392" s="8" t="s">
        <v>1157</v>
      </c>
    </row>
    <row r="4393" spans="1:6" ht="15" x14ac:dyDescent="0.25">
      <c r="A4393" s="8" t="s">
        <v>1155</v>
      </c>
      <c r="B4393" s="8" t="s">
        <v>1157</v>
      </c>
      <c r="C4393" s="8" t="s">
        <v>1165</v>
      </c>
      <c r="D4393" s="8" t="s">
        <v>5480</v>
      </c>
      <c r="E4393" s="9">
        <v>21</v>
      </c>
      <c r="F4393" s="8" t="s">
        <v>1157</v>
      </c>
    </row>
    <row r="4394" spans="1:6" ht="15" x14ac:dyDescent="0.25">
      <c r="A4394" s="8" t="s">
        <v>1166</v>
      </c>
      <c r="B4394" s="8" t="s">
        <v>1167</v>
      </c>
      <c r="C4394" s="8" t="s">
        <v>1168</v>
      </c>
      <c r="D4394" s="8" t="s">
        <v>5482</v>
      </c>
      <c r="E4394" s="9">
        <v>16</v>
      </c>
      <c r="F4394" s="8" t="s">
        <v>1167</v>
      </c>
    </row>
    <row r="4395" spans="1:6" ht="15" x14ac:dyDescent="0.25">
      <c r="A4395" s="8" t="s">
        <v>1166</v>
      </c>
      <c r="B4395" s="8" t="s">
        <v>1167</v>
      </c>
      <c r="C4395" s="8" t="s">
        <v>1169</v>
      </c>
      <c r="D4395" s="8" t="s">
        <v>5482</v>
      </c>
      <c r="E4395" s="9">
        <v>21</v>
      </c>
      <c r="F4395" s="8" t="s">
        <v>1167</v>
      </c>
    </row>
    <row r="4396" spans="1:6" ht="15" x14ac:dyDescent="0.25">
      <c r="A4396" s="8" t="s">
        <v>1166</v>
      </c>
      <c r="B4396" s="8" t="s">
        <v>1167</v>
      </c>
      <c r="C4396" s="8" t="s">
        <v>1170</v>
      </c>
      <c r="D4396" s="8" t="s">
        <v>5482</v>
      </c>
      <c r="E4396" s="9">
        <v>38</v>
      </c>
      <c r="F4396" s="8" t="s">
        <v>1167</v>
      </c>
    </row>
    <row r="4397" spans="1:6" ht="15" x14ac:dyDescent="0.25">
      <c r="A4397" s="8" t="s">
        <v>1166</v>
      </c>
      <c r="B4397" s="8" t="s">
        <v>1167</v>
      </c>
      <c r="C4397" s="8" t="s">
        <v>1171</v>
      </c>
      <c r="D4397" s="8" t="s">
        <v>5483</v>
      </c>
      <c r="E4397" s="9">
        <v>55</v>
      </c>
      <c r="F4397" s="8" t="s">
        <v>1167</v>
      </c>
    </row>
    <row r="4398" spans="1:6" ht="15" x14ac:dyDescent="0.25">
      <c r="A4398" s="8" t="s">
        <v>1166</v>
      </c>
      <c r="B4398" s="8" t="s">
        <v>1167</v>
      </c>
      <c r="C4398" s="8" t="s">
        <v>1172</v>
      </c>
      <c r="D4398" s="8" t="s">
        <v>5482</v>
      </c>
      <c r="E4398" s="9">
        <v>7</v>
      </c>
      <c r="F4398" s="8" t="s">
        <v>1167</v>
      </c>
    </row>
    <row r="4399" spans="1:6" ht="15" x14ac:dyDescent="0.25">
      <c r="A4399" s="8" t="s">
        <v>1166</v>
      </c>
      <c r="B4399" s="8" t="s">
        <v>1167</v>
      </c>
      <c r="C4399" s="8" t="s">
        <v>1173</v>
      </c>
      <c r="D4399" s="8" t="s">
        <v>5482</v>
      </c>
      <c r="E4399" s="9">
        <v>28</v>
      </c>
      <c r="F4399" s="8" t="s">
        <v>1167</v>
      </c>
    </row>
    <row r="4400" spans="1:6" ht="15" x14ac:dyDescent="0.25">
      <c r="A4400" s="8" t="s">
        <v>1166</v>
      </c>
      <c r="B4400" s="8" t="s">
        <v>1167</v>
      </c>
      <c r="C4400" s="8" t="s">
        <v>1174</v>
      </c>
      <c r="D4400" s="8" t="s">
        <v>5483</v>
      </c>
      <c r="E4400" s="9">
        <v>83</v>
      </c>
      <c r="F4400" s="8" t="s">
        <v>1167</v>
      </c>
    </row>
    <row r="4401" spans="1:6" ht="15" x14ac:dyDescent="0.25">
      <c r="A4401" s="8" t="s">
        <v>1166</v>
      </c>
      <c r="B4401" s="8" t="s">
        <v>1167</v>
      </c>
      <c r="C4401" s="8" t="s">
        <v>1167</v>
      </c>
      <c r="D4401" s="8" t="s">
        <v>5484</v>
      </c>
      <c r="E4401" s="9">
        <v>370</v>
      </c>
      <c r="F4401" s="8" t="s">
        <v>1167</v>
      </c>
    </row>
    <row r="4402" spans="1:6" ht="15" x14ac:dyDescent="0.25">
      <c r="A4402" s="8" t="s">
        <v>1166</v>
      </c>
      <c r="B4402" s="8" t="s">
        <v>1167</v>
      </c>
      <c r="C4402" s="8" t="s">
        <v>1167</v>
      </c>
      <c r="D4402" s="8" t="s">
        <v>5485</v>
      </c>
      <c r="E4402" s="9">
        <v>411</v>
      </c>
      <c r="F4402" s="8" t="s">
        <v>1167</v>
      </c>
    </row>
    <row r="4403" spans="1:6" ht="15" x14ac:dyDescent="0.25">
      <c r="A4403" s="8" t="s">
        <v>1166</v>
      </c>
      <c r="B4403" s="8" t="s">
        <v>1167</v>
      </c>
      <c r="C4403" s="8" t="s">
        <v>1167</v>
      </c>
      <c r="D4403" s="8" t="s">
        <v>5486</v>
      </c>
      <c r="E4403" s="9">
        <v>131</v>
      </c>
      <c r="F4403" s="8" t="s">
        <v>1167</v>
      </c>
    </row>
    <row r="4404" spans="1:6" ht="15" x14ac:dyDescent="0.25">
      <c r="A4404" s="8" t="s">
        <v>1166</v>
      </c>
      <c r="B4404" s="8" t="s">
        <v>1167</v>
      </c>
      <c r="C4404" s="8" t="s">
        <v>1167</v>
      </c>
      <c r="D4404" s="8" t="s">
        <v>5487</v>
      </c>
      <c r="E4404" s="9">
        <v>408</v>
      </c>
      <c r="F4404" s="8" t="s">
        <v>1167</v>
      </c>
    </row>
    <row r="4405" spans="1:6" ht="15" x14ac:dyDescent="0.25">
      <c r="A4405" s="8" t="s">
        <v>1166</v>
      </c>
      <c r="B4405" s="8" t="s">
        <v>1167</v>
      </c>
      <c r="C4405" s="8" t="s">
        <v>1175</v>
      </c>
      <c r="D4405" s="8" t="s">
        <v>5488</v>
      </c>
      <c r="E4405" s="9">
        <v>1</v>
      </c>
      <c r="F4405" s="8" t="s">
        <v>1167</v>
      </c>
    </row>
    <row r="4406" spans="1:6" ht="15" x14ac:dyDescent="0.25">
      <c r="A4406" s="8" t="s">
        <v>1166</v>
      </c>
      <c r="B4406" s="8" t="s">
        <v>1167</v>
      </c>
      <c r="C4406" s="8" t="s">
        <v>1175</v>
      </c>
      <c r="D4406" s="8" t="s">
        <v>5483</v>
      </c>
      <c r="E4406" s="9">
        <v>29</v>
      </c>
      <c r="F4406" s="8" t="s">
        <v>1167</v>
      </c>
    </row>
    <row r="4407" spans="1:6" ht="15" x14ac:dyDescent="0.25">
      <c r="A4407" s="8" t="s">
        <v>1166</v>
      </c>
      <c r="B4407" s="8" t="s">
        <v>1167</v>
      </c>
      <c r="C4407" s="8" t="s">
        <v>1176</v>
      </c>
      <c r="D4407" s="8" t="s">
        <v>5482</v>
      </c>
      <c r="E4407" s="9">
        <v>34</v>
      </c>
      <c r="F4407" s="8" t="s">
        <v>1167</v>
      </c>
    </row>
    <row r="4408" spans="1:6" ht="15" x14ac:dyDescent="0.25">
      <c r="A4408" s="8" t="s">
        <v>1166</v>
      </c>
      <c r="B4408" s="8" t="s">
        <v>1167</v>
      </c>
      <c r="C4408" s="8" t="s">
        <v>1177</v>
      </c>
      <c r="D4408" s="8" t="s">
        <v>5488</v>
      </c>
      <c r="E4408" s="9">
        <v>96</v>
      </c>
      <c r="F4408" s="8" t="s">
        <v>1167</v>
      </c>
    </row>
    <row r="4409" spans="1:6" ht="15" x14ac:dyDescent="0.25">
      <c r="A4409" s="8" t="s">
        <v>1166</v>
      </c>
      <c r="B4409" s="8" t="s">
        <v>1167</v>
      </c>
      <c r="C4409" s="8" t="s">
        <v>1177</v>
      </c>
      <c r="D4409" s="8" t="s">
        <v>5483</v>
      </c>
      <c r="E4409" s="9">
        <v>2</v>
      </c>
      <c r="F4409" s="8" t="s">
        <v>1167</v>
      </c>
    </row>
    <row r="4410" spans="1:6" ht="15" x14ac:dyDescent="0.25">
      <c r="A4410" s="8" t="s">
        <v>1178</v>
      </c>
      <c r="B4410" s="8" t="s">
        <v>1179</v>
      </c>
      <c r="C4410" s="8" t="s">
        <v>1180</v>
      </c>
      <c r="D4410" s="8" t="s">
        <v>5489</v>
      </c>
      <c r="E4410" s="9">
        <v>22</v>
      </c>
      <c r="F4410" s="8" t="s">
        <v>1179</v>
      </c>
    </row>
    <row r="4411" spans="1:6" ht="15" x14ac:dyDescent="0.25">
      <c r="A4411" s="8" t="s">
        <v>1178</v>
      </c>
      <c r="B4411" s="8" t="s">
        <v>1179</v>
      </c>
      <c r="C4411" s="8" t="s">
        <v>1181</v>
      </c>
      <c r="D4411" s="8" t="s">
        <v>5489</v>
      </c>
      <c r="E4411" s="9">
        <v>25</v>
      </c>
      <c r="F4411" s="8" t="s">
        <v>1179</v>
      </c>
    </row>
    <row r="4412" spans="1:6" ht="15" x14ac:dyDescent="0.25">
      <c r="A4412" s="8" t="s">
        <v>1178</v>
      </c>
      <c r="B4412" s="8" t="s">
        <v>1179</v>
      </c>
      <c r="C4412" s="8" t="s">
        <v>1182</v>
      </c>
      <c r="D4412" s="8" t="s">
        <v>5489</v>
      </c>
      <c r="E4412" s="9">
        <v>14</v>
      </c>
      <c r="F4412" s="8" t="s">
        <v>1179</v>
      </c>
    </row>
    <row r="4413" spans="1:6" ht="15" x14ac:dyDescent="0.25">
      <c r="A4413" s="8" t="s">
        <v>1178</v>
      </c>
      <c r="B4413" s="8" t="s">
        <v>1179</v>
      </c>
      <c r="C4413" s="8" t="s">
        <v>1183</v>
      </c>
      <c r="D4413" s="8" t="s">
        <v>5489</v>
      </c>
      <c r="E4413" s="9">
        <v>33</v>
      </c>
      <c r="F4413" s="8" t="s">
        <v>1179</v>
      </c>
    </row>
    <row r="4414" spans="1:6" ht="15" x14ac:dyDescent="0.25">
      <c r="A4414" s="8" t="s">
        <v>1178</v>
      </c>
      <c r="B4414" s="8" t="s">
        <v>1179</v>
      </c>
      <c r="C4414" s="8" t="s">
        <v>1179</v>
      </c>
      <c r="D4414" s="8" t="s">
        <v>5490</v>
      </c>
      <c r="E4414" s="9">
        <v>159</v>
      </c>
      <c r="F4414" s="8" t="s">
        <v>1179</v>
      </c>
    </row>
    <row r="4415" spans="1:6" ht="15" x14ac:dyDescent="0.25">
      <c r="A4415" s="8" t="s">
        <v>1178</v>
      </c>
      <c r="B4415" s="8" t="s">
        <v>1179</v>
      </c>
      <c r="C4415" s="8" t="s">
        <v>1179</v>
      </c>
      <c r="D4415" s="8" t="s">
        <v>5489</v>
      </c>
      <c r="E4415" s="9">
        <v>17</v>
      </c>
      <c r="F4415" s="8" t="s">
        <v>1179</v>
      </c>
    </row>
    <row r="4416" spans="1:6" ht="15" x14ac:dyDescent="0.25">
      <c r="A4416" s="8" t="s">
        <v>1178</v>
      </c>
      <c r="B4416" s="8" t="s">
        <v>1179</v>
      </c>
      <c r="C4416" s="8" t="s">
        <v>1179</v>
      </c>
      <c r="D4416" s="8" t="s">
        <v>5491</v>
      </c>
      <c r="E4416" s="9">
        <v>121</v>
      </c>
      <c r="F4416" s="8" t="s">
        <v>1179</v>
      </c>
    </row>
    <row r="4417" spans="1:6" ht="15" x14ac:dyDescent="0.25">
      <c r="A4417" s="8" t="s">
        <v>1178</v>
      </c>
      <c r="B4417" s="8" t="s">
        <v>1179</v>
      </c>
      <c r="C4417" s="8" t="s">
        <v>1184</v>
      </c>
      <c r="D4417" s="8" t="s">
        <v>5489</v>
      </c>
      <c r="E4417" s="9">
        <v>13</v>
      </c>
      <c r="F4417" s="8" t="s">
        <v>1179</v>
      </c>
    </row>
    <row r="4418" spans="1:6" ht="15" x14ac:dyDescent="0.25">
      <c r="A4418" s="8" t="s">
        <v>1185</v>
      </c>
      <c r="B4418" s="8" t="s">
        <v>1186</v>
      </c>
      <c r="C4418" s="8" t="s">
        <v>1186</v>
      </c>
      <c r="D4418" s="8" t="s">
        <v>5492</v>
      </c>
      <c r="E4418" s="9">
        <v>203</v>
      </c>
      <c r="F4418" s="8" t="s">
        <v>1186</v>
      </c>
    </row>
    <row r="4419" spans="1:6" ht="15" x14ac:dyDescent="0.25">
      <c r="A4419" s="8" t="s">
        <v>1185</v>
      </c>
      <c r="B4419" s="8" t="s">
        <v>1186</v>
      </c>
      <c r="C4419" s="8" t="s">
        <v>1186</v>
      </c>
      <c r="D4419" s="8" t="s">
        <v>5493</v>
      </c>
      <c r="E4419" s="9">
        <v>385</v>
      </c>
      <c r="F4419" s="8" t="s">
        <v>1186</v>
      </c>
    </row>
    <row r="4420" spans="1:6" ht="15" x14ac:dyDescent="0.25">
      <c r="A4420" s="8" t="s">
        <v>1185</v>
      </c>
      <c r="B4420" s="8" t="s">
        <v>1186</v>
      </c>
      <c r="C4420" s="8" t="s">
        <v>1186</v>
      </c>
      <c r="D4420" s="8" t="s">
        <v>5494</v>
      </c>
      <c r="E4420" s="9">
        <v>402</v>
      </c>
      <c r="F4420" s="8" t="s">
        <v>1186</v>
      </c>
    </row>
    <row r="4421" spans="1:6" ht="15" x14ac:dyDescent="0.25">
      <c r="A4421" s="8" t="s">
        <v>1185</v>
      </c>
      <c r="B4421" s="8" t="s">
        <v>1186</v>
      </c>
      <c r="C4421" s="8" t="s">
        <v>1186</v>
      </c>
      <c r="D4421" s="8" t="s">
        <v>5495</v>
      </c>
      <c r="E4421" s="9">
        <v>441</v>
      </c>
      <c r="F4421" s="8" t="s">
        <v>1186</v>
      </c>
    </row>
    <row r="4422" spans="1:6" ht="15" x14ac:dyDescent="0.25">
      <c r="A4422" s="8" t="s">
        <v>1185</v>
      </c>
      <c r="B4422" s="8" t="s">
        <v>1186</v>
      </c>
      <c r="C4422" s="8" t="s">
        <v>1186</v>
      </c>
      <c r="D4422" s="8" t="s">
        <v>5496</v>
      </c>
      <c r="E4422" s="9">
        <v>275</v>
      </c>
      <c r="F4422" s="8" t="s">
        <v>1186</v>
      </c>
    </row>
    <row r="4423" spans="1:6" ht="15" x14ac:dyDescent="0.25">
      <c r="A4423" s="8" t="s">
        <v>1185</v>
      </c>
      <c r="B4423" s="8" t="s">
        <v>1186</v>
      </c>
      <c r="C4423" s="8" t="s">
        <v>1186</v>
      </c>
      <c r="D4423" s="8" t="s">
        <v>5497</v>
      </c>
      <c r="E4423" s="9">
        <v>374</v>
      </c>
      <c r="F4423" s="8" t="s">
        <v>1186</v>
      </c>
    </row>
    <row r="4424" spans="1:6" ht="15" x14ac:dyDescent="0.25">
      <c r="A4424" s="8" t="s">
        <v>1185</v>
      </c>
      <c r="B4424" s="8" t="s">
        <v>1186</v>
      </c>
      <c r="C4424" s="8" t="s">
        <v>1186</v>
      </c>
      <c r="D4424" s="8" t="s">
        <v>5498</v>
      </c>
      <c r="E4424" s="9">
        <v>464</v>
      </c>
      <c r="F4424" s="8" t="s">
        <v>1186</v>
      </c>
    </row>
    <row r="4425" spans="1:6" ht="15" x14ac:dyDescent="0.25">
      <c r="A4425" s="8" t="s">
        <v>1185</v>
      </c>
      <c r="B4425" s="8" t="s">
        <v>1186</v>
      </c>
      <c r="C4425" s="8" t="s">
        <v>1186</v>
      </c>
      <c r="D4425" s="8" t="s">
        <v>5499</v>
      </c>
      <c r="E4425" s="9">
        <v>256</v>
      </c>
      <c r="F4425" s="8" t="s">
        <v>1186</v>
      </c>
    </row>
    <row r="4426" spans="1:6" ht="15" x14ac:dyDescent="0.25">
      <c r="A4426" s="8" t="s">
        <v>1185</v>
      </c>
      <c r="B4426" s="8" t="s">
        <v>1186</v>
      </c>
      <c r="C4426" s="8" t="s">
        <v>1186</v>
      </c>
      <c r="D4426" s="8" t="s">
        <v>5500</v>
      </c>
      <c r="E4426" s="9">
        <v>212</v>
      </c>
      <c r="F4426" s="8" t="s">
        <v>1186</v>
      </c>
    </row>
    <row r="4427" spans="1:6" ht="15" x14ac:dyDescent="0.25">
      <c r="A4427" s="8" t="s">
        <v>1185</v>
      </c>
      <c r="B4427" s="8" t="s">
        <v>1186</v>
      </c>
      <c r="C4427" s="8" t="s">
        <v>1186</v>
      </c>
      <c r="D4427" s="8" t="s">
        <v>5501</v>
      </c>
      <c r="E4427" s="9">
        <v>414</v>
      </c>
      <c r="F4427" s="8" t="s">
        <v>1186</v>
      </c>
    </row>
    <row r="4428" spans="1:6" ht="15" x14ac:dyDescent="0.25">
      <c r="A4428" s="8" t="s">
        <v>1185</v>
      </c>
      <c r="B4428" s="8" t="s">
        <v>1186</v>
      </c>
      <c r="C4428" s="8" t="s">
        <v>1186</v>
      </c>
      <c r="D4428" s="8" t="s">
        <v>5502</v>
      </c>
      <c r="E4428" s="9">
        <v>257</v>
      </c>
      <c r="F4428" s="8" t="s">
        <v>1186</v>
      </c>
    </row>
    <row r="4429" spans="1:6" ht="15" x14ac:dyDescent="0.25">
      <c r="A4429" s="8" t="s">
        <v>1185</v>
      </c>
      <c r="B4429" s="8" t="s">
        <v>1186</v>
      </c>
      <c r="C4429" s="8" t="s">
        <v>1186</v>
      </c>
      <c r="D4429" s="8" t="s">
        <v>5503</v>
      </c>
      <c r="E4429" s="9">
        <v>279</v>
      </c>
      <c r="F4429" s="8" t="s">
        <v>1186</v>
      </c>
    </row>
    <row r="4430" spans="1:6" ht="15" x14ac:dyDescent="0.25">
      <c r="A4430" s="8" t="s">
        <v>1185</v>
      </c>
      <c r="B4430" s="8" t="s">
        <v>1186</v>
      </c>
      <c r="C4430" s="8" t="s">
        <v>1186</v>
      </c>
      <c r="D4430" s="8" t="s">
        <v>5504</v>
      </c>
      <c r="E4430" s="9">
        <v>330</v>
      </c>
      <c r="F4430" s="8" t="s">
        <v>1186</v>
      </c>
    </row>
    <row r="4431" spans="1:6" ht="15" x14ac:dyDescent="0.25">
      <c r="A4431" s="8" t="s">
        <v>1185</v>
      </c>
      <c r="B4431" s="8" t="s">
        <v>1186</v>
      </c>
      <c r="C4431" s="8" t="s">
        <v>1186</v>
      </c>
      <c r="D4431" s="8" t="s">
        <v>5505</v>
      </c>
      <c r="E4431" s="9">
        <v>283</v>
      </c>
      <c r="F4431" s="8" t="s">
        <v>1186</v>
      </c>
    </row>
    <row r="4432" spans="1:6" ht="15" x14ac:dyDescent="0.25">
      <c r="A4432" s="8" t="s">
        <v>1185</v>
      </c>
      <c r="B4432" s="8" t="s">
        <v>1186</v>
      </c>
      <c r="C4432" s="8" t="s">
        <v>1186</v>
      </c>
      <c r="D4432" s="8" t="s">
        <v>5506</v>
      </c>
      <c r="E4432" s="9">
        <v>202</v>
      </c>
      <c r="F4432" s="8" t="s">
        <v>1186</v>
      </c>
    </row>
    <row r="4433" spans="1:6" ht="15" x14ac:dyDescent="0.25">
      <c r="A4433" s="8" t="s">
        <v>1185</v>
      </c>
      <c r="B4433" s="8" t="s">
        <v>1186</v>
      </c>
      <c r="C4433" s="8" t="s">
        <v>1186</v>
      </c>
      <c r="D4433" s="8" t="s">
        <v>5507</v>
      </c>
      <c r="E4433" s="9">
        <v>355</v>
      </c>
      <c r="F4433" s="8" t="s">
        <v>1186</v>
      </c>
    </row>
    <row r="4434" spans="1:6" ht="15" x14ac:dyDescent="0.25">
      <c r="A4434" s="8" t="s">
        <v>1185</v>
      </c>
      <c r="B4434" s="8" t="s">
        <v>1186</v>
      </c>
      <c r="C4434" s="8" t="s">
        <v>1186</v>
      </c>
      <c r="D4434" s="8" t="s">
        <v>5508</v>
      </c>
      <c r="E4434" s="9">
        <v>514</v>
      </c>
      <c r="F4434" s="8" t="s">
        <v>1186</v>
      </c>
    </row>
    <row r="4435" spans="1:6" ht="15" x14ac:dyDescent="0.25">
      <c r="A4435" s="8" t="s">
        <v>1185</v>
      </c>
      <c r="B4435" s="8" t="s">
        <v>1186</v>
      </c>
      <c r="C4435" s="8" t="s">
        <v>1186</v>
      </c>
      <c r="D4435" s="8" t="s">
        <v>5509</v>
      </c>
      <c r="E4435" s="9">
        <v>302</v>
      </c>
      <c r="F4435" s="8" t="s">
        <v>1186</v>
      </c>
    </row>
    <row r="4436" spans="1:6" ht="15" x14ac:dyDescent="0.25">
      <c r="A4436" s="8" t="s">
        <v>1185</v>
      </c>
      <c r="B4436" s="8" t="s">
        <v>1186</v>
      </c>
      <c r="C4436" s="8" t="s">
        <v>1186</v>
      </c>
      <c r="D4436" s="8" t="s">
        <v>5510</v>
      </c>
      <c r="E4436" s="9">
        <v>286</v>
      </c>
      <c r="F4436" s="8" t="s">
        <v>1186</v>
      </c>
    </row>
    <row r="4437" spans="1:6" ht="15" x14ac:dyDescent="0.25">
      <c r="A4437" s="8" t="s">
        <v>1185</v>
      </c>
      <c r="B4437" s="8" t="s">
        <v>1186</v>
      </c>
      <c r="C4437" s="8" t="s">
        <v>1186</v>
      </c>
      <c r="D4437" s="8" t="s">
        <v>5511</v>
      </c>
      <c r="E4437" s="9">
        <v>365</v>
      </c>
      <c r="F4437" s="8" t="s">
        <v>1186</v>
      </c>
    </row>
    <row r="4438" spans="1:6" ht="15" x14ac:dyDescent="0.25">
      <c r="A4438" s="8" t="s">
        <v>1187</v>
      </c>
      <c r="B4438" s="8" t="s">
        <v>1188</v>
      </c>
      <c r="C4438" s="8" t="s">
        <v>1189</v>
      </c>
      <c r="D4438" s="8" t="s">
        <v>5512</v>
      </c>
      <c r="E4438" s="9">
        <v>6</v>
      </c>
      <c r="F4438" s="8" t="s">
        <v>1188</v>
      </c>
    </row>
    <row r="4439" spans="1:6" ht="15" x14ac:dyDescent="0.25">
      <c r="A4439" s="8" t="s">
        <v>1187</v>
      </c>
      <c r="B4439" s="8" t="s">
        <v>1188</v>
      </c>
      <c r="C4439" s="8" t="s">
        <v>1190</v>
      </c>
      <c r="D4439" s="8" t="s">
        <v>5512</v>
      </c>
      <c r="E4439" s="9">
        <v>15</v>
      </c>
      <c r="F4439" s="8" t="s">
        <v>1188</v>
      </c>
    </row>
    <row r="4440" spans="1:6" ht="15" x14ac:dyDescent="0.25">
      <c r="A4440" s="8" t="s">
        <v>1187</v>
      </c>
      <c r="B4440" s="8" t="s">
        <v>1188</v>
      </c>
      <c r="C4440" s="8" t="s">
        <v>1191</v>
      </c>
      <c r="D4440" s="8" t="s">
        <v>5513</v>
      </c>
      <c r="E4440" s="9">
        <v>230</v>
      </c>
      <c r="F4440" s="8" t="s">
        <v>1188</v>
      </c>
    </row>
    <row r="4441" spans="1:6" ht="15" x14ac:dyDescent="0.25">
      <c r="A4441" s="8" t="s">
        <v>1187</v>
      </c>
      <c r="B4441" s="8" t="s">
        <v>1188</v>
      </c>
      <c r="C4441" s="8" t="s">
        <v>1192</v>
      </c>
      <c r="D4441" s="8" t="s">
        <v>5512</v>
      </c>
      <c r="E4441" s="9">
        <v>7</v>
      </c>
      <c r="F4441" s="8" t="s">
        <v>1188</v>
      </c>
    </row>
    <row r="4442" spans="1:6" ht="15" x14ac:dyDescent="0.25">
      <c r="A4442" s="8" t="s">
        <v>1193</v>
      </c>
      <c r="B4442" s="8" t="s">
        <v>1194</v>
      </c>
      <c r="C4442" s="8" t="s">
        <v>1195</v>
      </c>
      <c r="D4442" s="8" t="s">
        <v>5514</v>
      </c>
      <c r="E4442" s="9">
        <v>108</v>
      </c>
      <c r="F4442" s="8" t="s">
        <v>1194</v>
      </c>
    </row>
    <row r="4443" spans="1:6" ht="15" x14ac:dyDescent="0.25">
      <c r="A4443" s="8" t="s">
        <v>1193</v>
      </c>
      <c r="B4443" s="8" t="s">
        <v>1194</v>
      </c>
      <c r="C4443" s="8" t="s">
        <v>1196</v>
      </c>
      <c r="D4443" s="8" t="s">
        <v>5515</v>
      </c>
      <c r="E4443" s="9">
        <v>125</v>
      </c>
      <c r="F4443" s="8" t="s">
        <v>1194</v>
      </c>
    </row>
    <row r="4444" spans="1:6" ht="15" x14ac:dyDescent="0.25">
      <c r="A4444" s="8" t="s">
        <v>1193</v>
      </c>
      <c r="B4444" s="8" t="s">
        <v>1194</v>
      </c>
      <c r="C4444" s="8" t="s">
        <v>1813</v>
      </c>
      <c r="D4444" s="8" t="s">
        <v>5514</v>
      </c>
      <c r="E4444" s="9">
        <v>1</v>
      </c>
      <c r="F4444" s="8" t="s">
        <v>1194</v>
      </c>
    </row>
    <row r="4445" spans="1:6" ht="15" x14ac:dyDescent="0.25">
      <c r="A4445" s="8" t="s">
        <v>1193</v>
      </c>
      <c r="B4445" s="8" t="s">
        <v>1194</v>
      </c>
      <c r="C4445" s="8" t="s">
        <v>1197</v>
      </c>
      <c r="D4445" s="8" t="s">
        <v>5514</v>
      </c>
      <c r="E4445" s="9">
        <v>9</v>
      </c>
      <c r="F4445" s="8" t="s">
        <v>1194</v>
      </c>
    </row>
    <row r="4446" spans="1:6" ht="15" x14ac:dyDescent="0.25">
      <c r="A4446" s="8" t="s">
        <v>1193</v>
      </c>
      <c r="B4446" s="8" t="s">
        <v>1194</v>
      </c>
      <c r="C4446" s="8" t="s">
        <v>1198</v>
      </c>
      <c r="D4446" s="8" t="s">
        <v>5515</v>
      </c>
      <c r="E4446" s="9">
        <v>39</v>
      </c>
      <c r="F4446" s="8" t="s">
        <v>1194</v>
      </c>
    </row>
    <row r="4447" spans="1:6" ht="15" x14ac:dyDescent="0.25">
      <c r="A4447" s="8" t="s">
        <v>1193</v>
      </c>
      <c r="B4447" s="8" t="s">
        <v>1194</v>
      </c>
      <c r="C4447" s="8" t="s">
        <v>1793</v>
      </c>
      <c r="D4447" s="8" t="s">
        <v>5514</v>
      </c>
      <c r="E4447" s="9">
        <v>2</v>
      </c>
      <c r="F4447" s="8" t="s">
        <v>1194</v>
      </c>
    </row>
    <row r="4448" spans="1:6" ht="15" x14ac:dyDescent="0.25">
      <c r="A4448" s="8" t="s">
        <v>1193</v>
      </c>
      <c r="B4448" s="8" t="s">
        <v>1194</v>
      </c>
      <c r="C4448" s="8" t="s">
        <v>1199</v>
      </c>
      <c r="D4448" s="8" t="s">
        <v>5514</v>
      </c>
      <c r="E4448" s="9">
        <v>11</v>
      </c>
      <c r="F4448" s="8" t="s">
        <v>1194</v>
      </c>
    </row>
    <row r="4449" spans="1:6" ht="15" x14ac:dyDescent="0.25">
      <c r="A4449" s="8" t="s">
        <v>1193</v>
      </c>
      <c r="B4449" s="8" t="s">
        <v>1194</v>
      </c>
      <c r="C4449" s="8" t="s">
        <v>1200</v>
      </c>
      <c r="D4449" s="8" t="s">
        <v>5515</v>
      </c>
      <c r="E4449" s="9">
        <v>28</v>
      </c>
      <c r="F4449" s="8" t="s">
        <v>1194</v>
      </c>
    </row>
    <row r="4450" spans="1:6" ht="15" x14ac:dyDescent="0.25">
      <c r="A4450" s="8" t="s">
        <v>1193</v>
      </c>
      <c r="B4450" s="8" t="s">
        <v>1194</v>
      </c>
      <c r="C4450" s="8" t="s">
        <v>1201</v>
      </c>
      <c r="D4450" s="8" t="s">
        <v>5514</v>
      </c>
      <c r="E4450" s="9">
        <v>15</v>
      </c>
      <c r="F4450" s="8" t="s">
        <v>1194</v>
      </c>
    </row>
    <row r="4451" spans="1:6" ht="15" x14ac:dyDescent="0.25">
      <c r="A4451" s="8" t="s">
        <v>1202</v>
      </c>
      <c r="B4451" s="8" t="s">
        <v>1203</v>
      </c>
      <c r="C4451" s="8" t="s">
        <v>1204</v>
      </c>
      <c r="D4451" s="8" t="s">
        <v>5516</v>
      </c>
      <c r="E4451" s="9">
        <v>14</v>
      </c>
      <c r="F4451" s="8" t="s">
        <v>1203</v>
      </c>
    </row>
    <row r="4452" spans="1:6" ht="15" x14ac:dyDescent="0.25">
      <c r="A4452" s="8" t="s">
        <v>1202</v>
      </c>
      <c r="B4452" s="8" t="s">
        <v>1203</v>
      </c>
      <c r="C4452" s="8" t="s">
        <v>1205</v>
      </c>
      <c r="D4452" s="8" t="s">
        <v>5516</v>
      </c>
      <c r="E4452" s="9">
        <v>33</v>
      </c>
      <c r="F4452" s="8" t="s">
        <v>1203</v>
      </c>
    </row>
    <row r="4453" spans="1:6" ht="15" x14ac:dyDescent="0.25">
      <c r="A4453" s="8" t="s">
        <v>1202</v>
      </c>
      <c r="B4453" s="8" t="s">
        <v>1203</v>
      </c>
      <c r="C4453" s="8" t="s">
        <v>1206</v>
      </c>
      <c r="D4453" s="8" t="s">
        <v>5516</v>
      </c>
      <c r="E4453" s="9">
        <v>9</v>
      </c>
      <c r="F4453" s="8" t="s">
        <v>1203</v>
      </c>
    </row>
    <row r="4454" spans="1:6" ht="15" x14ac:dyDescent="0.25">
      <c r="A4454" s="8" t="s">
        <v>1202</v>
      </c>
      <c r="B4454" s="8" t="s">
        <v>1203</v>
      </c>
      <c r="C4454" s="8" t="s">
        <v>1207</v>
      </c>
      <c r="D4454" s="8" t="s">
        <v>5516</v>
      </c>
      <c r="E4454" s="9">
        <v>23</v>
      </c>
      <c r="F4454" s="8" t="s">
        <v>1203</v>
      </c>
    </row>
    <row r="4455" spans="1:6" ht="15" x14ac:dyDescent="0.25">
      <c r="A4455" s="8" t="s">
        <v>1202</v>
      </c>
      <c r="B4455" s="8" t="s">
        <v>1203</v>
      </c>
      <c r="C4455" s="8" t="s">
        <v>1208</v>
      </c>
      <c r="D4455" s="8" t="s">
        <v>5516</v>
      </c>
      <c r="E4455" s="9">
        <v>6</v>
      </c>
      <c r="F4455" s="8" t="s">
        <v>1203</v>
      </c>
    </row>
    <row r="4456" spans="1:6" ht="15" x14ac:dyDescent="0.25">
      <c r="A4456" s="8" t="s">
        <v>1202</v>
      </c>
      <c r="B4456" s="8" t="s">
        <v>1203</v>
      </c>
      <c r="C4456" s="8" t="s">
        <v>1203</v>
      </c>
      <c r="D4456" s="8" t="s">
        <v>5517</v>
      </c>
      <c r="E4456" s="9">
        <v>190</v>
      </c>
      <c r="F4456" s="8" t="s">
        <v>1203</v>
      </c>
    </row>
    <row r="4457" spans="1:6" ht="15" x14ac:dyDescent="0.25">
      <c r="A4457" s="8" t="s">
        <v>1202</v>
      </c>
      <c r="B4457" s="8" t="s">
        <v>1203</v>
      </c>
      <c r="C4457" s="8" t="s">
        <v>1203</v>
      </c>
      <c r="D4457" s="8" t="s">
        <v>5516</v>
      </c>
      <c r="E4457" s="9">
        <v>40</v>
      </c>
      <c r="F4457" s="8" t="s">
        <v>1203</v>
      </c>
    </row>
    <row r="4458" spans="1:6" ht="15" x14ac:dyDescent="0.25">
      <c r="A4458" s="8" t="s">
        <v>1202</v>
      </c>
      <c r="B4458" s="8" t="s">
        <v>1203</v>
      </c>
      <c r="C4458" s="8" t="s">
        <v>1209</v>
      </c>
      <c r="D4458" s="8" t="s">
        <v>5516</v>
      </c>
      <c r="E4458" s="9">
        <v>3</v>
      </c>
      <c r="F4458" s="8" t="s">
        <v>1203</v>
      </c>
    </row>
    <row r="4459" spans="1:6" ht="15" x14ac:dyDescent="0.25">
      <c r="A4459" s="8" t="s">
        <v>1202</v>
      </c>
      <c r="B4459" s="8" t="s">
        <v>1203</v>
      </c>
      <c r="C4459" s="8" t="s">
        <v>1210</v>
      </c>
      <c r="D4459" s="8" t="s">
        <v>5516</v>
      </c>
      <c r="E4459" s="9">
        <v>11</v>
      </c>
      <c r="F4459" s="8" t="s">
        <v>1203</v>
      </c>
    </row>
    <row r="4460" spans="1:6" ht="15" x14ac:dyDescent="0.25">
      <c r="A4460" s="8" t="s">
        <v>1202</v>
      </c>
      <c r="B4460" s="8" t="s">
        <v>1203</v>
      </c>
      <c r="C4460" s="8" t="s">
        <v>1201</v>
      </c>
      <c r="D4460" s="8" t="s">
        <v>5516</v>
      </c>
      <c r="E4460" s="9">
        <v>12</v>
      </c>
      <c r="F4460" s="8" t="s">
        <v>1203</v>
      </c>
    </row>
    <row r="4461" spans="1:6" ht="15" x14ac:dyDescent="0.25">
      <c r="A4461" s="8" t="s">
        <v>1202</v>
      </c>
      <c r="B4461" s="8" t="s">
        <v>1203</v>
      </c>
      <c r="C4461" s="8" t="s">
        <v>1211</v>
      </c>
      <c r="D4461" s="8" t="s">
        <v>5516</v>
      </c>
      <c r="E4461" s="9">
        <v>32</v>
      </c>
      <c r="F4461" s="8" t="s">
        <v>1203</v>
      </c>
    </row>
    <row r="4462" spans="1:6" ht="15" x14ac:dyDescent="0.25">
      <c r="A4462" s="8" t="s">
        <v>1212</v>
      </c>
      <c r="B4462" s="8" t="s">
        <v>144</v>
      </c>
      <c r="C4462" s="8" t="s">
        <v>1213</v>
      </c>
      <c r="D4462" s="8" t="s">
        <v>5518</v>
      </c>
      <c r="E4462" s="9">
        <v>265</v>
      </c>
      <c r="F4462" s="8" t="s">
        <v>1214</v>
      </c>
    </row>
    <row r="4463" spans="1:6" ht="15" x14ac:dyDescent="0.25">
      <c r="A4463" s="8" t="s">
        <v>1212</v>
      </c>
      <c r="B4463" s="8" t="s">
        <v>144</v>
      </c>
      <c r="C4463" s="8" t="s">
        <v>1213</v>
      </c>
      <c r="D4463" s="8" t="s">
        <v>5519</v>
      </c>
      <c r="E4463" s="9">
        <v>310</v>
      </c>
      <c r="F4463" s="8" t="s">
        <v>1214</v>
      </c>
    </row>
    <row r="4464" spans="1:6" ht="15" x14ac:dyDescent="0.25">
      <c r="A4464" s="8" t="s">
        <v>1212</v>
      </c>
      <c r="B4464" s="8" t="s">
        <v>144</v>
      </c>
      <c r="C4464" s="8" t="s">
        <v>1213</v>
      </c>
      <c r="D4464" s="8" t="s">
        <v>5520</v>
      </c>
      <c r="E4464" s="9">
        <v>255</v>
      </c>
      <c r="F4464" s="8" t="s">
        <v>1214</v>
      </c>
    </row>
    <row r="4465" spans="1:6" ht="15" x14ac:dyDescent="0.25">
      <c r="A4465" s="8" t="s">
        <v>1212</v>
      </c>
      <c r="B4465" s="8" t="s">
        <v>144</v>
      </c>
      <c r="C4465" s="8" t="s">
        <v>1213</v>
      </c>
      <c r="D4465" s="8" t="s">
        <v>5521</v>
      </c>
      <c r="E4465" s="9">
        <v>36</v>
      </c>
      <c r="F4465" s="8" t="s">
        <v>1214</v>
      </c>
    </row>
    <row r="4466" spans="1:6" ht="15" x14ac:dyDescent="0.25">
      <c r="A4466" s="8" t="s">
        <v>1212</v>
      </c>
      <c r="B4466" s="8" t="s">
        <v>144</v>
      </c>
      <c r="C4466" s="8" t="s">
        <v>1213</v>
      </c>
      <c r="D4466" s="8" t="s">
        <v>5522</v>
      </c>
      <c r="E4466" s="9">
        <v>383</v>
      </c>
      <c r="F4466" s="8" t="s">
        <v>1214</v>
      </c>
    </row>
    <row r="4467" spans="1:6" ht="15" x14ac:dyDescent="0.25">
      <c r="A4467" s="8" t="s">
        <v>1212</v>
      </c>
      <c r="B4467" s="8" t="s">
        <v>144</v>
      </c>
      <c r="C4467" s="8" t="s">
        <v>1213</v>
      </c>
      <c r="D4467" s="8" t="s">
        <v>5523</v>
      </c>
      <c r="E4467" s="9">
        <v>234</v>
      </c>
      <c r="F4467" s="8" t="s">
        <v>1214</v>
      </c>
    </row>
    <row r="4468" spans="1:6" ht="15" x14ac:dyDescent="0.25">
      <c r="A4468" s="8" t="s">
        <v>1212</v>
      </c>
      <c r="B4468" s="8" t="s">
        <v>144</v>
      </c>
      <c r="C4468" s="8" t="s">
        <v>1213</v>
      </c>
      <c r="D4468" s="8" t="s">
        <v>5524</v>
      </c>
      <c r="E4468" s="9">
        <v>437</v>
      </c>
      <c r="F4468" s="8" t="s">
        <v>1214</v>
      </c>
    </row>
    <row r="4469" spans="1:6" ht="15" x14ac:dyDescent="0.25">
      <c r="A4469" s="8" t="s">
        <v>1212</v>
      </c>
      <c r="B4469" s="8" t="s">
        <v>144</v>
      </c>
      <c r="C4469" s="8" t="s">
        <v>1215</v>
      </c>
      <c r="D4469" s="8" t="s">
        <v>5525</v>
      </c>
      <c r="E4469" s="9">
        <v>252</v>
      </c>
      <c r="F4469" s="8" t="s">
        <v>1214</v>
      </c>
    </row>
    <row r="4470" spans="1:6" ht="15" x14ac:dyDescent="0.25">
      <c r="A4470" s="8" t="s">
        <v>1212</v>
      </c>
      <c r="B4470" s="8" t="s">
        <v>144</v>
      </c>
      <c r="C4470" s="8" t="s">
        <v>1215</v>
      </c>
      <c r="D4470" s="8" t="s">
        <v>5526</v>
      </c>
      <c r="E4470" s="9">
        <v>282</v>
      </c>
      <c r="F4470" s="8" t="s">
        <v>1214</v>
      </c>
    </row>
    <row r="4471" spans="1:6" ht="15" x14ac:dyDescent="0.25">
      <c r="A4471" s="8" t="s">
        <v>1212</v>
      </c>
      <c r="B4471" s="8" t="s">
        <v>144</v>
      </c>
      <c r="C4471" s="8" t="s">
        <v>1216</v>
      </c>
      <c r="D4471" s="8" t="s">
        <v>5527</v>
      </c>
      <c r="E4471" s="9">
        <v>226</v>
      </c>
      <c r="F4471" s="8" t="s">
        <v>1214</v>
      </c>
    </row>
    <row r="4472" spans="1:6" ht="15" x14ac:dyDescent="0.25">
      <c r="A4472" s="8" t="s">
        <v>1212</v>
      </c>
      <c r="B4472" s="8" t="s">
        <v>144</v>
      </c>
      <c r="C4472" s="8" t="s">
        <v>1216</v>
      </c>
      <c r="D4472" s="8" t="s">
        <v>5528</v>
      </c>
      <c r="E4472" s="9">
        <v>8</v>
      </c>
      <c r="F4472" s="8" t="s">
        <v>1214</v>
      </c>
    </row>
    <row r="4473" spans="1:6" ht="15" x14ac:dyDescent="0.25">
      <c r="A4473" s="8" t="s">
        <v>1212</v>
      </c>
      <c r="B4473" s="8" t="s">
        <v>144</v>
      </c>
      <c r="C4473" s="8" t="s">
        <v>1216</v>
      </c>
      <c r="D4473" s="8" t="s">
        <v>5529</v>
      </c>
      <c r="E4473" s="9">
        <v>148</v>
      </c>
      <c r="F4473" s="8" t="s">
        <v>1214</v>
      </c>
    </row>
    <row r="4474" spans="1:6" ht="15" x14ac:dyDescent="0.25">
      <c r="A4474" s="8" t="s">
        <v>1212</v>
      </c>
      <c r="B4474" s="8" t="s">
        <v>144</v>
      </c>
      <c r="C4474" s="8" t="s">
        <v>1216</v>
      </c>
      <c r="D4474" s="8" t="s">
        <v>5530</v>
      </c>
      <c r="E4474" s="9">
        <v>311</v>
      </c>
      <c r="F4474" s="8" t="s">
        <v>1214</v>
      </c>
    </row>
    <row r="4475" spans="1:6" ht="15" x14ac:dyDescent="0.25">
      <c r="A4475" s="8" t="s">
        <v>1212</v>
      </c>
      <c r="B4475" s="8" t="s">
        <v>144</v>
      </c>
      <c r="C4475" s="8" t="s">
        <v>1216</v>
      </c>
      <c r="D4475" s="8" t="s">
        <v>5531</v>
      </c>
      <c r="E4475" s="9">
        <v>23</v>
      </c>
      <c r="F4475" s="8" t="s">
        <v>1214</v>
      </c>
    </row>
    <row r="4476" spans="1:6" ht="15" x14ac:dyDescent="0.25">
      <c r="A4476" s="8" t="s">
        <v>1212</v>
      </c>
      <c r="B4476" s="8" t="s">
        <v>144</v>
      </c>
      <c r="C4476" s="8" t="s">
        <v>1214</v>
      </c>
      <c r="D4476" s="8" t="s">
        <v>5532</v>
      </c>
      <c r="E4476" s="9">
        <v>9</v>
      </c>
      <c r="F4476" s="8" t="s">
        <v>1214</v>
      </c>
    </row>
    <row r="4477" spans="1:6" ht="15" x14ac:dyDescent="0.25">
      <c r="A4477" s="8" t="s">
        <v>1212</v>
      </c>
      <c r="B4477" s="8" t="s">
        <v>144</v>
      </c>
      <c r="C4477" s="8" t="s">
        <v>1214</v>
      </c>
      <c r="D4477" s="8" t="s">
        <v>5533</v>
      </c>
      <c r="E4477" s="9">
        <v>497</v>
      </c>
      <c r="F4477" s="8" t="s">
        <v>1214</v>
      </c>
    </row>
    <row r="4478" spans="1:6" ht="15" x14ac:dyDescent="0.25">
      <c r="A4478" s="8" t="s">
        <v>1212</v>
      </c>
      <c r="B4478" s="8" t="s">
        <v>144</v>
      </c>
      <c r="C4478" s="8" t="s">
        <v>1214</v>
      </c>
      <c r="D4478" s="8" t="s">
        <v>5534</v>
      </c>
      <c r="E4478" s="9">
        <v>146</v>
      </c>
      <c r="F4478" s="8" t="s">
        <v>1214</v>
      </c>
    </row>
    <row r="4479" spans="1:6" ht="15" x14ac:dyDescent="0.25">
      <c r="A4479" s="8" t="s">
        <v>1212</v>
      </c>
      <c r="B4479" s="8" t="s">
        <v>144</v>
      </c>
      <c r="C4479" s="8" t="s">
        <v>1214</v>
      </c>
      <c r="D4479" s="8" t="s">
        <v>5528</v>
      </c>
      <c r="E4479" s="9">
        <v>22</v>
      </c>
      <c r="F4479" s="8" t="s">
        <v>1214</v>
      </c>
    </row>
    <row r="4480" spans="1:6" ht="15" x14ac:dyDescent="0.25">
      <c r="A4480" s="8" t="s">
        <v>1212</v>
      </c>
      <c r="B4480" s="8" t="s">
        <v>144</v>
      </c>
      <c r="C4480" s="8" t="s">
        <v>1214</v>
      </c>
      <c r="D4480" s="8" t="s">
        <v>5535</v>
      </c>
      <c r="E4480" s="9">
        <v>381</v>
      </c>
      <c r="F4480" s="8" t="s">
        <v>1214</v>
      </c>
    </row>
    <row r="4481" spans="1:6" ht="15" x14ac:dyDescent="0.25">
      <c r="A4481" s="8" t="s">
        <v>1212</v>
      </c>
      <c r="B4481" s="8" t="s">
        <v>144</v>
      </c>
      <c r="C4481" s="8" t="s">
        <v>1214</v>
      </c>
      <c r="D4481" s="8" t="s">
        <v>5536</v>
      </c>
      <c r="E4481" s="9">
        <v>3</v>
      </c>
      <c r="F4481" s="8" t="s">
        <v>1214</v>
      </c>
    </row>
    <row r="4482" spans="1:6" ht="15" x14ac:dyDescent="0.25">
      <c r="A4482" s="8" t="s">
        <v>1212</v>
      </c>
      <c r="B4482" s="8" t="s">
        <v>144</v>
      </c>
      <c r="C4482" s="8" t="s">
        <v>1214</v>
      </c>
      <c r="D4482" s="8" t="s">
        <v>5537</v>
      </c>
      <c r="E4482" s="9">
        <v>286</v>
      </c>
      <c r="F4482" s="8" t="s">
        <v>1214</v>
      </c>
    </row>
    <row r="4483" spans="1:6" ht="15" x14ac:dyDescent="0.25">
      <c r="A4483" s="8" t="s">
        <v>1212</v>
      </c>
      <c r="B4483" s="8" t="s">
        <v>144</v>
      </c>
      <c r="C4483" s="8" t="s">
        <v>1214</v>
      </c>
      <c r="D4483" s="8" t="s">
        <v>5538</v>
      </c>
      <c r="E4483" s="9">
        <v>480</v>
      </c>
      <c r="F4483" s="8" t="s">
        <v>1214</v>
      </c>
    </row>
    <row r="4484" spans="1:6" ht="15" x14ac:dyDescent="0.25">
      <c r="A4484" s="8" t="s">
        <v>1212</v>
      </c>
      <c r="B4484" s="8" t="s">
        <v>144</v>
      </c>
      <c r="C4484" s="8" t="s">
        <v>1214</v>
      </c>
      <c r="D4484" s="8" t="s">
        <v>5539</v>
      </c>
      <c r="E4484" s="9">
        <v>184</v>
      </c>
      <c r="F4484" s="8" t="s">
        <v>1214</v>
      </c>
    </row>
    <row r="4485" spans="1:6" ht="15" x14ac:dyDescent="0.25">
      <c r="A4485" s="8" t="s">
        <v>1212</v>
      </c>
      <c r="B4485" s="8" t="s">
        <v>144</v>
      </c>
      <c r="C4485" s="8" t="s">
        <v>1214</v>
      </c>
      <c r="D4485" s="8" t="s">
        <v>5540</v>
      </c>
      <c r="E4485" s="9">
        <v>311</v>
      </c>
      <c r="F4485" s="8" t="s">
        <v>1214</v>
      </c>
    </row>
    <row r="4486" spans="1:6" ht="15" x14ac:dyDescent="0.25">
      <c r="A4486" s="8" t="s">
        <v>1212</v>
      </c>
      <c r="B4486" s="8" t="s">
        <v>144</v>
      </c>
      <c r="C4486" s="8" t="s">
        <v>1214</v>
      </c>
      <c r="D4486" s="8" t="s">
        <v>5531</v>
      </c>
      <c r="E4486" s="9">
        <v>279</v>
      </c>
      <c r="F4486" s="8" t="s">
        <v>1214</v>
      </c>
    </row>
    <row r="4487" spans="1:6" ht="15" x14ac:dyDescent="0.25">
      <c r="A4487" s="8" t="s">
        <v>1212</v>
      </c>
      <c r="B4487" s="8" t="s">
        <v>144</v>
      </c>
      <c r="C4487" s="8" t="s">
        <v>1217</v>
      </c>
      <c r="D4487" s="8" t="s">
        <v>5541</v>
      </c>
      <c r="E4487" s="9">
        <v>239</v>
      </c>
      <c r="F4487" s="8" t="s">
        <v>1214</v>
      </c>
    </row>
    <row r="4488" spans="1:6" ht="15" x14ac:dyDescent="0.25">
      <c r="A4488" s="8" t="s">
        <v>1212</v>
      </c>
      <c r="B4488" s="8" t="s">
        <v>144</v>
      </c>
      <c r="C4488" s="8" t="s">
        <v>1217</v>
      </c>
      <c r="D4488" s="8" t="s">
        <v>5542</v>
      </c>
      <c r="E4488" s="9">
        <v>427</v>
      </c>
      <c r="F4488" s="8" t="s">
        <v>1214</v>
      </c>
    </row>
    <row r="4489" spans="1:6" ht="15" x14ac:dyDescent="0.25">
      <c r="A4489" s="8" t="s">
        <v>1212</v>
      </c>
      <c r="B4489" s="8" t="s">
        <v>144</v>
      </c>
      <c r="C4489" s="8" t="s">
        <v>1217</v>
      </c>
      <c r="D4489" s="8" t="s">
        <v>5543</v>
      </c>
      <c r="E4489" s="9">
        <v>576</v>
      </c>
      <c r="F4489" s="8" t="s">
        <v>1214</v>
      </c>
    </row>
    <row r="4490" spans="1:6" ht="15" x14ac:dyDescent="0.25">
      <c r="A4490" s="8" t="s">
        <v>1212</v>
      </c>
      <c r="B4490" s="8" t="s">
        <v>144</v>
      </c>
      <c r="C4490" s="8" t="s">
        <v>1217</v>
      </c>
      <c r="D4490" s="8" t="s">
        <v>5544</v>
      </c>
      <c r="E4490" s="9">
        <v>373</v>
      </c>
      <c r="F4490" s="8" t="s">
        <v>1214</v>
      </c>
    </row>
    <row r="4491" spans="1:6" ht="15" x14ac:dyDescent="0.25">
      <c r="A4491" s="8" t="s">
        <v>1212</v>
      </c>
      <c r="B4491" s="8" t="s">
        <v>144</v>
      </c>
      <c r="C4491" s="8" t="s">
        <v>1217</v>
      </c>
      <c r="D4491" s="8" t="s">
        <v>5545</v>
      </c>
      <c r="E4491" s="9">
        <v>176</v>
      </c>
      <c r="F4491" s="8" t="s">
        <v>1214</v>
      </c>
    </row>
    <row r="4492" spans="1:6" ht="15" x14ac:dyDescent="0.25">
      <c r="A4492" s="8" t="s">
        <v>1212</v>
      </c>
      <c r="B4492" s="8" t="s">
        <v>144</v>
      </c>
      <c r="C4492" s="8" t="s">
        <v>1217</v>
      </c>
      <c r="D4492" s="8" t="s">
        <v>5546</v>
      </c>
      <c r="E4492" s="9">
        <v>174</v>
      </c>
      <c r="F4492" s="8" t="s">
        <v>1214</v>
      </c>
    </row>
    <row r="4493" spans="1:6" ht="15" x14ac:dyDescent="0.25">
      <c r="A4493" s="8" t="s">
        <v>1212</v>
      </c>
      <c r="B4493" s="8" t="s">
        <v>144</v>
      </c>
      <c r="C4493" s="8" t="s">
        <v>1217</v>
      </c>
      <c r="D4493" s="8" t="s">
        <v>5538</v>
      </c>
      <c r="E4493" s="9">
        <v>1</v>
      </c>
      <c r="F4493" s="8" t="s">
        <v>1214</v>
      </c>
    </row>
    <row r="4494" spans="1:6" ht="15" x14ac:dyDescent="0.25">
      <c r="A4494" s="8" t="s">
        <v>1212</v>
      </c>
      <c r="B4494" s="8" t="s">
        <v>156</v>
      </c>
      <c r="C4494" s="8" t="s">
        <v>1218</v>
      </c>
      <c r="D4494" s="8" t="s">
        <v>5547</v>
      </c>
      <c r="E4494" s="9">
        <v>32</v>
      </c>
      <c r="F4494" s="8" t="s">
        <v>1214</v>
      </c>
    </row>
    <row r="4495" spans="1:6" ht="15" x14ac:dyDescent="0.25">
      <c r="A4495" s="8" t="s">
        <v>1212</v>
      </c>
      <c r="B4495" s="8" t="s">
        <v>156</v>
      </c>
      <c r="C4495" s="8" t="s">
        <v>1219</v>
      </c>
      <c r="D4495" s="8" t="s">
        <v>5548</v>
      </c>
      <c r="E4495" s="9">
        <v>94</v>
      </c>
      <c r="F4495" s="8" t="s">
        <v>1214</v>
      </c>
    </row>
    <row r="4496" spans="1:6" ht="15" x14ac:dyDescent="0.25">
      <c r="A4496" s="8" t="s">
        <v>1212</v>
      </c>
      <c r="B4496" s="8" t="s">
        <v>156</v>
      </c>
      <c r="C4496" s="8" t="s">
        <v>1219</v>
      </c>
      <c r="D4496" s="8" t="s">
        <v>5549</v>
      </c>
      <c r="E4496" s="9">
        <v>24</v>
      </c>
      <c r="F4496" s="8" t="s">
        <v>1214</v>
      </c>
    </row>
    <row r="4497" spans="1:6" ht="15" x14ac:dyDescent="0.25">
      <c r="A4497" s="8" t="s">
        <v>1212</v>
      </c>
      <c r="B4497" s="8" t="s">
        <v>156</v>
      </c>
      <c r="C4497" s="8" t="s">
        <v>1219</v>
      </c>
      <c r="D4497" s="8" t="s">
        <v>5550</v>
      </c>
      <c r="E4497" s="9">
        <v>3</v>
      </c>
      <c r="F4497" s="8" t="s">
        <v>1214</v>
      </c>
    </row>
    <row r="4498" spans="1:6" ht="15" x14ac:dyDescent="0.25">
      <c r="A4498" s="8" t="s">
        <v>1212</v>
      </c>
      <c r="B4498" s="8" t="s">
        <v>156</v>
      </c>
      <c r="C4498" s="8" t="s">
        <v>1220</v>
      </c>
      <c r="D4498" s="8" t="s">
        <v>5548</v>
      </c>
      <c r="E4498" s="9">
        <v>176</v>
      </c>
      <c r="F4498" s="8" t="s">
        <v>1214</v>
      </c>
    </row>
    <row r="4499" spans="1:6" ht="15" x14ac:dyDescent="0.25">
      <c r="A4499" s="8" t="s">
        <v>1212</v>
      </c>
      <c r="B4499" s="8" t="s">
        <v>156</v>
      </c>
      <c r="C4499" s="8" t="s">
        <v>1220</v>
      </c>
      <c r="D4499" s="8" t="s">
        <v>5551</v>
      </c>
      <c r="E4499" s="9">
        <v>320</v>
      </c>
      <c r="F4499" s="8" t="s">
        <v>1214</v>
      </c>
    </row>
    <row r="4500" spans="1:6" ht="15" x14ac:dyDescent="0.25">
      <c r="A4500" s="8" t="s">
        <v>1212</v>
      </c>
      <c r="B4500" s="8" t="s">
        <v>156</v>
      </c>
      <c r="C4500" s="8" t="s">
        <v>1220</v>
      </c>
      <c r="D4500" s="8" t="s">
        <v>5552</v>
      </c>
      <c r="E4500" s="9">
        <v>268</v>
      </c>
      <c r="F4500" s="8" t="s">
        <v>1214</v>
      </c>
    </row>
    <row r="4501" spans="1:6" ht="15" x14ac:dyDescent="0.25">
      <c r="A4501" s="8" t="s">
        <v>1212</v>
      </c>
      <c r="B4501" s="8" t="s">
        <v>156</v>
      </c>
      <c r="C4501" s="8" t="s">
        <v>1220</v>
      </c>
      <c r="D4501" s="8" t="s">
        <v>5553</v>
      </c>
      <c r="E4501" s="9">
        <v>419</v>
      </c>
      <c r="F4501" s="8" t="s">
        <v>1214</v>
      </c>
    </row>
    <row r="4502" spans="1:6" ht="15" x14ac:dyDescent="0.25">
      <c r="A4502" s="8" t="s">
        <v>1212</v>
      </c>
      <c r="B4502" s="8" t="s">
        <v>156</v>
      </c>
      <c r="C4502" s="8" t="s">
        <v>1220</v>
      </c>
      <c r="D4502" s="8" t="s">
        <v>5554</v>
      </c>
      <c r="E4502" s="9">
        <v>315</v>
      </c>
      <c r="F4502" s="8" t="s">
        <v>1214</v>
      </c>
    </row>
    <row r="4503" spans="1:6" ht="15" x14ac:dyDescent="0.25">
      <c r="A4503" s="8" t="s">
        <v>1212</v>
      </c>
      <c r="B4503" s="8" t="s">
        <v>156</v>
      </c>
      <c r="C4503" s="8" t="s">
        <v>1220</v>
      </c>
      <c r="D4503" s="8" t="s">
        <v>5549</v>
      </c>
      <c r="E4503" s="9">
        <v>39</v>
      </c>
      <c r="F4503" s="8" t="s">
        <v>1214</v>
      </c>
    </row>
    <row r="4504" spans="1:6" ht="15" x14ac:dyDescent="0.25">
      <c r="A4504" s="8" t="s">
        <v>1212</v>
      </c>
      <c r="B4504" s="8" t="s">
        <v>156</v>
      </c>
      <c r="C4504" s="8" t="s">
        <v>1221</v>
      </c>
      <c r="D4504" s="8" t="s">
        <v>5554</v>
      </c>
      <c r="E4504" s="9">
        <v>7</v>
      </c>
      <c r="F4504" s="8" t="s">
        <v>1214</v>
      </c>
    </row>
    <row r="4505" spans="1:6" ht="15" x14ac:dyDescent="0.25">
      <c r="A4505" s="8" t="s">
        <v>1212</v>
      </c>
      <c r="B4505" s="8" t="s">
        <v>156</v>
      </c>
      <c r="C4505" s="8" t="s">
        <v>1221</v>
      </c>
      <c r="D4505" s="8" t="s">
        <v>5555</v>
      </c>
      <c r="E4505" s="9">
        <v>185</v>
      </c>
      <c r="F4505" s="8" t="s">
        <v>1214</v>
      </c>
    </row>
    <row r="4506" spans="1:6" ht="15" x14ac:dyDescent="0.25">
      <c r="A4506" s="8" t="s">
        <v>1212</v>
      </c>
      <c r="B4506" s="8" t="s">
        <v>156</v>
      </c>
      <c r="C4506" s="8" t="s">
        <v>1221</v>
      </c>
      <c r="D4506" s="8" t="s">
        <v>5556</v>
      </c>
      <c r="E4506" s="9">
        <v>316</v>
      </c>
      <c r="F4506" s="8" t="s">
        <v>1214</v>
      </c>
    </row>
    <row r="4507" spans="1:6" ht="15" x14ac:dyDescent="0.25">
      <c r="A4507" s="8" t="s">
        <v>1212</v>
      </c>
      <c r="B4507" s="8" t="s">
        <v>156</v>
      </c>
      <c r="C4507" s="8" t="s">
        <v>1221</v>
      </c>
      <c r="D4507" s="8" t="s">
        <v>5557</v>
      </c>
      <c r="E4507" s="9">
        <v>407</v>
      </c>
      <c r="F4507" s="8" t="s">
        <v>1214</v>
      </c>
    </row>
    <row r="4508" spans="1:6" ht="15" x14ac:dyDescent="0.25">
      <c r="A4508" s="8" t="s">
        <v>1212</v>
      </c>
      <c r="B4508" s="8" t="s">
        <v>156</v>
      </c>
      <c r="C4508" s="8" t="s">
        <v>1221</v>
      </c>
      <c r="D4508" s="8" t="s">
        <v>5558</v>
      </c>
      <c r="E4508" s="9">
        <v>208</v>
      </c>
      <c r="F4508" s="8" t="s">
        <v>1214</v>
      </c>
    </row>
    <row r="4509" spans="1:6" ht="15" x14ac:dyDescent="0.25">
      <c r="A4509" s="8" t="s">
        <v>1212</v>
      </c>
      <c r="B4509" s="8" t="s">
        <v>156</v>
      </c>
      <c r="C4509" s="8" t="s">
        <v>1221</v>
      </c>
      <c r="D4509" s="8" t="s">
        <v>5559</v>
      </c>
      <c r="E4509" s="9">
        <v>242</v>
      </c>
      <c r="F4509" s="8" t="s">
        <v>1214</v>
      </c>
    </row>
    <row r="4510" spans="1:6" ht="15" x14ac:dyDescent="0.25">
      <c r="A4510" s="8" t="s">
        <v>1212</v>
      </c>
      <c r="B4510" s="8" t="s">
        <v>156</v>
      </c>
      <c r="C4510" s="8" t="s">
        <v>1221</v>
      </c>
      <c r="D4510" s="8" t="s">
        <v>5560</v>
      </c>
      <c r="E4510" s="9">
        <v>226</v>
      </c>
      <c r="F4510" s="8" t="s">
        <v>1214</v>
      </c>
    </row>
    <row r="4511" spans="1:6" ht="15" x14ac:dyDescent="0.25">
      <c r="A4511" s="8" t="s">
        <v>1212</v>
      </c>
      <c r="B4511" s="8" t="s">
        <v>156</v>
      </c>
      <c r="C4511" s="8" t="s">
        <v>1221</v>
      </c>
      <c r="D4511" s="8" t="s">
        <v>5561</v>
      </c>
      <c r="E4511" s="9">
        <v>301</v>
      </c>
      <c r="F4511" s="8" t="s">
        <v>1214</v>
      </c>
    </row>
    <row r="4512" spans="1:6" ht="15" x14ac:dyDescent="0.25">
      <c r="A4512" s="8" t="s">
        <v>1212</v>
      </c>
      <c r="B4512" s="8" t="s">
        <v>156</v>
      </c>
      <c r="C4512" s="8" t="s">
        <v>1221</v>
      </c>
      <c r="D4512" s="8" t="s">
        <v>5562</v>
      </c>
      <c r="E4512" s="9">
        <v>189</v>
      </c>
      <c r="F4512" s="8" t="s">
        <v>1214</v>
      </c>
    </row>
    <row r="4513" spans="1:6" ht="15" x14ac:dyDescent="0.25">
      <c r="A4513" s="8" t="s">
        <v>1212</v>
      </c>
      <c r="B4513" s="8" t="s">
        <v>156</v>
      </c>
      <c r="C4513" s="8" t="s">
        <v>1221</v>
      </c>
      <c r="D4513" s="8" t="s">
        <v>5563</v>
      </c>
      <c r="E4513" s="9">
        <v>150</v>
      </c>
      <c r="F4513" s="8" t="s">
        <v>1214</v>
      </c>
    </row>
    <row r="4514" spans="1:6" ht="15" x14ac:dyDescent="0.25">
      <c r="A4514" s="8" t="s">
        <v>1212</v>
      </c>
      <c r="B4514" s="8" t="s">
        <v>156</v>
      </c>
      <c r="C4514" s="8" t="s">
        <v>1221</v>
      </c>
      <c r="D4514" s="8" t="s">
        <v>5564</v>
      </c>
      <c r="E4514" s="9">
        <v>173</v>
      </c>
      <c r="F4514" s="8" t="s">
        <v>1214</v>
      </c>
    </row>
    <row r="4515" spans="1:6" ht="15" x14ac:dyDescent="0.25">
      <c r="A4515" s="8" t="s">
        <v>1212</v>
      </c>
      <c r="B4515" s="8" t="s">
        <v>156</v>
      </c>
      <c r="C4515" s="8" t="s">
        <v>1214</v>
      </c>
      <c r="D4515" s="8" t="s">
        <v>5532</v>
      </c>
      <c r="E4515" s="9">
        <v>6</v>
      </c>
      <c r="F4515" s="8" t="s">
        <v>1214</v>
      </c>
    </row>
    <row r="4516" spans="1:6" ht="15" x14ac:dyDescent="0.25">
      <c r="A4516" s="8" t="s">
        <v>1212</v>
      </c>
      <c r="B4516" s="8" t="s">
        <v>156</v>
      </c>
      <c r="C4516" s="8" t="s">
        <v>1217</v>
      </c>
      <c r="D4516" s="8" t="s">
        <v>5546</v>
      </c>
      <c r="E4516" s="9">
        <v>4</v>
      </c>
      <c r="F4516" s="8" t="s">
        <v>1214</v>
      </c>
    </row>
    <row r="4517" spans="1:6" ht="15" x14ac:dyDescent="0.25">
      <c r="A4517" s="8" t="s">
        <v>1212</v>
      </c>
      <c r="B4517" s="8" t="s">
        <v>156</v>
      </c>
      <c r="C4517" s="8" t="s">
        <v>1222</v>
      </c>
      <c r="D4517" s="8" t="s">
        <v>5565</v>
      </c>
      <c r="E4517" s="9">
        <v>8</v>
      </c>
      <c r="F4517" s="8" t="s">
        <v>1214</v>
      </c>
    </row>
    <row r="4518" spans="1:6" ht="15" x14ac:dyDescent="0.25">
      <c r="A4518" s="8" t="s">
        <v>1212</v>
      </c>
      <c r="B4518" s="8" t="s">
        <v>156</v>
      </c>
      <c r="C4518" s="8" t="s">
        <v>1222</v>
      </c>
      <c r="D4518" s="8" t="s">
        <v>5566</v>
      </c>
      <c r="E4518" s="9">
        <v>492</v>
      </c>
      <c r="F4518" s="8" t="s">
        <v>1214</v>
      </c>
    </row>
    <row r="4519" spans="1:6" ht="15" x14ac:dyDescent="0.25">
      <c r="A4519" s="8" t="s">
        <v>1212</v>
      </c>
      <c r="B4519" s="8" t="s">
        <v>156</v>
      </c>
      <c r="C4519" s="8" t="s">
        <v>1222</v>
      </c>
      <c r="D4519" s="8" t="s">
        <v>5564</v>
      </c>
      <c r="E4519" s="9">
        <v>29</v>
      </c>
      <c r="F4519" s="8" t="s">
        <v>1214</v>
      </c>
    </row>
    <row r="4520" spans="1:6" ht="15" x14ac:dyDescent="0.25">
      <c r="A4520" s="8" t="s">
        <v>1212</v>
      </c>
      <c r="B4520" s="8" t="s">
        <v>156</v>
      </c>
      <c r="C4520" s="8" t="s">
        <v>1222</v>
      </c>
      <c r="D4520" s="8" t="s">
        <v>5567</v>
      </c>
      <c r="E4520" s="9">
        <v>308</v>
      </c>
      <c r="F4520" s="8" t="s">
        <v>1214</v>
      </c>
    </row>
    <row r="4521" spans="1:6" ht="15" x14ac:dyDescent="0.25">
      <c r="A4521" s="8" t="s">
        <v>1212</v>
      </c>
      <c r="B4521" s="8" t="s">
        <v>156</v>
      </c>
      <c r="C4521" s="8" t="s">
        <v>1223</v>
      </c>
      <c r="D4521" s="8" t="s">
        <v>5532</v>
      </c>
      <c r="E4521" s="9">
        <v>324</v>
      </c>
      <c r="F4521" s="8" t="s">
        <v>1214</v>
      </c>
    </row>
    <row r="4522" spans="1:6" ht="15" x14ac:dyDescent="0.25">
      <c r="A4522" s="8" t="s">
        <v>1212</v>
      </c>
      <c r="B4522" s="8" t="s">
        <v>156</v>
      </c>
      <c r="C4522" s="8" t="s">
        <v>1223</v>
      </c>
      <c r="D4522" s="8" t="s">
        <v>5568</v>
      </c>
      <c r="E4522" s="9">
        <v>247</v>
      </c>
      <c r="F4522" s="8" t="s">
        <v>1214</v>
      </c>
    </row>
    <row r="4523" spans="1:6" ht="15" x14ac:dyDescent="0.25">
      <c r="A4523" s="8" t="s">
        <v>1212</v>
      </c>
      <c r="B4523" s="8" t="s">
        <v>156</v>
      </c>
      <c r="C4523" s="8" t="s">
        <v>1223</v>
      </c>
      <c r="D4523" s="8" t="s">
        <v>5569</v>
      </c>
      <c r="E4523" s="9">
        <v>393</v>
      </c>
      <c r="F4523" s="8" t="s">
        <v>1214</v>
      </c>
    </row>
    <row r="4524" spans="1:6" ht="15" x14ac:dyDescent="0.25">
      <c r="A4524" s="8" t="s">
        <v>1212</v>
      </c>
      <c r="B4524" s="8" t="s">
        <v>156</v>
      </c>
      <c r="C4524" s="8" t="s">
        <v>1223</v>
      </c>
      <c r="D4524" s="8" t="s">
        <v>5570</v>
      </c>
      <c r="E4524" s="9">
        <v>176</v>
      </c>
      <c r="F4524" s="8" t="s">
        <v>1214</v>
      </c>
    </row>
    <row r="4525" spans="1:6" ht="15" x14ac:dyDescent="0.25">
      <c r="A4525" s="8" t="s">
        <v>1212</v>
      </c>
      <c r="B4525" s="8" t="s">
        <v>156</v>
      </c>
      <c r="C4525" s="8" t="s">
        <v>1223</v>
      </c>
      <c r="D4525" s="8" t="s">
        <v>5571</v>
      </c>
      <c r="E4525" s="9">
        <v>273</v>
      </c>
      <c r="F4525" s="8" t="s">
        <v>1214</v>
      </c>
    </row>
    <row r="4526" spans="1:6" ht="15" x14ac:dyDescent="0.25">
      <c r="A4526" s="8" t="s">
        <v>1212</v>
      </c>
      <c r="B4526" s="8" t="s">
        <v>156</v>
      </c>
      <c r="C4526" s="8" t="s">
        <v>1223</v>
      </c>
      <c r="D4526" s="8" t="s">
        <v>5572</v>
      </c>
      <c r="E4526" s="9">
        <v>310</v>
      </c>
      <c r="F4526" s="8" t="s">
        <v>1214</v>
      </c>
    </row>
    <row r="4527" spans="1:6" ht="15" x14ac:dyDescent="0.25">
      <c r="A4527" s="8" t="s">
        <v>1212</v>
      </c>
      <c r="B4527" s="8" t="s">
        <v>156</v>
      </c>
      <c r="C4527" s="8" t="s">
        <v>1223</v>
      </c>
      <c r="D4527" s="8" t="s">
        <v>5573</v>
      </c>
      <c r="E4527" s="9">
        <v>285</v>
      </c>
      <c r="F4527" s="8" t="s">
        <v>1214</v>
      </c>
    </row>
    <row r="4528" spans="1:6" ht="15" x14ac:dyDescent="0.25">
      <c r="A4528" s="8" t="s">
        <v>1212</v>
      </c>
      <c r="B4528" s="8" t="s">
        <v>156</v>
      </c>
      <c r="C4528" s="8" t="s">
        <v>1224</v>
      </c>
      <c r="D4528" s="8" t="s">
        <v>5549</v>
      </c>
      <c r="E4528" s="9">
        <v>7</v>
      </c>
      <c r="F4528" s="8" t="s">
        <v>1214</v>
      </c>
    </row>
    <row r="4529" spans="1:6" ht="15" x14ac:dyDescent="0.25">
      <c r="A4529" s="8" t="s">
        <v>1212</v>
      </c>
      <c r="B4529" s="8" t="s">
        <v>156</v>
      </c>
      <c r="C4529" s="8" t="s">
        <v>1224</v>
      </c>
      <c r="D4529" s="8" t="s">
        <v>5550</v>
      </c>
      <c r="E4529" s="9">
        <v>27</v>
      </c>
      <c r="F4529" s="8" t="s">
        <v>1214</v>
      </c>
    </row>
    <row r="4530" spans="1:6" ht="15" x14ac:dyDescent="0.25">
      <c r="A4530" s="8" t="s">
        <v>1212</v>
      </c>
      <c r="B4530" s="8" t="s">
        <v>156</v>
      </c>
      <c r="C4530" s="8" t="s">
        <v>1224</v>
      </c>
      <c r="D4530" s="8" t="s">
        <v>5565</v>
      </c>
      <c r="E4530" s="9">
        <v>2</v>
      </c>
      <c r="F4530" s="8" t="s">
        <v>1214</v>
      </c>
    </row>
    <row r="4531" spans="1:6" ht="15" x14ac:dyDescent="0.25">
      <c r="A4531" s="8" t="s">
        <v>1212</v>
      </c>
      <c r="B4531" s="8" t="s">
        <v>156</v>
      </c>
      <c r="C4531" s="8" t="s">
        <v>1225</v>
      </c>
      <c r="D4531" s="8" t="s">
        <v>5574</v>
      </c>
      <c r="E4531" s="9">
        <v>339</v>
      </c>
      <c r="F4531" s="8" t="s">
        <v>1214</v>
      </c>
    </row>
    <row r="4532" spans="1:6" ht="15" x14ac:dyDescent="0.25">
      <c r="A4532" s="8" t="s">
        <v>1212</v>
      </c>
      <c r="B4532" s="8" t="s">
        <v>156</v>
      </c>
      <c r="C4532" s="8" t="s">
        <v>1225</v>
      </c>
      <c r="D4532" s="8" t="s">
        <v>5575</v>
      </c>
      <c r="E4532" s="9">
        <v>125</v>
      </c>
      <c r="F4532" s="8" t="s">
        <v>1214</v>
      </c>
    </row>
    <row r="4533" spans="1:6" ht="15" x14ac:dyDescent="0.25">
      <c r="A4533" s="8" t="s">
        <v>1212</v>
      </c>
      <c r="B4533" s="8" t="s">
        <v>156</v>
      </c>
      <c r="C4533" s="8" t="s">
        <v>1225</v>
      </c>
      <c r="D4533" s="8" t="s">
        <v>5547</v>
      </c>
      <c r="E4533" s="9">
        <v>136</v>
      </c>
      <c r="F4533" s="8" t="s">
        <v>1214</v>
      </c>
    </row>
    <row r="4534" spans="1:6" ht="15" x14ac:dyDescent="0.25">
      <c r="A4534" s="8" t="s">
        <v>1212</v>
      </c>
      <c r="B4534" s="8" t="s">
        <v>156</v>
      </c>
      <c r="C4534" s="8" t="s">
        <v>1225</v>
      </c>
      <c r="D4534" s="8" t="s">
        <v>5576</v>
      </c>
      <c r="E4534" s="9">
        <v>74</v>
      </c>
      <c r="F4534" s="8" t="s">
        <v>1214</v>
      </c>
    </row>
    <row r="4535" spans="1:6" ht="15" x14ac:dyDescent="0.25">
      <c r="A4535" s="8" t="s">
        <v>1212</v>
      </c>
      <c r="B4535" s="8" t="s">
        <v>156</v>
      </c>
      <c r="C4535" s="8" t="s">
        <v>1225</v>
      </c>
      <c r="D4535" s="8" t="s">
        <v>5577</v>
      </c>
      <c r="E4535" s="9">
        <v>25</v>
      </c>
      <c r="F4535" s="8" t="s">
        <v>1214</v>
      </c>
    </row>
    <row r="4536" spans="1:6" ht="15" x14ac:dyDescent="0.25">
      <c r="A4536" s="8" t="s">
        <v>1212</v>
      </c>
      <c r="B4536" s="8" t="s">
        <v>151</v>
      </c>
      <c r="C4536" s="8" t="s">
        <v>1226</v>
      </c>
      <c r="D4536" s="8" t="s">
        <v>5578</v>
      </c>
      <c r="E4536" s="9">
        <v>217</v>
      </c>
      <c r="F4536" s="8" t="s">
        <v>1214</v>
      </c>
    </row>
    <row r="4537" spans="1:6" ht="15" x14ac:dyDescent="0.25">
      <c r="A4537" s="8" t="s">
        <v>1212</v>
      </c>
      <c r="B4537" s="8" t="s">
        <v>151</v>
      </c>
      <c r="C4537" s="8" t="s">
        <v>1226</v>
      </c>
      <c r="D4537" s="8" t="s">
        <v>5579</v>
      </c>
      <c r="E4537" s="9">
        <v>305</v>
      </c>
      <c r="F4537" s="8" t="s">
        <v>1214</v>
      </c>
    </row>
    <row r="4538" spans="1:6" ht="15" x14ac:dyDescent="0.25">
      <c r="A4538" s="8" t="s">
        <v>1212</v>
      </c>
      <c r="B4538" s="8" t="s">
        <v>151</v>
      </c>
      <c r="C4538" s="8" t="s">
        <v>1226</v>
      </c>
      <c r="D4538" s="8" t="s">
        <v>5580</v>
      </c>
      <c r="E4538" s="9">
        <v>2</v>
      </c>
      <c r="F4538" s="8" t="s">
        <v>1214</v>
      </c>
    </row>
    <row r="4539" spans="1:6" ht="15" x14ac:dyDescent="0.25">
      <c r="A4539" s="8" t="s">
        <v>1212</v>
      </c>
      <c r="B4539" s="8" t="s">
        <v>151</v>
      </c>
      <c r="C4539" s="8" t="s">
        <v>1227</v>
      </c>
      <c r="D4539" s="8" t="s">
        <v>5581</v>
      </c>
      <c r="E4539" s="9">
        <v>225</v>
      </c>
      <c r="F4539" s="8" t="s">
        <v>1214</v>
      </c>
    </row>
    <row r="4540" spans="1:6" ht="15" x14ac:dyDescent="0.25">
      <c r="A4540" s="8" t="s">
        <v>1212</v>
      </c>
      <c r="B4540" s="8" t="s">
        <v>151</v>
      </c>
      <c r="C4540" s="8" t="s">
        <v>1227</v>
      </c>
      <c r="D4540" s="8" t="s">
        <v>5582</v>
      </c>
      <c r="E4540" s="9">
        <v>309</v>
      </c>
      <c r="F4540" s="8" t="s">
        <v>1214</v>
      </c>
    </row>
    <row r="4541" spans="1:6" ht="15" x14ac:dyDescent="0.25">
      <c r="A4541" s="8" t="s">
        <v>1212</v>
      </c>
      <c r="B4541" s="8" t="s">
        <v>151</v>
      </c>
      <c r="C4541" s="8" t="s">
        <v>1227</v>
      </c>
      <c r="D4541" s="8" t="s">
        <v>5583</v>
      </c>
      <c r="E4541" s="9">
        <v>321</v>
      </c>
      <c r="F4541" s="8" t="s">
        <v>1214</v>
      </c>
    </row>
    <row r="4542" spans="1:6" ht="15" x14ac:dyDescent="0.25">
      <c r="A4542" s="8" t="s">
        <v>1212</v>
      </c>
      <c r="B4542" s="8" t="s">
        <v>151</v>
      </c>
      <c r="C4542" s="8" t="s">
        <v>1227</v>
      </c>
      <c r="D4542" s="8" t="s">
        <v>5584</v>
      </c>
      <c r="E4542" s="9">
        <v>291</v>
      </c>
      <c r="F4542" s="8" t="s">
        <v>1214</v>
      </c>
    </row>
    <row r="4543" spans="1:6" ht="15" x14ac:dyDescent="0.25">
      <c r="A4543" s="8" t="s">
        <v>1212</v>
      </c>
      <c r="B4543" s="8" t="s">
        <v>151</v>
      </c>
      <c r="C4543" s="8" t="s">
        <v>1227</v>
      </c>
      <c r="D4543" s="8" t="s">
        <v>5585</v>
      </c>
      <c r="E4543" s="9">
        <v>228</v>
      </c>
      <c r="F4543" s="8" t="s">
        <v>1214</v>
      </c>
    </row>
    <row r="4544" spans="1:6" ht="15" x14ac:dyDescent="0.25">
      <c r="A4544" s="8" t="s">
        <v>1212</v>
      </c>
      <c r="B4544" s="8" t="s">
        <v>151</v>
      </c>
      <c r="C4544" s="8" t="s">
        <v>1227</v>
      </c>
      <c r="D4544" s="8" t="s">
        <v>5586</v>
      </c>
      <c r="E4544" s="9">
        <v>405</v>
      </c>
      <c r="F4544" s="8" t="s">
        <v>1214</v>
      </c>
    </row>
    <row r="4545" spans="1:6" ht="15" x14ac:dyDescent="0.25">
      <c r="A4545" s="8" t="s">
        <v>1212</v>
      </c>
      <c r="B4545" s="8" t="s">
        <v>151</v>
      </c>
      <c r="C4545" s="8" t="s">
        <v>1227</v>
      </c>
      <c r="D4545" s="8" t="s">
        <v>5587</v>
      </c>
      <c r="E4545" s="9">
        <v>271</v>
      </c>
      <c r="F4545" s="8" t="s">
        <v>1214</v>
      </c>
    </row>
    <row r="4546" spans="1:6" ht="15" x14ac:dyDescent="0.25">
      <c r="A4546" s="8" t="s">
        <v>1212</v>
      </c>
      <c r="B4546" s="8" t="s">
        <v>151</v>
      </c>
      <c r="C4546" s="8" t="s">
        <v>1227</v>
      </c>
      <c r="D4546" s="8" t="s">
        <v>5588</v>
      </c>
      <c r="E4546" s="9">
        <v>468</v>
      </c>
      <c r="F4546" s="8" t="s">
        <v>1214</v>
      </c>
    </row>
    <row r="4547" spans="1:6" ht="15" x14ac:dyDescent="0.25">
      <c r="A4547" s="8" t="s">
        <v>1212</v>
      </c>
      <c r="B4547" s="8" t="s">
        <v>151</v>
      </c>
      <c r="C4547" s="8" t="s">
        <v>1227</v>
      </c>
      <c r="D4547" s="8" t="s">
        <v>5589</v>
      </c>
      <c r="E4547" s="9">
        <v>373</v>
      </c>
      <c r="F4547" s="8" t="s">
        <v>1214</v>
      </c>
    </row>
    <row r="4548" spans="1:6" ht="15" x14ac:dyDescent="0.25">
      <c r="A4548" s="8" t="s">
        <v>1212</v>
      </c>
      <c r="B4548" s="8" t="s">
        <v>151</v>
      </c>
      <c r="C4548" s="8" t="s">
        <v>1227</v>
      </c>
      <c r="D4548" s="8" t="s">
        <v>5580</v>
      </c>
      <c r="E4548" s="9">
        <v>7</v>
      </c>
      <c r="F4548" s="8" t="s">
        <v>1214</v>
      </c>
    </row>
    <row r="4549" spans="1:6" ht="15" x14ac:dyDescent="0.25">
      <c r="A4549" s="8" t="s">
        <v>1212</v>
      </c>
      <c r="B4549" s="8" t="s">
        <v>151</v>
      </c>
      <c r="C4549" s="8" t="s">
        <v>1213</v>
      </c>
      <c r="D4549" s="8" t="s">
        <v>5519</v>
      </c>
      <c r="E4549" s="9">
        <v>41</v>
      </c>
      <c r="F4549" s="8" t="s">
        <v>1214</v>
      </c>
    </row>
    <row r="4550" spans="1:6" ht="15" x14ac:dyDescent="0.25">
      <c r="A4550" s="8" t="s">
        <v>1212</v>
      </c>
      <c r="B4550" s="8" t="s">
        <v>151</v>
      </c>
      <c r="C4550" s="8" t="s">
        <v>1213</v>
      </c>
      <c r="D4550" s="8" t="s">
        <v>5590</v>
      </c>
      <c r="E4550" s="9">
        <v>190</v>
      </c>
      <c r="F4550" s="8" t="s">
        <v>1214</v>
      </c>
    </row>
    <row r="4551" spans="1:6" ht="15" x14ac:dyDescent="0.25">
      <c r="A4551" s="8" t="s">
        <v>1212</v>
      </c>
      <c r="B4551" s="8" t="s">
        <v>151</v>
      </c>
      <c r="C4551" s="8" t="s">
        <v>1213</v>
      </c>
      <c r="D4551" s="8" t="s">
        <v>5521</v>
      </c>
      <c r="E4551" s="9">
        <v>100</v>
      </c>
      <c r="F4551" s="8" t="s">
        <v>1214</v>
      </c>
    </row>
    <row r="4552" spans="1:6" ht="15" x14ac:dyDescent="0.25">
      <c r="A4552" s="8" t="s">
        <v>1212</v>
      </c>
      <c r="B4552" s="8" t="s">
        <v>151</v>
      </c>
      <c r="C4552" s="8" t="s">
        <v>1228</v>
      </c>
      <c r="D4552" s="8" t="s">
        <v>5591</v>
      </c>
      <c r="E4552" s="9">
        <v>227</v>
      </c>
      <c r="F4552" s="8" t="s">
        <v>1214</v>
      </c>
    </row>
    <row r="4553" spans="1:6" ht="15" x14ac:dyDescent="0.25">
      <c r="A4553" s="8" t="s">
        <v>1212</v>
      </c>
      <c r="B4553" s="8" t="s">
        <v>151</v>
      </c>
      <c r="C4553" s="8" t="s">
        <v>1228</v>
      </c>
      <c r="D4553" s="8" t="s">
        <v>5592</v>
      </c>
      <c r="E4553" s="9">
        <v>294</v>
      </c>
      <c r="F4553" s="8" t="s">
        <v>1214</v>
      </c>
    </row>
    <row r="4554" spans="1:6" ht="15" x14ac:dyDescent="0.25">
      <c r="A4554" s="8" t="s">
        <v>1212</v>
      </c>
      <c r="B4554" s="8" t="s">
        <v>151</v>
      </c>
      <c r="C4554" s="8" t="s">
        <v>1228</v>
      </c>
      <c r="D4554" s="8" t="s">
        <v>5580</v>
      </c>
      <c r="E4554" s="9">
        <v>1210</v>
      </c>
      <c r="F4554" s="8" t="s">
        <v>1214</v>
      </c>
    </row>
    <row r="4555" spans="1:6" ht="15" x14ac:dyDescent="0.25">
      <c r="A4555" s="8" t="s">
        <v>1212</v>
      </c>
      <c r="B4555" s="8" t="s">
        <v>151</v>
      </c>
      <c r="C4555" s="8" t="s">
        <v>1228</v>
      </c>
      <c r="D4555" s="8" t="s">
        <v>5593</v>
      </c>
      <c r="E4555" s="9">
        <v>266</v>
      </c>
      <c r="F4555" s="8" t="s">
        <v>1214</v>
      </c>
    </row>
    <row r="4556" spans="1:6" ht="15" x14ac:dyDescent="0.25">
      <c r="A4556" s="8" t="s">
        <v>1212</v>
      </c>
      <c r="B4556" s="8" t="s">
        <v>151</v>
      </c>
      <c r="C4556" s="8" t="s">
        <v>1228</v>
      </c>
      <c r="D4556" s="8" t="s">
        <v>5594</v>
      </c>
      <c r="E4556" s="9">
        <v>331</v>
      </c>
      <c r="F4556" s="8" t="s">
        <v>1214</v>
      </c>
    </row>
    <row r="4557" spans="1:6" ht="15" x14ac:dyDescent="0.25">
      <c r="A4557" s="8" t="s">
        <v>1212</v>
      </c>
      <c r="B4557" s="8" t="s">
        <v>151</v>
      </c>
      <c r="C4557" s="8" t="s">
        <v>1228</v>
      </c>
      <c r="D4557" s="8" t="s">
        <v>5595</v>
      </c>
      <c r="E4557" s="9">
        <v>278</v>
      </c>
      <c r="F4557" s="8" t="s">
        <v>1214</v>
      </c>
    </row>
    <row r="4558" spans="1:6" ht="15" x14ac:dyDescent="0.25">
      <c r="A4558" s="8" t="s">
        <v>1212</v>
      </c>
      <c r="B4558" s="8" t="s">
        <v>151</v>
      </c>
      <c r="C4558" s="8" t="s">
        <v>1228</v>
      </c>
      <c r="D4558" s="8" t="s">
        <v>5596</v>
      </c>
      <c r="E4558" s="9">
        <v>250</v>
      </c>
      <c r="F4558" s="8" t="s">
        <v>1214</v>
      </c>
    </row>
    <row r="4559" spans="1:6" ht="15" x14ac:dyDescent="0.25">
      <c r="A4559" s="8" t="s">
        <v>1212</v>
      </c>
      <c r="B4559" s="8" t="s">
        <v>151</v>
      </c>
      <c r="C4559" s="8" t="s">
        <v>1228</v>
      </c>
      <c r="D4559" s="8" t="s">
        <v>5597</v>
      </c>
      <c r="E4559" s="9">
        <v>331</v>
      </c>
      <c r="F4559" s="8" t="s">
        <v>1214</v>
      </c>
    </row>
    <row r="4560" spans="1:6" ht="15" x14ac:dyDescent="0.25">
      <c r="A4560" s="8" t="s">
        <v>1212</v>
      </c>
      <c r="B4560" s="8" t="s">
        <v>151</v>
      </c>
      <c r="C4560" s="8" t="s">
        <v>1228</v>
      </c>
      <c r="D4560" s="8" t="s">
        <v>5598</v>
      </c>
      <c r="E4560" s="9">
        <v>320</v>
      </c>
      <c r="F4560" s="8" t="s">
        <v>1214</v>
      </c>
    </row>
    <row r="4561" spans="1:6" ht="15" x14ac:dyDescent="0.25">
      <c r="A4561" s="8" t="s">
        <v>1212</v>
      </c>
      <c r="B4561" s="8" t="s">
        <v>151</v>
      </c>
      <c r="C4561" s="8" t="s">
        <v>1228</v>
      </c>
      <c r="D4561" s="8" t="s">
        <v>5599</v>
      </c>
      <c r="E4561" s="9">
        <v>6</v>
      </c>
      <c r="F4561" s="8" t="s">
        <v>1214</v>
      </c>
    </row>
    <row r="4562" spans="1:6" ht="15" x14ac:dyDescent="0.25">
      <c r="A4562" s="8" t="s">
        <v>1212</v>
      </c>
      <c r="B4562" s="8" t="s">
        <v>46</v>
      </c>
      <c r="C4562" s="8" t="s">
        <v>1229</v>
      </c>
      <c r="D4562" s="8" t="s">
        <v>8023</v>
      </c>
      <c r="E4562" s="9">
        <v>7</v>
      </c>
      <c r="F4562" s="8" t="s">
        <v>1214</v>
      </c>
    </row>
    <row r="4563" spans="1:6" ht="15" x14ac:dyDescent="0.25">
      <c r="A4563" s="8" t="s">
        <v>1212</v>
      </c>
      <c r="B4563" s="8" t="s">
        <v>46</v>
      </c>
      <c r="C4563" s="8" t="s">
        <v>1229</v>
      </c>
      <c r="D4563" s="8" t="s">
        <v>5600</v>
      </c>
      <c r="E4563" s="9">
        <v>219</v>
      </c>
      <c r="F4563" s="8" t="s">
        <v>1214</v>
      </c>
    </row>
    <row r="4564" spans="1:6" ht="15" x14ac:dyDescent="0.25">
      <c r="A4564" s="8" t="s">
        <v>1212</v>
      </c>
      <c r="B4564" s="8" t="s">
        <v>46</v>
      </c>
      <c r="C4564" s="8" t="s">
        <v>1229</v>
      </c>
      <c r="D4564" s="8" t="s">
        <v>5601</v>
      </c>
      <c r="E4564" s="9">
        <v>275</v>
      </c>
      <c r="F4564" s="8" t="s">
        <v>1214</v>
      </c>
    </row>
    <row r="4565" spans="1:6" ht="15" x14ac:dyDescent="0.25">
      <c r="A4565" s="8" t="s">
        <v>1212</v>
      </c>
      <c r="B4565" s="8" t="s">
        <v>46</v>
      </c>
      <c r="C4565" s="8" t="s">
        <v>1230</v>
      </c>
      <c r="D4565" s="8" t="s">
        <v>5602</v>
      </c>
      <c r="E4565" s="9">
        <v>386</v>
      </c>
      <c r="F4565" s="8" t="s">
        <v>1214</v>
      </c>
    </row>
    <row r="4566" spans="1:6" ht="15" x14ac:dyDescent="0.25">
      <c r="A4566" s="8" t="s">
        <v>1212</v>
      </c>
      <c r="B4566" s="8" t="s">
        <v>46</v>
      </c>
      <c r="C4566" s="8" t="s">
        <v>1230</v>
      </c>
      <c r="D4566" s="8" t="s">
        <v>5603</v>
      </c>
      <c r="E4566" s="9">
        <v>389</v>
      </c>
      <c r="F4566" s="8" t="s">
        <v>1214</v>
      </c>
    </row>
    <row r="4567" spans="1:6" ht="15" x14ac:dyDescent="0.25">
      <c r="A4567" s="8" t="s">
        <v>1212</v>
      </c>
      <c r="B4567" s="8" t="s">
        <v>46</v>
      </c>
      <c r="C4567" s="8" t="s">
        <v>1230</v>
      </c>
      <c r="D4567" s="8" t="s">
        <v>5604</v>
      </c>
      <c r="E4567" s="9">
        <v>316</v>
      </c>
      <c r="F4567" s="8" t="s">
        <v>1214</v>
      </c>
    </row>
    <row r="4568" spans="1:6" ht="15" x14ac:dyDescent="0.25">
      <c r="A4568" s="8" t="s">
        <v>1212</v>
      </c>
      <c r="B4568" s="8" t="s">
        <v>46</v>
      </c>
      <c r="C4568" s="8" t="s">
        <v>1230</v>
      </c>
      <c r="D4568" s="8" t="s">
        <v>5605</v>
      </c>
      <c r="E4568" s="9">
        <v>424</v>
      </c>
      <c r="F4568" s="8" t="s">
        <v>1214</v>
      </c>
    </row>
    <row r="4569" spans="1:6" ht="15" x14ac:dyDescent="0.25">
      <c r="A4569" s="8" t="s">
        <v>1212</v>
      </c>
      <c r="B4569" s="8" t="s">
        <v>46</v>
      </c>
      <c r="C4569" s="8" t="s">
        <v>1230</v>
      </c>
      <c r="D4569" s="8" t="s">
        <v>5606</v>
      </c>
      <c r="E4569" s="9">
        <v>216</v>
      </c>
      <c r="F4569" s="8" t="s">
        <v>1214</v>
      </c>
    </row>
    <row r="4570" spans="1:6" ht="15" x14ac:dyDescent="0.25">
      <c r="A4570" s="8" t="s">
        <v>1212</v>
      </c>
      <c r="B4570" s="8" t="s">
        <v>46</v>
      </c>
      <c r="C4570" s="8" t="s">
        <v>1230</v>
      </c>
      <c r="D4570" s="8" t="s">
        <v>5607</v>
      </c>
      <c r="E4570" s="9">
        <v>329</v>
      </c>
      <c r="F4570" s="8" t="s">
        <v>1214</v>
      </c>
    </row>
    <row r="4571" spans="1:6" ht="15" x14ac:dyDescent="0.25">
      <c r="A4571" s="8" t="s">
        <v>1212</v>
      </c>
      <c r="B4571" s="8" t="s">
        <v>46</v>
      </c>
      <c r="C4571" s="8" t="s">
        <v>1215</v>
      </c>
      <c r="D4571" s="8" t="s">
        <v>5608</v>
      </c>
      <c r="E4571" s="9">
        <v>1</v>
      </c>
      <c r="F4571" s="8" t="s">
        <v>1214</v>
      </c>
    </row>
    <row r="4572" spans="1:6" ht="15" x14ac:dyDescent="0.25">
      <c r="A4572" s="8" t="s">
        <v>1212</v>
      </c>
      <c r="B4572" s="8" t="s">
        <v>46</v>
      </c>
      <c r="C4572" s="8" t="s">
        <v>1231</v>
      </c>
      <c r="D4572" s="8" t="s">
        <v>5609</v>
      </c>
      <c r="E4572" s="9">
        <v>209</v>
      </c>
      <c r="F4572" s="8" t="s">
        <v>1214</v>
      </c>
    </row>
    <row r="4573" spans="1:6" ht="15" x14ac:dyDescent="0.25">
      <c r="A4573" s="8" t="s">
        <v>1212</v>
      </c>
      <c r="B4573" s="8" t="s">
        <v>46</v>
      </c>
      <c r="C4573" s="8" t="s">
        <v>1231</v>
      </c>
      <c r="D4573" s="8" t="s">
        <v>5610</v>
      </c>
      <c r="E4573" s="9">
        <v>243</v>
      </c>
      <c r="F4573" s="8" t="s">
        <v>1214</v>
      </c>
    </row>
    <row r="4574" spans="1:6" ht="15" x14ac:dyDescent="0.25">
      <c r="A4574" s="8" t="s">
        <v>1212</v>
      </c>
      <c r="B4574" s="8" t="s">
        <v>46</v>
      </c>
      <c r="C4574" s="8" t="s">
        <v>1231</v>
      </c>
      <c r="D4574" s="8" t="s">
        <v>5611</v>
      </c>
      <c r="E4574" s="9">
        <v>211</v>
      </c>
      <c r="F4574" s="8" t="s">
        <v>1214</v>
      </c>
    </row>
    <row r="4575" spans="1:6" ht="15" x14ac:dyDescent="0.25">
      <c r="A4575" s="8" t="s">
        <v>1212</v>
      </c>
      <c r="B4575" s="8" t="s">
        <v>46</v>
      </c>
      <c r="C4575" s="8" t="s">
        <v>1232</v>
      </c>
      <c r="D4575" s="8" t="s">
        <v>5612</v>
      </c>
      <c r="E4575" s="9">
        <v>257</v>
      </c>
      <c r="F4575" s="8" t="s">
        <v>1214</v>
      </c>
    </row>
    <row r="4576" spans="1:6" ht="15" x14ac:dyDescent="0.25">
      <c r="A4576" s="8" t="s">
        <v>1212</v>
      </c>
      <c r="B4576" s="8" t="s">
        <v>46</v>
      </c>
      <c r="C4576" s="8" t="s">
        <v>1232</v>
      </c>
      <c r="D4576" s="8" t="s">
        <v>5613</v>
      </c>
      <c r="E4576" s="9">
        <v>168</v>
      </c>
      <c r="F4576" s="8" t="s">
        <v>1214</v>
      </c>
    </row>
    <row r="4577" spans="1:6" ht="15" x14ac:dyDescent="0.25">
      <c r="A4577" s="8" t="s">
        <v>1212</v>
      </c>
      <c r="B4577" s="8" t="s">
        <v>46</v>
      </c>
      <c r="C4577" s="8" t="s">
        <v>1232</v>
      </c>
      <c r="D4577" s="8" t="s">
        <v>5614</v>
      </c>
      <c r="E4577" s="9">
        <v>466</v>
      </c>
      <c r="F4577" s="8" t="s">
        <v>1214</v>
      </c>
    </row>
    <row r="4578" spans="1:6" ht="15" x14ac:dyDescent="0.25">
      <c r="A4578" s="8" t="s">
        <v>1212</v>
      </c>
      <c r="B4578" s="8" t="s">
        <v>46</v>
      </c>
      <c r="C4578" s="8" t="s">
        <v>1232</v>
      </c>
      <c r="D4578" s="8" t="s">
        <v>5615</v>
      </c>
      <c r="E4578" s="9">
        <v>410</v>
      </c>
      <c r="F4578" s="8" t="s">
        <v>1214</v>
      </c>
    </row>
    <row r="4579" spans="1:6" ht="15" x14ac:dyDescent="0.25">
      <c r="A4579" s="8" t="s">
        <v>1212</v>
      </c>
      <c r="B4579" s="8" t="s">
        <v>46</v>
      </c>
      <c r="C4579" s="8" t="s">
        <v>1232</v>
      </c>
      <c r="D4579" s="8" t="s">
        <v>5616</v>
      </c>
      <c r="E4579" s="9">
        <v>313</v>
      </c>
      <c r="F4579" s="8" t="s">
        <v>1214</v>
      </c>
    </row>
    <row r="4580" spans="1:6" ht="15" x14ac:dyDescent="0.25">
      <c r="A4580" s="8" t="s">
        <v>1212</v>
      </c>
      <c r="B4580" s="8" t="s">
        <v>46</v>
      </c>
      <c r="C4580" s="8" t="s">
        <v>1232</v>
      </c>
      <c r="D4580" s="8" t="s">
        <v>5617</v>
      </c>
      <c r="E4580" s="9">
        <v>188</v>
      </c>
      <c r="F4580" s="8" t="s">
        <v>1214</v>
      </c>
    </row>
    <row r="4581" spans="1:6" ht="15" x14ac:dyDescent="0.25">
      <c r="A4581" s="8" t="s">
        <v>1212</v>
      </c>
      <c r="B4581" s="8" t="s">
        <v>46</v>
      </c>
      <c r="C4581" s="8" t="s">
        <v>1232</v>
      </c>
      <c r="D4581" s="8" t="s">
        <v>5618</v>
      </c>
      <c r="E4581" s="9">
        <v>324</v>
      </c>
      <c r="F4581" s="8" t="s">
        <v>1214</v>
      </c>
    </row>
    <row r="4582" spans="1:6" ht="15" x14ac:dyDescent="0.25">
      <c r="A4582" s="8" t="s">
        <v>1212</v>
      </c>
      <c r="B4582" s="8" t="s">
        <v>46</v>
      </c>
      <c r="C4582" s="8" t="s">
        <v>1232</v>
      </c>
      <c r="D4582" s="8" t="s">
        <v>5619</v>
      </c>
      <c r="E4582" s="9">
        <v>185</v>
      </c>
      <c r="F4582" s="8" t="s">
        <v>1214</v>
      </c>
    </row>
    <row r="4583" spans="1:6" ht="15" x14ac:dyDescent="0.25">
      <c r="A4583" s="8" t="s">
        <v>1212</v>
      </c>
      <c r="B4583" s="8" t="s">
        <v>46</v>
      </c>
      <c r="C4583" s="8" t="s">
        <v>1232</v>
      </c>
      <c r="D4583" s="8" t="s">
        <v>5620</v>
      </c>
      <c r="E4583" s="9">
        <v>434</v>
      </c>
      <c r="F4583" s="8" t="s">
        <v>1214</v>
      </c>
    </row>
    <row r="4584" spans="1:6" ht="15" x14ac:dyDescent="0.25">
      <c r="A4584" s="8" t="s">
        <v>1212</v>
      </c>
      <c r="B4584" s="8" t="s">
        <v>46</v>
      </c>
      <c r="C4584" s="8" t="s">
        <v>1232</v>
      </c>
      <c r="D4584" s="8" t="s">
        <v>5621</v>
      </c>
      <c r="E4584" s="9">
        <v>347</v>
      </c>
      <c r="F4584" s="8" t="s">
        <v>1214</v>
      </c>
    </row>
    <row r="4585" spans="1:6" ht="15" x14ac:dyDescent="0.25">
      <c r="A4585" s="8" t="s">
        <v>1212</v>
      </c>
      <c r="B4585" s="8" t="s">
        <v>46</v>
      </c>
      <c r="C4585" s="8" t="s">
        <v>1232</v>
      </c>
      <c r="D4585" s="8" t="s">
        <v>5622</v>
      </c>
      <c r="E4585" s="9">
        <v>374</v>
      </c>
      <c r="F4585" s="8" t="s">
        <v>1214</v>
      </c>
    </row>
    <row r="4586" spans="1:6" ht="15" x14ac:dyDescent="0.25">
      <c r="A4586" s="8" t="s">
        <v>1212</v>
      </c>
      <c r="B4586" s="8" t="s">
        <v>46</v>
      </c>
      <c r="C4586" s="8" t="s">
        <v>1232</v>
      </c>
      <c r="D4586" s="8" t="s">
        <v>5623</v>
      </c>
      <c r="E4586" s="9">
        <v>510</v>
      </c>
      <c r="F4586" s="8" t="s">
        <v>1214</v>
      </c>
    </row>
    <row r="4587" spans="1:6" ht="15" x14ac:dyDescent="0.25">
      <c r="A4587" s="8" t="s">
        <v>1212</v>
      </c>
      <c r="B4587" s="8" t="s">
        <v>46</v>
      </c>
      <c r="C4587" s="8" t="s">
        <v>1232</v>
      </c>
      <c r="D4587" s="8" t="s">
        <v>5624</v>
      </c>
      <c r="E4587" s="9">
        <v>261</v>
      </c>
      <c r="F4587" s="8" t="s">
        <v>1214</v>
      </c>
    </row>
    <row r="4588" spans="1:6" ht="15" x14ac:dyDescent="0.25">
      <c r="A4588" s="8" t="s">
        <v>1233</v>
      </c>
      <c r="B4588" s="8" t="s">
        <v>1234</v>
      </c>
      <c r="C4588" s="8" t="s">
        <v>1235</v>
      </c>
      <c r="D4588" s="8" t="s">
        <v>5625</v>
      </c>
      <c r="E4588" s="9">
        <v>3</v>
      </c>
      <c r="F4588" s="8" t="s">
        <v>1234</v>
      </c>
    </row>
    <row r="4589" spans="1:6" ht="15" x14ac:dyDescent="0.25">
      <c r="A4589" s="8" t="s">
        <v>1233</v>
      </c>
      <c r="B4589" s="8" t="s">
        <v>1234</v>
      </c>
      <c r="C4589" s="8" t="s">
        <v>1234</v>
      </c>
      <c r="D4589" s="8" t="s">
        <v>5625</v>
      </c>
      <c r="E4589" s="9">
        <v>21</v>
      </c>
      <c r="F4589" s="8" t="s">
        <v>1234</v>
      </c>
    </row>
    <row r="4590" spans="1:6" ht="15" x14ac:dyDescent="0.25">
      <c r="A4590" s="8" t="s">
        <v>1233</v>
      </c>
      <c r="B4590" s="8" t="s">
        <v>1234</v>
      </c>
      <c r="C4590" s="8" t="s">
        <v>1236</v>
      </c>
      <c r="D4590" s="8" t="s">
        <v>5625</v>
      </c>
      <c r="E4590" s="9">
        <v>24</v>
      </c>
      <c r="F4590" s="8" t="s">
        <v>1234</v>
      </c>
    </row>
    <row r="4591" spans="1:6" ht="15" x14ac:dyDescent="0.25">
      <c r="A4591" s="8" t="s">
        <v>1233</v>
      </c>
      <c r="B4591" s="8" t="s">
        <v>1234</v>
      </c>
      <c r="C4591" s="8" t="s">
        <v>1237</v>
      </c>
      <c r="D4591" s="8" t="s">
        <v>5625</v>
      </c>
      <c r="E4591" s="9">
        <v>5</v>
      </c>
      <c r="F4591" s="8" t="s">
        <v>1234</v>
      </c>
    </row>
    <row r="4592" spans="1:6" ht="15" x14ac:dyDescent="0.25">
      <c r="A4592" s="8" t="s">
        <v>1238</v>
      </c>
      <c r="B4592" s="8" t="s">
        <v>1239</v>
      </c>
      <c r="C4592" s="8" t="s">
        <v>1240</v>
      </c>
      <c r="D4592" s="8" t="s">
        <v>5626</v>
      </c>
      <c r="E4592" s="9">
        <v>193</v>
      </c>
      <c r="F4592" s="8" t="s">
        <v>1239</v>
      </c>
    </row>
    <row r="4593" spans="1:6" ht="15" x14ac:dyDescent="0.25">
      <c r="A4593" s="8" t="s">
        <v>1238</v>
      </c>
      <c r="B4593" s="8" t="s">
        <v>1239</v>
      </c>
      <c r="C4593" s="8" t="s">
        <v>1240</v>
      </c>
      <c r="D4593" s="8" t="s">
        <v>5627</v>
      </c>
      <c r="E4593" s="9">
        <v>351</v>
      </c>
      <c r="F4593" s="8" t="s">
        <v>1239</v>
      </c>
    </row>
    <row r="4594" spans="1:6" ht="15" x14ac:dyDescent="0.25">
      <c r="A4594" s="8" t="s">
        <v>1238</v>
      </c>
      <c r="B4594" s="8" t="s">
        <v>1239</v>
      </c>
      <c r="C4594" s="8" t="s">
        <v>1240</v>
      </c>
      <c r="D4594" s="8" t="s">
        <v>5628</v>
      </c>
      <c r="E4594" s="9">
        <v>184</v>
      </c>
      <c r="F4594" s="8" t="s">
        <v>1239</v>
      </c>
    </row>
    <row r="4595" spans="1:6" ht="15" x14ac:dyDescent="0.25">
      <c r="A4595" s="8" t="s">
        <v>1238</v>
      </c>
      <c r="B4595" s="8" t="s">
        <v>1239</v>
      </c>
      <c r="C4595" s="8" t="s">
        <v>1240</v>
      </c>
      <c r="D4595" s="8" t="s">
        <v>5629</v>
      </c>
      <c r="E4595" s="9">
        <v>46</v>
      </c>
      <c r="F4595" s="8" t="s">
        <v>1239</v>
      </c>
    </row>
    <row r="4596" spans="1:6" ht="15" x14ac:dyDescent="0.25">
      <c r="A4596" s="8" t="s">
        <v>1238</v>
      </c>
      <c r="B4596" s="8" t="s">
        <v>1239</v>
      </c>
      <c r="C4596" s="8" t="s">
        <v>1240</v>
      </c>
      <c r="D4596" s="8" t="s">
        <v>5630</v>
      </c>
      <c r="E4596" s="9">
        <v>95</v>
      </c>
      <c r="F4596" s="8" t="s">
        <v>1239</v>
      </c>
    </row>
    <row r="4597" spans="1:6" ht="15" x14ac:dyDescent="0.25">
      <c r="A4597" s="8" t="s">
        <v>1238</v>
      </c>
      <c r="B4597" s="8" t="s">
        <v>1239</v>
      </c>
      <c r="C4597" s="8" t="s">
        <v>1241</v>
      </c>
      <c r="D4597" s="8" t="s">
        <v>5631</v>
      </c>
      <c r="E4597" s="9">
        <v>81</v>
      </c>
      <c r="F4597" s="8" t="s">
        <v>1239</v>
      </c>
    </row>
    <row r="4598" spans="1:6" ht="15" x14ac:dyDescent="0.25">
      <c r="A4598" s="8" t="s">
        <v>1238</v>
      </c>
      <c r="B4598" s="8" t="s">
        <v>1239</v>
      </c>
      <c r="C4598" s="8" t="s">
        <v>1242</v>
      </c>
      <c r="D4598" s="8" t="s">
        <v>5631</v>
      </c>
      <c r="E4598" s="9">
        <v>54</v>
      </c>
      <c r="F4598" s="8" t="s">
        <v>1239</v>
      </c>
    </row>
    <row r="4599" spans="1:6" ht="15" x14ac:dyDescent="0.25">
      <c r="A4599" s="8" t="s">
        <v>1238</v>
      </c>
      <c r="B4599" s="8" t="s">
        <v>1239</v>
      </c>
      <c r="C4599" s="8" t="s">
        <v>1243</v>
      </c>
      <c r="D4599" s="8" t="s">
        <v>5632</v>
      </c>
      <c r="E4599" s="9">
        <v>139</v>
      </c>
      <c r="F4599" s="8" t="s">
        <v>1239</v>
      </c>
    </row>
    <row r="4600" spans="1:6" ht="15" x14ac:dyDescent="0.25">
      <c r="A4600" s="8" t="s">
        <v>1238</v>
      </c>
      <c r="B4600" s="8" t="s">
        <v>1239</v>
      </c>
      <c r="C4600" s="8" t="s">
        <v>1243</v>
      </c>
      <c r="D4600" s="8" t="s">
        <v>5633</v>
      </c>
      <c r="E4600" s="9">
        <v>151</v>
      </c>
      <c r="F4600" s="8" t="s">
        <v>1239</v>
      </c>
    </row>
    <row r="4601" spans="1:6" ht="15" x14ac:dyDescent="0.25">
      <c r="A4601" s="8" t="s">
        <v>1238</v>
      </c>
      <c r="B4601" s="8" t="s">
        <v>1239</v>
      </c>
      <c r="C4601" s="8" t="s">
        <v>1243</v>
      </c>
      <c r="D4601" s="8" t="s">
        <v>5631</v>
      </c>
      <c r="E4601" s="9">
        <v>3</v>
      </c>
      <c r="F4601" s="8" t="s">
        <v>1239</v>
      </c>
    </row>
    <row r="4602" spans="1:6" ht="15" x14ac:dyDescent="0.25">
      <c r="A4602" s="8" t="s">
        <v>1238</v>
      </c>
      <c r="B4602" s="8" t="s">
        <v>1239</v>
      </c>
      <c r="C4602" s="8" t="s">
        <v>1244</v>
      </c>
      <c r="D4602" s="8" t="s">
        <v>5635</v>
      </c>
      <c r="E4602" s="9">
        <v>251</v>
      </c>
      <c r="F4602" s="8" t="s">
        <v>1239</v>
      </c>
    </row>
    <row r="4603" spans="1:6" ht="15" x14ac:dyDescent="0.25">
      <c r="A4603" s="8" t="s">
        <v>1238</v>
      </c>
      <c r="B4603" s="8" t="s">
        <v>1239</v>
      </c>
      <c r="C4603" s="8" t="s">
        <v>1244</v>
      </c>
      <c r="D4603" s="8" t="s">
        <v>5636</v>
      </c>
      <c r="E4603" s="9">
        <v>186</v>
      </c>
      <c r="F4603" s="8" t="s">
        <v>1239</v>
      </c>
    </row>
    <row r="4604" spans="1:6" ht="15" x14ac:dyDescent="0.25">
      <c r="A4604" s="8" t="s">
        <v>1238</v>
      </c>
      <c r="B4604" s="8" t="s">
        <v>1239</v>
      </c>
      <c r="C4604" s="8" t="s">
        <v>1245</v>
      </c>
      <c r="D4604" s="8" t="s">
        <v>5634</v>
      </c>
      <c r="E4604" s="9">
        <v>2</v>
      </c>
      <c r="F4604" s="8" t="s">
        <v>1239</v>
      </c>
    </row>
    <row r="4605" spans="1:6" ht="15" x14ac:dyDescent="0.25">
      <c r="A4605" s="8" t="s">
        <v>1238</v>
      </c>
      <c r="B4605" s="8" t="s">
        <v>1239</v>
      </c>
      <c r="C4605" s="8" t="s">
        <v>1245</v>
      </c>
      <c r="D4605" s="8" t="s">
        <v>5637</v>
      </c>
      <c r="E4605" s="9">
        <v>42</v>
      </c>
      <c r="F4605" s="8" t="s">
        <v>1239</v>
      </c>
    </row>
    <row r="4606" spans="1:6" ht="15" x14ac:dyDescent="0.25">
      <c r="A4606" s="8" t="s">
        <v>1238</v>
      </c>
      <c r="B4606" s="8" t="s">
        <v>1239</v>
      </c>
      <c r="C4606" s="8" t="s">
        <v>1246</v>
      </c>
      <c r="D4606" s="8" t="s">
        <v>5638</v>
      </c>
      <c r="E4606" s="9">
        <v>240</v>
      </c>
      <c r="F4606" s="8" t="s">
        <v>1239</v>
      </c>
    </row>
    <row r="4607" spans="1:6" ht="15" x14ac:dyDescent="0.25">
      <c r="A4607" s="8" t="s">
        <v>1238</v>
      </c>
      <c r="B4607" s="8" t="s">
        <v>1239</v>
      </c>
      <c r="C4607" s="8" t="s">
        <v>1246</v>
      </c>
      <c r="D4607" s="8" t="s">
        <v>5639</v>
      </c>
      <c r="E4607" s="9">
        <v>549</v>
      </c>
      <c r="F4607" s="8" t="s">
        <v>1239</v>
      </c>
    </row>
    <row r="4608" spans="1:6" ht="15" x14ac:dyDescent="0.25">
      <c r="A4608" s="8" t="s">
        <v>1238</v>
      </c>
      <c r="B4608" s="8" t="s">
        <v>1239</v>
      </c>
      <c r="C4608" s="8" t="s">
        <v>1246</v>
      </c>
      <c r="D4608" s="8" t="s">
        <v>5640</v>
      </c>
      <c r="E4608" s="9">
        <v>164</v>
      </c>
      <c r="F4608" s="8" t="s">
        <v>1239</v>
      </c>
    </row>
    <row r="4609" spans="1:6" ht="15" x14ac:dyDescent="0.25">
      <c r="A4609" s="8" t="s">
        <v>1238</v>
      </c>
      <c r="B4609" s="8" t="s">
        <v>1239</v>
      </c>
      <c r="C4609" s="8" t="s">
        <v>1247</v>
      </c>
      <c r="D4609" s="8" t="s">
        <v>5635</v>
      </c>
      <c r="E4609" s="9">
        <v>7</v>
      </c>
      <c r="F4609" s="8" t="s">
        <v>1239</v>
      </c>
    </row>
    <row r="4610" spans="1:6" ht="15" x14ac:dyDescent="0.25">
      <c r="A4610" s="8" t="s">
        <v>1238</v>
      </c>
      <c r="B4610" s="8" t="s">
        <v>1239</v>
      </c>
      <c r="C4610" s="8" t="s">
        <v>1247</v>
      </c>
      <c r="D4610" s="8" t="s">
        <v>5636</v>
      </c>
      <c r="E4610" s="9">
        <v>4</v>
      </c>
      <c r="F4610" s="8" t="s">
        <v>1239</v>
      </c>
    </row>
    <row r="4611" spans="1:6" ht="15" x14ac:dyDescent="0.25">
      <c r="A4611" s="8" t="s">
        <v>1238</v>
      </c>
      <c r="B4611" s="8" t="s">
        <v>1239</v>
      </c>
      <c r="C4611" s="8" t="s">
        <v>1248</v>
      </c>
      <c r="D4611" s="8" t="s">
        <v>5636</v>
      </c>
      <c r="E4611" s="9">
        <v>18</v>
      </c>
      <c r="F4611" s="8" t="s">
        <v>1239</v>
      </c>
    </row>
    <row r="4612" spans="1:6" ht="15" x14ac:dyDescent="0.25">
      <c r="A4612" s="8" t="s">
        <v>1238</v>
      </c>
      <c r="B4612" s="8" t="s">
        <v>1239</v>
      </c>
      <c r="C4612" s="8" t="s">
        <v>1249</v>
      </c>
      <c r="D4612" s="8" t="s">
        <v>5641</v>
      </c>
      <c r="E4612" s="9">
        <v>49</v>
      </c>
      <c r="F4612" s="8" t="s">
        <v>1239</v>
      </c>
    </row>
    <row r="4613" spans="1:6" ht="15" x14ac:dyDescent="0.25">
      <c r="A4613" s="8" t="s">
        <v>1238</v>
      </c>
      <c r="B4613" s="8" t="s">
        <v>1239</v>
      </c>
      <c r="C4613" s="8" t="s">
        <v>1250</v>
      </c>
      <c r="D4613" s="8" t="s">
        <v>5636</v>
      </c>
      <c r="E4613" s="9">
        <v>3</v>
      </c>
      <c r="F4613" s="8" t="s">
        <v>1239</v>
      </c>
    </row>
    <row r="4614" spans="1:6" ht="15" x14ac:dyDescent="0.25">
      <c r="A4614" s="8" t="s">
        <v>1238</v>
      </c>
      <c r="B4614" s="8" t="s">
        <v>1239</v>
      </c>
      <c r="C4614" s="8" t="s">
        <v>1251</v>
      </c>
      <c r="D4614" s="8" t="s">
        <v>5642</v>
      </c>
      <c r="E4614" s="9">
        <v>125</v>
      </c>
      <c r="F4614" s="8" t="s">
        <v>1239</v>
      </c>
    </row>
    <row r="4615" spans="1:6" ht="15" x14ac:dyDescent="0.25">
      <c r="A4615" s="8" t="s">
        <v>1238</v>
      </c>
      <c r="B4615" s="8" t="s">
        <v>1239</v>
      </c>
      <c r="C4615" s="8" t="s">
        <v>1252</v>
      </c>
      <c r="D4615" s="8" t="s">
        <v>5634</v>
      </c>
      <c r="E4615" s="9">
        <v>1</v>
      </c>
      <c r="F4615" s="8" t="s">
        <v>1239</v>
      </c>
    </row>
    <row r="4616" spans="1:6" ht="15" x14ac:dyDescent="0.25">
      <c r="A4616" s="8" t="s">
        <v>1238</v>
      </c>
      <c r="B4616" s="8" t="s">
        <v>1239</v>
      </c>
      <c r="C4616" s="8" t="s">
        <v>1253</v>
      </c>
      <c r="D4616" s="8" t="s">
        <v>5630</v>
      </c>
      <c r="E4616" s="9">
        <v>198</v>
      </c>
      <c r="F4616" s="8" t="s">
        <v>1239</v>
      </c>
    </row>
    <row r="4617" spans="1:6" ht="15" x14ac:dyDescent="0.25">
      <c r="A4617" s="8" t="s">
        <v>1238</v>
      </c>
      <c r="B4617" s="8" t="s">
        <v>1239</v>
      </c>
      <c r="C4617" s="8" t="s">
        <v>1254</v>
      </c>
      <c r="D4617" s="8" t="s">
        <v>5631</v>
      </c>
      <c r="E4617" s="9">
        <v>47</v>
      </c>
      <c r="F4617" s="8" t="s">
        <v>1239</v>
      </c>
    </row>
    <row r="4618" spans="1:6" ht="15" x14ac:dyDescent="0.25">
      <c r="A4618" s="8" t="s">
        <v>1238</v>
      </c>
      <c r="B4618" s="8" t="s">
        <v>1239</v>
      </c>
      <c r="C4618" s="8" t="s">
        <v>1254</v>
      </c>
      <c r="D4618" s="8" t="s">
        <v>5643</v>
      </c>
      <c r="E4618" s="9">
        <v>1</v>
      </c>
      <c r="F4618" s="8" t="s">
        <v>1239</v>
      </c>
    </row>
    <row r="4619" spans="1:6" ht="15" x14ac:dyDescent="0.25">
      <c r="A4619" s="8" t="s">
        <v>1238</v>
      </c>
      <c r="B4619" s="8" t="s">
        <v>1239</v>
      </c>
      <c r="C4619" s="8" t="s">
        <v>1255</v>
      </c>
      <c r="D4619" s="8" t="s">
        <v>5644</v>
      </c>
      <c r="E4619" s="9">
        <v>256</v>
      </c>
      <c r="F4619" s="8" t="s">
        <v>1239</v>
      </c>
    </row>
    <row r="4620" spans="1:6" ht="15" x14ac:dyDescent="0.25">
      <c r="A4620" s="8" t="s">
        <v>1238</v>
      </c>
      <c r="B4620" s="8" t="s">
        <v>1239</v>
      </c>
      <c r="C4620" s="8" t="s">
        <v>1255</v>
      </c>
      <c r="D4620" s="8" t="s">
        <v>5634</v>
      </c>
      <c r="E4620" s="9">
        <v>657</v>
      </c>
      <c r="F4620" s="8" t="s">
        <v>1239</v>
      </c>
    </row>
    <row r="4621" spans="1:6" ht="15" x14ac:dyDescent="0.25">
      <c r="A4621" s="8" t="s">
        <v>1238</v>
      </c>
      <c r="B4621" s="8" t="s">
        <v>1239</v>
      </c>
      <c r="C4621" s="8" t="s">
        <v>1256</v>
      </c>
      <c r="D4621" s="8" t="s">
        <v>5645</v>
      </c>
      <c r="E4621" s="9">
        <v>437</v>
      </c>
      <c r="F4621" s="8" t="s">
        <v>1239</v>
      </c>
    </row>
    <row r="4622" spans="1:6" ht="15" x14ac:dyDescent="0.25">
      <c r="A4622" s="8" t="s">
        <v>1238</v>
      </c>
      <c r="B4622" s="8" t="s">
        <v>1239</v>
      </c>
      <c r="C4622" s="8" t="s">
        <v>1256</v>
      </c>
      <c r="D4622" s="8" t="s">
        <v>5646</v>
      </c>
      <c r="E4622" s="9">
        <v>303</v>
      </c>
      <c r="F4622" s="8" t="s">
        <v>1239</v>
      </c>
    </row>
    <row r="4623" spans="1:6" ht="15" x14ac:dyDescent="0.25">
      <c r="A4623" s="8" t="s">
        <v>1238</v>
      </c>
      <c r="B4623" s="8" t="s">
        <v>1239</v>
      </c>
      <c r="C4623" s="8" t="s">
        <v>1833</v>
      </c>
      <c r="D4623" s="8" t="s">
        <v>5637</v>
      </c>
      <c r="E4623" s="9">
        <v>2</v>
      </c>
      <c r="F4623" s="8" t="s">
        <v>1239</v>
      </c>
    </row>
    <row r="4624" spans="1:6" ht="15" x14ac:dyDescent="0.25">
      <c r="A4624" s="8" t="s">
        <v>1238</v>
      </c>
      <c r="B4624" s="8" t="s">
        <v>1239</v>
      </c>
      <c r="C4624" s="8" t="s">
        <v>1257</v>
      </c>
      <c r="D4624" s="8" t="s">
        <v>5647</v>
      </c>
      <c r="E4624" s="9">
        <v>409</v>
      </c>
      <c r="F4624" s="8" t="s">
        <v>1239</v>
      </c>
    </row>
    <row r="4625" spans="1:6" ht="15" x14ac:dyDescent="0.25">
      <c r="A4625" s="8" t="s">
        <v>1238</v>
      </c>
      <c r="B4625" s="8" t="s">
        <v>1239</v>
      </c>
      <c r="C4625" s="8" t="s">
        <v>1257</v>
      </c>
      <c r="D4625" s="8" t="s">
        <v>5648</v>
      </c>
      <c r="E4625" s="9">
        <v>565</v>
      </c>
      <c r="F4625" s="8" t="s">
        <v>1239</v>
      </c>
    </row>
    <row r="4626" spans="1:6" ht="15" x14ac:dyDescent="0.25">
      <c r="A4626" s="8" t="s">
        <v>1238</v>
      </c>
      <c r="B4626" s="8" t="s">
        <v>1239</v>
      </c>
      <c r="C4626" s="8" t="s">
        <v>1257</v>
      </c>
      <c r="D4626" s="8" t="s">
        <v>5649</v>
      </c>
      <c r="E4626" s="9">
        <v>620</v>
      </c>
      <c r="F4626" s="8" t="s">
        <v>1239</v>
      </c>
    </row>
    <row r="4627" spans="1:6" ht="15" x14ac:dyDescent="0.25">
      <c r="A4627" s="8" t="s">
        <v>1238</v>
      </c>
      <c r="B4627" s="8" t="s">
        <v>1239</v>
      </c>
      <c r="C4627" s="8" t="s">
        <v>1257</v>
      </c>
      <c r="D4627" s="8" t="s">
        <v>5650</v>
      </c>
      <c r="E4627" s="9">
        <v>337</v>
      </c>
      <c r="F4627" s="8" t="s">
        <v>1239</v>
      </c>
    </row>
    <row r="4628" spans="1:6" ht="15" x14ac:dyDescent="0.25">
      <c r="A4628" s="8" t="s">
        <v>1238</v>
      </c>
      <c r="B4628" s="8" t="s">
        <v>1239</v>
      </c>
      <c r="C4628" s="8" t="s">
        <v>1257</v>
      </c>
      <c r="D4628" s="8" t="s">
        <v>5651</v>
      </c>
      <c r="E4628" s="9">
        <v>349</v>
      </c>
      <c r="F4628" s="8" t="s">
        <v>1239</v>
      </c>
    </row>
    <row r="4629" spans="1:6" ht="15" x14ac:dyDescent="0.25">
      <c r="A4629" s="8" t="s">
        <v>1238</v>
      </c>
      <c r="B4629" s="8" t="s">
        <v>1239</v>
      </c>
      <c r="C4629" s="8" t="s">
        <v>1257</v>
      </c>
      <c r="D4629" s="8" t="s">
        <v>5652</v>
      </c>
      <c r="E4629" s="9">
        <v>255</v>
      </c>
      <c r="F4629" s="8" t="s">
        <v>1239</v>
      </c>
    </row>
    <row r="4630" spans="1:6" ht="15" x14ac:dyDescent="0.25">
      <c r="A4630" s="8" t="s">
        <v>1238</v>
      </c>
      <c r="B4630" s="8" t="s">
        <v>1239</v>
      </c>
      <c r="C4630" s="8" t="s">
        <v>1257</v>
      </c>
      <c r="D4630" s="8" t="s">
        <v>5637</v>
      </c>
      <c r="E4630" s="9">
        <v>51</v>
      </c>
      <c r="F4630" s="8" t="s">
        <v>1239</v>
      </c>
    </row>
    <row r="4631" spans="1:6" ht="15" x14ac:dyDescent="0.25">
      <c r="A4631" s="8" t="s">
        <v>1238</v>
      </c>
      <c r="B4631" s="8" t="s">
        <v>1239</v>
      </c>
      <c r="C4631" s="8" t="s">
        <v>1257</v>
      </c>
      <c r="D4631" s="8" t="s">
        <v>5653</v>
      </c>
      <c r="E4631" s="9">
        <v>297</v>
      </c>
      <c r="F4631" s="8" t="s">
        <v>1239</v>
      </c>
    </row>
    <row r="4632" spans="1:6" ht="15" x14ac:dyDescent="0.25">
      <c r="A4632" s="8" t="s">
        <v>1238</v>
      </c>
      <c r="B4632" s="8" t="s">
        <v>1239</v>
      </c>
      <c r="C4632" s="8" t="s">
        <v>1257</v>
      </c>
      <c r="D4632" s="8" t="s">
        <v>5654</v>
      </c>
      <c r="E4632" s="9">
        <v>388</v>
      </c>
      <c r="F4632" s="8" t="s">
        <v>1239</v>
      </c>
    </row>
    <row r="4633" spans="1:6" ht="15" x14ac:dyDescent="0.25">
      <c r="A4633" s="8" t="s">
        <v>1238</v>
      </c>
      <c r="B4633" s="8" t="s">
        <v>1239</v>
      </c>
      <c r="C4633" s="8" t="s">
        <v>1257</v>
      </c>
      <c r="D4633" s="8" t="s">
        <v>5655</v>
      </c>
      <c r="E4633" s="9">
        <v>319</v>
      </c>
      <c r="F4633" s="8" t="s">
        <v>1239</v>
      </c>
    </row>
    <row r="4634" spans="1:6" ht="15" x14ac:dyDescent="0.25">
      <c r="A4634" s="8" t="s">
        <v>1238</v>
      </c>
      <c r="B4634" s="8" t="s">
        <v>1239</v>
      </c>
      <c r="C4634" s="8" t="s">
        <v>1257</v>
      </c>
      <c r="D4634" s="8" t="s">
        <v>5656</v>
      </c>
      <c r="E4634" s="9">
        <v>323</v>
      </c>
      <c r="F4634" s="8" t="s">
        <v>1239</v>
      </c>
    </row>
    <row r="4635" spans="1:6" ht="15" x14ac:dyDescent="0.25">
      <c r="A4635" s="8" t="s">
        <v>1238</v>
      </c>
      <c r="B4635" s="8" t="s">
        <v>1239</v>
      </c>
      <c r="C4635" s="8" t="s">
        <v>1257</v>
      </c>
      <c r="D4635" s="8" t="s">
        <v>5643</v>
      </c>
      <c r="E4635" s="9">
        <v>1</v>
      </c>
      <c r="F4635" s="8" t="s">
        <v>1239</v>
      </c>
    </row>
    <row r="4636" spans="1:6" ht="15" x14ac:dyDescent="0.25">
      <c r="A4636" s="8" t="s">
        <v>1238</v>
      </c>
      <c r="B4636" s="8" t="s">
        <v>1239</v>
      </c>
      <c r="C4636" s="8" t="s">
        <v>1258</v>
      </c>
      <c r="D4636" s="8" t="s">
        <v>5631</v>
      </c>
      <c r="E4636" s="9">
        <v>1</v>
      </c>
      <c r="F4636" s="8" t="s">
        <v>1239</v>
      </c>
    </row>
    <row r="4637" spans="1:6" ht="15" x14ac:dyDescent="0.25">
      <c r="A4637" s="8" t="s">
        <v>1238</v>
      </c>
      <c r="B4637" s="8" t="s">
        <v>1239</v>
      </c>
      <c r="C4637" s="8" t="s">
        <v>1259</v>
      </c>
      <c r="D4637" s="8" t="s">
        <v>5657</v>
      </c>
      <c r="E4637" s="9">
        <v>341</v>
      </c>
      <c r="F4637" s="8" t="s">
        <v>1239</v>
      </c>
    </row>
    <row r="4638" spans="1:6" ht="15" x14ac:dyDescent="0.25">
      <c r="A4638" s="8" t="s">
        <v>1238</v>
      </c>
      <c r="B4638" s="8" t="s">
        <v>1239</v>
      </c>
      <c r="C4638" s="8" t="s">
        <v>1259</v>
      </c>
      <c r="D4638" s="8" t="s">
        <v>5658</v>
      </c>
      <c r="E4638" s="9">
        <v>410</v>
      </c>
      <c r="F4638" s="8" t="s">
        <v>1239</v>
      </c>
    </row>
    <row r="4639" spans="1:6" ht="15" x14ac:dyDescent="0.25">
      <c r="A4639" s="8" t="s">
        <v>1238</v>
      </c>
      <c r="B4639" s="8" t="s">
        <v>1239</v>
      </c>
      <c r="C4639" s="8" t="s">
        <v>1259</v>
      </c>
      <c r="D4639" s="8" t="s">
        <v>5629</v>
      </c>
      <c r="E4639" s="9">
        <v>215</v>
      </c>
      <c r="F4639" s="8" t="s">
        <v>1239</v>
      </c>
    </row>
    <row r="4640" spans="1:6" ht="15" x14ac:dyDescent="0.25">
      <c r="A4640" s="8" t="s">
        <v>1238</v>
      </c>
      <c r="B4640" s="8" t="s">
        <v>1239</v>
      </c>
      <c r="C4640" s="8" t="s">
        <v>1259</v>
      </c>
      <c r="D4640" s="8" t="s">
        <v>5659</v>
      </c>
      <c r="E4640" s="9">
        <v>830</v>
      </c>
      <c r="F4640" s="8" t="s">
        <v>1239</v>
      </c>
    </row>
    <row r="4641" spans="1:6" ht="15" x14ac:dyDescent="0.25">
      <c r="A4641" s="8" t="s">
        <v>1238</v>
      </c>
      <c r="B4641" s="8" t="s">
        <v>1239</v>
      </c>
      <c r="C4641" s="8" t="s">
        <v>1259</v>
      </c>
      <c r="D4641" s="8" t="s">
        <v>5660</v>
      </c>
      <c r="E4641" s="9">
        <v>259</v>
      </c>
      <c r="F4641" s="8" t="s">
        <v>1239</v>
      </c>
    </row>
    <row r="4642" spans="1:6" ht="15" x14ac:dyDescent="0.25">
      <c r="A4642" s="8" t="s">
        <v>1238</v>
      </c>
      <c r="B4642" s="8" t="s">
        <v>1239</v>
      </c>
      <c r="C4642" s="8" t="s">
        <v>1259</v>
      </c>
      <c r="D4642" s="8" t="s">
        <v>5643</v>
      </c>
      <c r="E4642" s="9">
        <v>160</v>
      </c>
      <c r="F4642" s="8" t="s">
        <v>1239</v>
      </c>
    </row>
    <row r="4643" spans="1:6" ht="15" x14ac:dyDescent="0.25">
      <c r="A4643" s="8" t="s">
        <v>1238</v>
      </c>
      <c r="B4643" s="8" t="s">
        <v>1239</v>
      </c>
      <c r="C4643" s="8" t="s">
        <v>1260</v>
      </c>
      <c r="D4643" s="8" t="s">
        <v>5661</v>
      </c>
      <c r="E4643" s="9">
        <v>521</v>
      </c>
      <c r="F4643" s="8" t="s">
        <v>1239</v>
      </c>
    </row>
    <row r="4644" spans="1:6" ht="15" x14ac:dyDescent="0.25">
      <c r="A4644" s="8" t="s">
        <v>1238</v>
      </c>
      <c r="B4644" s="8" t="s">
        <v>1239</v>
      </c>
      <c r="C4644" s="8" t="s">
        <v>1260</v>
      </c>
      <c r="D4644" s="8" t="s">
        <v>5662</v>
      </c>
      <c r="E4644" s="9">
        <v>474</v>
      </c>
      <c r="F4644" s="8" t="s">
        <v>1239</v>
      </c>
    </row>
    <row r="4645" spans="1:6" ht="15" x14ac:dyDescent="0.25">
      <c r="A4645" s="8" t="s">
        <v>1238</v>
      </c>
      <c r="B4645" s="8" t="s">
        <v>1239</v>
      </c>
      <c r="C4645" s="8" t="s">
        <v>1260</v>
      </c>
      <c r="D4645" s="8" t="s">
        <v>5663</v>
      </c>
      <c r="E4645" s="9">
        <v>264</v>
      </c>
      <c r="F4645" s="8" t="s">
        <v>1239</v>
      </c>
    </row>
    <row r="4646" spans="1:6" ht="15" x14ac:dyDescent="0.25">
      <c r="A4646" s="8" t="s">
        <v>1238</v>
      </c>
      <c r="B4646" s="8" t="s">
        <v>1239</v>
      </c>
      <c r="C4646" s="8" t="s">
        <v>1260</v>
      </c>
      <c r="D4646" s="8" t="s">
        <v>5664</v>
      </c>
      <c r="E4646" s="9">
        <v>297</v>
      </c>
      <c r="F4646" s="8" t="s">
        <v>1239</v>
      </c>
    </row>
    <row r="4647" spans="1:6" ht="15" x14ac:dyDescent="0.25">
      <c r="A4647" s="8" t="s">
        <v>1238</v>
      </c>
      <c r="B4647" s="8" t="s">
        <v>1239</v>
      </c>
      <c r="C4647" s="8" t="s">
        <v>1260</v>
      </c>
      <c r="D4647" s="8" t="s">
        <v>5665</v>
      </c>
      <c r="E4647" s="9">
        <v>292</v>
      </c>
      <c r="F4647" s="8" t="s">
        <v>1239</v>
      </c>
    </row>
    <row r="4648" spans="1:6" ht="15" x14ac:dyDescent="0.25">
      <c r="A4648" s="8" t="s">
        <v>1238</v>
      </c>
      <c r="B4648" s="8" t="s">
        <v>1239</v>
      </c>
      <c r="C4648" s="8" t="s">
        <v>1260</v>
      </c>
      <c r="D4648" s="8" t="s">
        <v>5666</v>
      </c>
      <c r="E4648" s="9">
        <v>276</v>
      </c>
      <c r="F4648" s="8" t="s">
        <v>1239</v>
      </c>
    </row>
    <row r="4649" spans="1:6" ht="15" x14ac:dyDescent="0.25">
      <c r="A4649" s="8" t="s">
        <v>1238</v>
      </c>
      <c r="B4649" s="8" t="s">
        <v>1239</v>
      </c>
      <c r="C4649" s="8" t="s">
        <v>1260</v>
      </c>
      <c r="D4649" s="8" t="s">
        <v>5667</v>
      </c>
      <c r="E4649" s="9">
        <v>398</v>
      </c>
      <c r="F4649" s="8" t="s">
        <v>1239</v>
      </c>
    </row>
    <row r="4650" spans="1:6" ht="15" x14ac:dyDescent="0.25">
      <c r="A4650" s="8" t="s">
        <v>1238</v>
      </c>
      <c r="B4650" s="8" t="s">
        <v>1239</v>
      </c>
      <c r="C4650" s="8" t="s">
        <v>1260</v>
      </c>
      <c r="D4650" s="8" t="s">
        <v>5668</v>
      </c>
      <c r="E4650" s="9">
        <v>2</v>
      </c>
      <c r="F4650" s="8" t="s">
        <v>1239</v>
      </c>
    </row>
    <row r="4651" spans="1:6" ht="15" x14ac:dyDescent="0.25">
      <c r="A4651" s="8" t="s">
        <v>1238</v>
      </c>
      <c r="B4651" s="8" t="s">
        <v>1239</v>
      </c>
      <c r="C4651" s="8" t="s">
        <v>1260</v>
      </c>
      <c r="D4651" s="8" t="s">
        <v>5669</v>
      </c>
      <c r="E4651" s="9">
        <v>508</v>
      </c>
      <c r="F4651" s="8" t="s">
        <v>1239</v>
      </c>
    </row>
    <row r="4652" spans="1:6" ht="15" x14ac:dyDescent="0.25">
      <c r="A4652" s="8" t="s">
        <v>1238</v>
      </c>
      <c r="B4652" s="8" t="s">
        <v>1239</v>
      </c>
      <c r="C4652" s="8" t="s">
        <v>1260</v>
      </c>
      <c r="D4652" s="8" t="s">
        <v>5670</v>
      </c>
      <c r="E4652" s="9">
        <v>551</v>
      </c>
      <c r="F4652" s="8" t="s">
        <v>1239</v>
      </c>
    </row>
    <row r="4653" spans="1:6" ht="15" x14ac:dyDescent="0.25">
      <c r="A4653" s="8" t="s">
        <v>1238</v>
      </c>
      <c r="B4653" s="8" t="s">
        <v>1239</v>
      </c>
      <c r="C4653" s="8" t="s">
        <v>1260</v>
      </c>
      <c r="D4653" s="8" t="s">
        <v>5643</v>
      </c>
      <c r="E4653" s="9">
        <v>4</v>
      </c>
      <c r="F4653" s="8" t="s">
        <v>1239</v>
      </c>
    </row>
    <row r="4654" spans="1:6" ht="15" x14ac:dyDescent="0.25">
      <c r="A4654" s="8" t="s">
        <v>1238</v>
      </c>
      <c r="B4654" s="8" t="s">
        <v>1239</v>
      </c>
      <c r="C4654" s="8" t="s">
        <v>1261</v>
      </c>
      <c r="D4654" s="8" t="s">
        <v>5671</v>
      </c>
      <c r="E4654" s="9">
        <v>386</v>
      </c>
      <c r="F4654" s="8" t="s">
        <v>1239</v>
      </c>
    </row>
    <row r="4655" spans="1:6" ht="15" x14ac:dyDescent="0.25">
      <c r="A4655" s="8" t="s">
        <v>1238</v>
      </c>
      <c r="B4655" s="8" t="s">
        <v>1239</v>
      </c>
      <c r="C4655" s="8" t="s">
        <v>1261</v>
      </c>
      <c r="D4655" s="8" t="s">
        <v>5630</v>
      </c>
      <c r="E4655" s="9">
        <v>29</v>
      </c>
      <c r="F4655" s="8" t="s">
        <v>1239</v>
      </c>
    </row>
    <row r="4656" spans="1:6" ht="15" x14ac:dyDescent="0.25">
      <c r="A4656" s="8" t="s">
        <v>1238</v>
      </c>
      <c r="B4656" s="8" t="s">
        <v>1239</v>
      </c>
      <c r="C4656" s="8" t="s">
        <v>1262</v>
      </c>
      <c r="D4656" s="8" t="s">
        <v>5636</v>
      </c>
      <c r="E4656" s="9">
        <v>32</v>
      </c>
      <c r="F4656" s="8" t="s">
        <v>1239</v>
      </c>
    </row>
    <row r="4657" spans="1:6" ht="15" x14ac:dyDescent="0.25">
      <c r="A4657" s="8" t="s">
        <v>1238</v>
      </c>
      <c r="B4657" s="8" t="s">
        <v>1239</v>
      </c>
      <c r="C4657" s="8" t="s">
        <v>1263</v>
      </c>
      <c r="D4657" s="8" t="s">
        <v>5631</v>
      </c>
      <c r="E4657" s="9">
        <v>125</v>
      </c>
      <c r="F4657" s="8" t="s">
        <v>1239</v>
      </c>
    </row>
    <row r="4658" spans="1:6" ht="15" x14ac:dyDescent="0.25">
      <c r="A4658" s="8" t="s">
        <v>1238</v>
      </c>
      <c r="B4658" s="8" t="s">
        <v>1239</v>
      </c>
      <c r="C4658" s="8" t="s">
        <v>1264</v>
      </c>
      <c r="D4658" s="8" t="s">
        <v>5631</v>
      </c>
      <c r="E4658" s="9">
        <v>82</v>
      </c>
      <c r="F4658" s="8" t="s">
        <v>1239</v>
      </c>
    </row>
    <row r="4659" spans="1:6" ht="15" x14ac:dyDescent="0.25">
      <c r="A4659" s="8" t="s">
        <v>1238</v>
      </c>
      <c r="B4659" s="8" t="s">
        <v>1239</v>
      </c>
      <c r="C4659" s="8" t="s">
        <v>1264</v>
      </c>
      <c r="D4659" s="8" t="s">
        <v>5643</v>
      </c>
      <c r="E4659" s="9">
        <v>264</v>
      </c>
      <c r="F4659" s="8" t="s">
        <v>1239</v>
      </c>
    </row>
    <row r="4660" spans="1:6" ht="15" x14ac:dyDescent="0.25">
      <c r="A4660" s="8" t="s">
        <v>1238</v>
      </c>
      <c r="B4660" s="8" t="s">
        <v>1239</v>
      </c>
      <c r="C4660" s="8" t="s">
        <v>1265</v>
      </c>
      <c r="D4660" s="8" t="s">
        <v>5636</v>
      </c>
      <c r="E4660" s="9">
        <v>10</v>
      </c>
      <c r="F4660" s="8" t="s">
        <v>1239</v>
      </c>
    </row>
    <row r="4661" spans="1:6" ht="15" x14ac:dyDescent="0.25">
      <c r="A4661" s="8" t="s">
        <v>1266</v>
      </c>
      <c r="B4661" s="8" t="s">
        <v>1267</v>
      </c>
      <c r="C4661" s="8" t="s">
        <v>1268</v>
      </c>
      <c r="D4661" s="8" t="s">
        <v>5672</v>
      </c>
      <c r="E4661" s="9">
        <v>22</v>
      </c>
      <c r="F4661" s="8" t="s">
        <v>1267</v>
      </c>
    </row>
    <row r="4662" spans="1:6" ht="15" x14ac:dyDescent="0.25">
      <c r="A4662" s="8" t="s">
        <v>1266</v>
      </c>
      <c r="B4662" s="8" t="s">
        <v>1267</v>
      </c>
      <c r="C4662" s="8" t="s">
        <v>1271</v>
      </c>
      <c r="D4662" s="8" t="s">
        <v>5673</v>
      </c>
      <c r="E4662" s="9">
        <v>9</v>
      </c>
      <c r="F4662" s="8" t="s">
        <v>1267</v>
      </c>
    </row>
    <row r="4663" spans="1:6" ht="15" x14ac:dyDescent="0.25">
      <c r="A4663" s="8" t="s">
        <v>1266</v>
      </c>
      <c r="B4663" s="8" t="s">
        <v>1267</v>
      </c>
      <c r="C4663" s="8" t="s">
        <v>1272</v>
      </c>
      <c r="D4663" s="8" t="s">
        <v>5672</v>
      </c>
      <c r="E4663" s="9">
        <v>80</v>
      </c>
      <c r="F4663" s="8" t="s">
        <v>1267</v>
      </c>
    </row>
    <row r="4664" spans="1:6" ht="15" x14ac:dyDescent="0.25">
      <c r="A4664" s="8" t="s">
        <v>1266</v>
      </c>
      <c r="B4664" s="8" t="s">
        <v>1267</v>
      </c>
      <c r="C4664" s="8" t="s">
        <v>582</v>
      </c>
      <c r="D4664" s="8" t="s">
        <v>5672</v>
      </c>
      <c r="E4664" s="9">
        <v>46</v>
      </c>
      <c r="F4664" s="8" t="s">
        <v>1267</v>
      </c>
    </row>
    <row r="4665" spans="1:6" ht="15" x14ac:dyDescent="0.25">
      <c r="A4665" s="8" t="s">
        <v>1266</v>
      </c>
      <c r="B4665" s="8" t="s">
        <v>1267</v>
      </c>
      <c r="C4665" s="8" t="s">
        <v>1269</v>
      </c>
      <c r="D4665" s="8" t="s">
        <v>5673</v>
      </c>
      <c r="E4665" s="9">
        <v>23</v>
      </c>
      <c r="F4665" s="8" t="s">
        <v>1267</v>
      </c>
    </row>
    <row r="4666" spans="1:6" ht="15" x14ac:dyDescent="0.25">
      <c r="A4666" s="8" t="s">
        <v>1266</v>
      </c>
      <c r="B4666" s="8" t="s">
        <v>1267</v>
      </c>
      <c r="C4666" s="8" t="s">
        <v>8024</v>
      </c>
      <c r="D4666" s="8" t="s">
        <v>5672</v>
      </c>
      <c r="E4666" s="9">
        <v>1</v>
      </c>
      <c r="F4666" s="8" t="s">
        <v>1267</v>
      </c>
    </row>
    <row r="4667" spans="1:6" ht="15" x14ac:dyDescent="0.25">
      <c r="A4667" s="8" t="s">
        <v>1266</v>
      </c>
      <c r="B4667" s="8" t="s">
        <v>1267</v>
      </c>
      <c r="C4667" s="8" t="s">
        <v>1273</v>
      </c>
      <c r="D4667" s="8" t="s">
        <v>5672</v>
      </c>
      <c r="E4667" s="9">
        <v>53</v>
      </c>
      <c r="F4667" s="8" t="s">
        <v>1267</v>
      </c>
    </row>
    <row r="4668" spans="1:6" ht="15" x14ac:dyDescent="0.25">
      <c r="A4668" s="8" t="s">
        <v>1266</v>
      </c>
      <c r="B4668" s="8" t="s">
        <v>1267</v>
      </c>
      <c r="C4668" s="8" t="s">
        <v>1270</v>
      </c>
      <c r="D4668" s="8" t="s">
        <v>5673</v>
      </c>
      <c r="E4668" s="9">
        <v>141</v>
      </c>
      <c r="F4668" s="8" t="s">
        <v>1267</v>
      </c>
    </row>
    <row r="4669" spans="1:6" ht="15" x14ac:dyDescent="0.25">
      <c r="A4669" s="8" t="s">
        <v>1266</v>
      </c>
      <c r="B4669" s="8" t="s">
        <v>1267</v>
      </c>
      <c r="C4669" s="8" t="s">
        <v>1270</v>
      </c>
      <c r="D4669" s="8" t="s">
        <v>5672</v>
      </c>
      <c r="E4669" s="9">
        <v>3</v>
      </c>
      <c r="F4669" s="8" t="s">
        <v>1267</v>
      </c>
    </row>
    <row r="4670" spans="1:6" ht="15" x14ac:dyDescent="0.25">
      <c r="A4670" s="8" t="s">
        <v>1266</v>
      </c>
      <c r="B4670" s="8" t="s">
        <v>1267</v>
      </c>
      <c r="C4670" s="8" t="s">
        <v>1274</v>
      </c>
      <c r="D4670" s="8" t="s">
        <v>5673</v>
      </c>
      <c r="E4670" s="9">
        <v>3</v>
      </c>
      <c r="F4670" s="8" t="s">
        <v>1267</v>
      </c>
    </row>
    <row r="4671" spans="1:6" ht="15" x14ac:dyDescent="0.25">
      <c r="A4671" s="8" t="s">
        <v>1266</v>
      </c>
      <c r="B4671" s="8" t="s">
        <v>1267</v>
      </c>
      <c r="C4671" s="8" t="s">
        <v>1267</v>
      </c>
      <c r="D4671" s="8" t="s">
        <v>5674</v>
      </c>
      <c r="E4671" s="9">
        <v>437</v>
      </c>
      <c r="F4671" s="8" t="s">
        <v>1267</v>
      </c>
    </row>
    <row r="4672" spans="1:6" ht="15" x14ac:dyDescent="0.25">
      <c r="A4672" s="8" t="s">
        <v>1266</v>
      </c>
      <c r="B4672" s="8" t="s">
        <v>1267</v>
      </c>
      <c r="C4672" s="8" t="s">
        <v>1267</v>
      </c>
      <c r="D4672" s="8" t="s">
        <v>5672</v>
      </c>
      <c r="E4672" s="9">
        <v>344</v>
      </c>
      <c r="F4672" s="8" t="s">
        <v>1267</v>
      </c>
    </row>
    <row r="4673" spans="1:6" ht="15" x14ac:dyDescent="0.25">
      <c r="A4673" s="8" t="s">
        <v>1266</v>
      </c>
      <c r="B4673" s="8" t="s">
        <v>1267</v>
      </c>
      <c r="C4673" s="8" t="s">
        <v>1275</v>
      </c>
      <c r="D4673" s="8" t="s">
        <v>5673</v>
      </c>
      <c r="E4673" s="9">
        <v>9</v>
      </c>
      <c r="F4673" s="8" t="s">
        <v>1267</v>
      </c>
    </row>
    <row r="4674" spans="1:6" ht="15" x14ac:dyDescent="0.25">
      <c r="A4674" s="8" t="s">
        <v>1266</v>
      </c>
      <c r="B4674" s="8" t="s">
        <v>1267</v>
      </c>
      <c r="C4674" s="8" t="s">
        <v>1276</v>
      </c>
      <c r="D4674" s="8" t="s">
        <v>5673</v>
      </c>
      <c r="E4674" s="9">
        <v>20</v>
      </c>
      <c r="F4674" s="8" t="s">
        <v>1267</v>
      </c>
    </row>
    <row r="4675" spans="1:6" ht="15" x14ac:dyDescent="0.25">
      <c r="A4675" s="8" t="s">
        <v>1277</v>
      </c>
      <c r="B4675" s="8" t="s">
        <v>1278</v>
      </c>
      <c r="C4675" s="8" t="s">
        <v>242</v>
      </c>
      <c r="D4675" s="8" t="s">
        <v>5675</v>
      </c>
      <c r="E4675" s="9">
        <v>39</v>
      </c>
      <c r="F4675" s="8" t="s">
        <v>1278</v>
      </c>
    </row>
    <row r="4676" spans="1:6" ht="15" x14ac:dyDescent="0.25">
      <c r="A4676" s="8" t="s">
        <v>1277</v>
      </c>
      <c r="B4676" s="8" t="s">
        <v>1278</v>
      </c>
      <c r="C4676" s="8" t="s">
        <v>1279</v>
      </c>
      <c r="D4676" s="8" t="s">
        <v>5675</v>
      </c>
      <c r="E4676" s="9">
        <v>36</v>
      </c>
      <c r="F4676" s="8" t="s">
        <v>1278</v>
      </c>
    </row>
    <row r="4677" spans="1:6" ht="15" x14ac:dyDescent="0.25">
      <c r="A4677" s="8" t="s">
        <v>1277</v>
      </c>
      <c r="B4677" s="8" t="s">
        <v>1278</v>
      </c>
      <c r="C4677" s="8" t="s">
        <v>1278</v>
      </c>
      <c r="D4677" s="8" t="s">
        <v>5676</v>
      </c>
      <c r="E4677" s="9">
        <v>275</v>
      </c>
      <c r="F4677" s="8" t="s">
        <v>1278</v>
      </c>
    </row>
    <row r="4678" spans="1:6" ht="15" x14ac:dyDescent="0.25">
      <c r="A4678" s="8" t="s">
        <v>1277</v>
      </c>
      <c r="B4678" s="8" t="s">
        <v>1278</v>
      </c>
      <c r="C4678" s="8" t="s">
        <v>1280</v>
      </c>
      <c r="D4678" s="8" t="s">
        <v>5677</v>
      </c>
      <c r="E4678" s="9">
        <v>58</v>
      </c>
      <c r="F4678" s="8" t="s">
        <v>1278</v>
      </c>
    </row>
    <row r="4679" spans="1:6" ht="15" x14ac:dyDescent="0.25">
      <c r="A4679" s="8" t="s">
        <v>1277</v>
      </c>
      <c r="B4679" s="8" t="s">
        <v>1278</v>
      </c>
      <c r="C4679" s="8" t="s">
        <v>1280</v>
      </c>
      <c r="D4679" s="8" t="s">
        <v>4902</v>
      </c>
      <c r="E4679" s="9">
        <v>1</v>
      </c>
      <c r="F4679" s="8" t="s">
        <v>1278</v>
      </c>
    </row>
    <row r="4680" spans="1:6" ht="15" x14ac:dyDescent="0.25">
      <c r="A4680" s="8" t="s">
        <v>1277</v>
      </c>
      <c r="B4680" s="8" t="s">
        <v>1278</v>
      </c>
      <c r="C4680" s="8" t="s">
        <v>1281</v>
      </c>
      <c r="D4680" s="8" t="s">
        <v>5676</v>
      </c>
      <c r="E4680" s="9">
        <v>1</v>
      </c>
      <c r="F4680" s="8" t="s">
        <v>1278</v>
      </c>
    </row>
    <row r="4681" spans="1:6" ht="15" x14ac:dyDescent="0.25">
      <c r="A4681" s="8" t="s">
        <v>1277</v>
      </c>
      <c r="B4681" s="8" t="s">
        <v>1278</v>
      </c>
      <c r="C4681" s="8" t="s">
        <v>1281</v>
      </c>
      <c r="D4681" s="8" t="s">
        <v>5677</v>
      </c>
      <c r="E4681" s="9">
        <v>77</v>
      </c>
      <c r="F4681" s="8" t="s">
        <v>1278</v>
      </c>
    </row>
    <row r="4682" spans="1:6" ht="15" x14ac:dyDescent="0.25">
      <c r="A4682" s="8" t="s">
        <v>1277</v>
      </c>
      <c r="B4682" s="8" t="s">
        <v>1278</v>
      </c>
      <c r="C4682" s="8" t="s">
        <v>1282</v>
      </c>
      <c r="D4682" s="8" t="s">
        <v>5675</v>
      </c>
      <c r="E4682" s="9">
        <v>11</v>
      </c>
      <c r="F4682" s="8" t="s">
        <v>1278</v>
      </c>
    </row>
    <row r="4683" spans="1:6" ht="15" x14ac:dyDescent="0.25">
      <c r="A4683" s="8" t="s">
        <v>1277</v>
      </c>
      <c r="B4683" s="8" t="s">
        <v>1278</v>
      </c>
      <c r="C4683" s="8" t="s">
        <v>1283</v>
      </c>
      <c r="D4683" s="8" t="s">
        <v>5675</v>
      </c>
      <c r="E4683" s="9">
        <v>25</v>
      </c>
      <c r="F4683" s="8" t="s">
        <v>1278</v>
      </c>
    </row>
    <row r="4684" spans="1:6" ht="15" x14ac:dyDescent="0.25">
      <c r="A4684" s="8" t="s">
        <v>1277</v>
      </c>
      <c r="B4684" s="8" t="s">
        <v>1278</v>
      </c>
      <c r="C4684" s="8" t="s">
        <v>1283</v>
      </c>
      <c r="D4684" s="8" t="s">
        <v>4902</v>
      </c>
      <c r="E4684" s="9">
        <v>1</v>
      </c>
      <c r="F4684" s="8" t="s">
        <v>1278</v>
      </c>
    </row>
    <row r="4685" spans="1:6" ht="15" x14ac:dyDescent="0.25">
      <c r="A4685" s="8" t="s">
        <v>1284</v>
      </c>
      <c r="B4685" s="8" t="s">
        <v>1286</v>
      </c>
      <c r="C4685" s="8" t="s">
        <v>1285</v>
      </c>
      <c r="D4685" s="8" t="s">
        <v>5678</v>
      </c>
      <c r="E4685" s="9">
        <v>2</v>
      </c>
      <c r="F4685" s="8" t="s">
        <v>1286</v>
      </c>
    </row>
    <row r="4686" spans="1:6" ht="15" x14ac:dyDescent="0.25">
      <c r="A4686" s="8" t="s">
        <v>1284</v>
      </c>
      <c r="B4686" s="8" t="s">
        <v>1286</v>
      </c>
      <c r="C4686" s="8" t="s">
        <v>1285</v>
      </c>
      <c r="D4686" s="8" t="s">
        <v>5679</v>
      </c>
      <c r="E4686" s="9">
        <v>43</v>
      </c>
      <c r="F4686" s="8" t="s">
        <v>1286</v>
      </c>
    </row>
    <row r="4687" spans="1:6" ht="15" x14ac:dyDescent="0.25">
      <c r="A4687" s="8" t="s">
        <v>1284</v>
      </c>
      <c r="B4687" s="8" t="s">
        <v>1286</v>
      </c>
      <c r="C4687" s="8" t="s">
        <v>1287</v>
      </c>
      <c r="D4687" s="8" t="s">
        <v>5680</v>
      </c>
      <c r="E4687" s="9">
        <v>114</v>
      </c>
      <c r="F4687" s="8" t="s">
        <v>1286</v>
      </c>
    </row>
    <row r="4688" spans="1:6" ht="15" x14ac:dyDescent="0.25">
      <c r="A4688" s="8" t="s">
        <v>1284</v>
      </c>
      <c r="B4688" s="8" t="s">
        <v>1286</v>
      </c>
      <c r="C4688" s="8" t="s">
        <v>1288</v>
      </c>
      <c r="D4688" s="8" t="s">
        <v>5679</v>
      </c>
      <c r="E4688" s="9">
        <v>183</v>
      </c>
      <c r="F4688" s="8" t="s">
        <v>1286</v>
      </c>
    </row>
    <row r="4689" spans="1:6" ht="15" x14ac:dyDescent="0.25">
      <c r="A4689" s="8" t="s">
        <v>1284</v>
      </c>
      <c r="B4689" s="8" t="s">
        <v>1286</v>
      </c>
      <c r="C4689" s="8" t="s">
        <v>1289</v>
      </c>
      <c r="D4689" s="8" t="s">
        <v>5678</v>
      </c>
      <c r="E4689" s="9">
        <v>51</v>
      </c>
      <c r="F4689" s="8" t="s">
        <v>1286</v>
      </c>
    </row>
    <row r="4690" spans="1:6" ht="15" x14ac:dyDescent="0.25">
      <c r="A4690" s="8" t="s">
        <v>1284</v>
      </c>
      <c r="B4690" s="8" t="s">
        <v>1286</v>
      </c>
      <c r="C4690" s="8" t="s">
        <v>1290</v>
      </c>
      <c r="D4690" s="8" t="s">
        <v>5678</v>
      </c>
      <c r="E4690" s="9">
        <v>53</v>
      </c>
      <c r="F4690" s="8" t="s">
        <v>1286</v>
      </c>
    </row>
    <row r="4691" spans="1:6" ht="15" x14ac:dyDescent="0.25">
      <c r="A4691" s="8" t="s">
        <v>1284</v>
      </c>
      <c r="B4691" s="8" t="s">
        <v>1286</v>
      </c>
      <c r="C4691" s="8" t="s">
        <v>1286</v>
      </c>
      <c r="D4691" s="8" t="s">
        <v>5681</v>
      </c>
      <c r="E4691" s="9">
        <v>173</v>
      </c>
      <c r="F4691" s="8" t="s">
        <v>1286</v>
      </c>
    </row>
    <row r="4692" spans="1:6" ht="15" x14ac:dyDescent="0.25">
      <c r="A4692" s="8" t="s">
        <v>1284</v>
      </c>
      <c r="B4692" s="8" t="s">
        <v>1286</v>
      </c>
      <c r="C4692" s="8" t="s">
        <v>1286</v>
      </c>
      <c r="D4692" s="8" t="s">
        <v>5682</v>
      </c>
      <c r="E4692" s="9">
        <v>289</v>
      </c>
      <c r="F4692" s="8" t="s">
        <v>1286</v>
      </c>
    </row>
    <row r="4693" spans="1:6" ht="15" x14ac:dyDescent="0.25">
      <c r="A4693" s="8" t="s">
        <v>1284</v>
      </c>
      <c r="B4693" s="8" t="s">
        <v>1286</v>
      </c>
      <c r="C4693" s="8" t="s">
        <v>1286</v>
      </c>
      <c r="D4693" s="8" t="s">
        <v>5678</v>
      </c>
      <c r="E4693" s="9">
        <v>1</v>
      </c>
      <c r="F4693" s="8" t="s">
        <v>1286</v>
      </c>
    </row>
    <row r="4694" spans="1:6" ht="15" x14ac:dyDescent="0.25">
      <c r="A4694" s="8" t="s">
        <v>1284</v>
      </c>
      <c r="B4694" s="8" t="s">
        <v>1286</v>
      </c>
      <c r="C4694" s="8" t="s">
        <v>1286</v>
      </c>
      <c r="D4694" s="8" t="s">
        <v>5683</v>
      </c>
      <c r="E4694" s="9">
        <v>455</v>
      </c>
      <c r="F4694" s="8" t="s">
        <v>1286</v>
      </c>
    </row>
    <row r="4695" spans="1:6" ht="15" x14ac:dyDescent="0.25">
      <c r="A4695" s="8" t="s">
        <v>1284</v>
      </c>
      <c r="B4695" s="8" t="s">
        <v>1286</v>
      </c>
      <c r="C4695" s="8" t="s">
        <v>1286</v>
      </c>
      <c r="D4695" s="8" t="s">
        <v>5684</v>
      </c>
      <c r="E4695" s="9">
        <v>130</v>
      </c>
      <c r="F4695" s="8" t="s">
        <v>1286</v>
      </c>
    </row>
    <row r="4696" spans="1:6" ht="15" x14ac:dyDescent="0.25">
      <c r="A4696" s="8" t="s">
        <v>1284</v>
      </c>
      <c r="B4696" s="8" t="s">
        <v>1286</v>
      </c>
      <c r="C4696" s="8" t="s">
        <v>1286</v>
      </c>
      <c r="D4696" s="8" t="s">
        <v>5685</v>
      </c>
      <c r="E4696" s="9">
        <v>140</v>
      </c>
      <c r="F4696" s="8" t="s">
        <v>1286</v>
      </c>
    </row>
    <row r="4697" spans="1:6" ht="15" x14ac:dyDescent="0.25">
      <c r="A4697" s="8" t="s">
        <v>1284</v>
      </c>
      <c r="B4697" s="8" t="s">
        <v>1286</v>
      </c>
      <c r="C4697" s="8" t="s">
        <v>1286</v>
      </c>
      <c r="D4697" s="8" t="s">
        <v>5686</v>
      </c>
      <c r="E4697" s="9">
        <v>280</v>
      </c>
      <c r="F4697" s="8" t="s">
        <v>1286</v>
      </c>
    </row>
    <row r="4698" spans="1:6" ht="15" x14ac:dyDescent="0.25">
      <c r="A4698" s="8" t="s">
        <v>1284</v>
      </c>
      <c r="B4698" s="8" t="s">
        <v>1286</v>
      </c>
      <c r="C4698" s="8" t="s">
        <v>1286</v>
      </c>
      <c r="D4698" s="8" t="s">
        <v>5687</v>
      </c>
      <c r="E4698" s="9">
        <v>58</v>
      </c>
      <c r="F4698" s="8" t="s">
        <v>1286</v>
      </c>
    </row>
    <row r="4699" spans="1:6" ht="15" x14ac:dyDescent="0.25">
      <c r="A4699" s="8" t="s">
        <v>1284</v>
      </c>
      <c r="B4699" s="8" t="s">
        <v>1286</v>
      </c>
      <c r="C4699" s="8" t="s">
        <v>1286</v>
      </c>
      <c r="D4699" s="8" t="s">
        <v>5688</v>
      </c>
      <c r="E4699" s="9">
        <v>241</v>
      </c>
      <c r="F4699" s="8" t="s">
        <v>1286</v>
      </c>
    </row>
    <row r="4700" spans="1:6" ht="15" x14ac:dyDescent="0.25">
      <c r="A4700" s="8" t="s">
        <v>1284</v>
      </c>
      <c r="B4700" s="8" t="s">
        <v>1286</v>
      </c>
      <c r="C4700" s="8" t="s">
        <v>1286</v>
      </c>
      <c r="D4700" s="8" t="s">
        <v>5689</v>
      </c>
      <c r="E4700" s="9">
        <v>403</v>
      </c>
      <c r="F4700" s="8" t="s">
        <v>1286</v>
      </c>
    </row>
    <row r="4701" spans="1:6" ht="15" x14ac:dyDescent="0.25">
      <c r="A4701" s="8" t="s">
        <v>1284</v>
      </c>
      <c r="B4701" s="8" t="s">
        <v>1286</v>
      </c>
      <c r="C4701" s="8" t="s">
        <v>1286</v>
      </c>
      <c r="D4701" s="8" t="s">
        <v>5690</v>
      </c>
      <c r="E4701" s="9">
        <v>325</v>
      </c>
      <c r="F4701" s="8" t="s">
        <v>1286</v>
      </c>
    </row>
    <row r="4702" spans="1:6" ht="15" x14ac:dyDescent="0.25">
      <c r="A4702" s="8" t="s">
        <v>1284</v>
      </c>
      <c r="B4702" s="8" t="s">
        <v>1286</v>
      </c>
      <c r="C4702" s="8" t="s">
        <v>1286</v>
      </c>
      <c r="D4702" s="8" t="s">
        <v>5691</v>
      </c>
      <c r="E4702" s="9">
        <v>360</v>
      </c>
      <c r="F4702" s="8" t="s">
        <v>1286</v>
      </c>
    </row>
    <row r="4703" spans="1:6" ht="15" x14ac:dyDescent="0.25">
      <c r="A4703" s="8" t="s">
        <v>1284</v>
      </c>
      <c r="B4703" s="8" t="s">
        <v>1286</v>
      </c>
      <c r="C4703" s="8" t="s">
        <v>1291</v>
      </c>
      <c r="D4703" s="8" t="s">
        <v>5678</v>
      </c>
      <c r="E4703" s="9">
        <v>79</v>
      </c>
      <c r="F4703" s="8" t="s">
        <v>1286</v>
      </c>
    </row>
    <row r="4704" spans="1:6" ht="15" x14ac:dyDescent="0.25">
      <c r="A4704" s="8" t="s">
        <v>1284</v>
      </c>
      <c r="B4704" s="8" t="s">
        <v>1286</v>
      </c>
      <c r="C4704" s="8" t="s">
        <v>1292</v>
      </c>
      <c r="D4704" s="8" t="s">
        <v>5679</v>
      </c>
      <c r="E4704" s="9">
        <v>30</v>
      </c>
      <c r="F4704" s="8" t="s">
        <v>1286</v>
      </c>
    </row>
    <row r="4705" spans="1:6" ht="15" x14ac:dyDescent="0.25">
      <c r="A4705" s="8" t="s">
        <v>1284</v>
      </c>
      <c r="B4705" s="8" t="s">
        <v>1286</v>
      </c>
      <c r="C4705" s="8" t="s">
        <v>1293</v>
      </c>
      <c r="D4705" s="8" t="s">
        <v>5679</v>
      </c>
      <c r="E4705" s="9">
        <v>35</v>
      </c>
      <c r="F4705" s="8" t="s">
        <v>1286</v>
      </c>
    </row>
    <row r="4706" spans="1:6" ht="15" x14ac:dyDescent="0.25">
      <c r="A4706" s="8" t="s">
        <v>1294</v>
      </c>
      <c r="B4706" s="8" t="s">
        <v>1051</v>
      </c>
      <c r="C4706" s="8" t="s">
        <v>306</v>
      </c>
      <c r="D4706" s="8" t="s">
        <v>5692</v>
      </c>
      <c r="E4706" s="9">
        <v>362</v>
      </c>
      <c r="F4706" s="8" t="s">
        <v>1295</v>
      </c>
    </row>
    <row r="4707" spans="1:6" ht="15" x14ac:dyDescent="0.25">
      <c r="A4707" s="8" t="s">
        <v>1294</v>
      </c>
      <c r="B4707" s="8" t="s">
        <v>1051</v>
      </c>
      <c r="C4707" s="8" t="s">
        <v>306</v>
      </c>
      <c r="D4707" s="8" t="s">
        <v>5693</v>
      </c>
      <c r="E4707" s="9">
        <v>337</v>
      </c>
      <c r="F4707" s="8" t="s">
        <v>1295</v>
      </c>
    </row>
    <row r="4708" spans="1:6" ht="15" x14ac:dyDescent="0.25">
      <c r="A4708" s="8" t="s">
        <v>1294</v>
      </c>
      <c r="B4708" s="8" t="s">
        <v>1051</v>
      </c>
      <c r="C4708" s="8" t="s">
        <v>306</v>
      </c>
      <c r="D4708" s="8" t="s">
        <v>5694</v>
      </c>
      <c r="E4708" s="9">
        <v>195</v>
      </c>
      <c r="F4708" s="8" t="s">
        <v>1295</v>
      </c>
    </row>
    <row r="4709" spans="1:6" ht="15" x14ac:dyDescent="0.25">
      <c r="A4709" s="8" t="s">
        <v>1294</v>
      </c>
      <c r="B4709" s="8" t="s">
        <v>1051</v>
      </c>
      <c r="C4709" s="8" t="s">
        <v>306</v>
      </c>
      <c r="D4709" s="8" t="s">
        <v>5695</v>
      </c>
      <c r="E4709" s="9">
        <v>270</v>
      </c>
      <c r="F4709" s="8" t="s">
        <v>1295</v>
      </c>
    </row>
    <row r="4710" spans="1:6" ht="15" x14ac:dyDescent="0.25">
      <c r="A4710" s="8" t="s">
        <v>1294</v>
      </c>
      <c r="B4710" s="8" t="s">
        <v>1051</v>
      </c>
      <c r="C4710" s="8" t="s">
        <v>306</v>
      </c>
      <c r="D4710" s="8" t="s">
        <v>5696</v>
      </c>
      <c r="E4710" s="9">
        <v>409</v>
      </c>
      <c r="F4710" s="8" t="s">
        <v>1295</v>
      </c>
    </row>
    <row r="4711" spans="1:6" ht="15" x14ac:dyDescent="0.25">
      <c r="A4711" s="8" t="s">
        <v>1294</v>
      </c>
      <c r="B4711" s="8" t="s">
        <v>1051</v>
      </c>
      <c r="C4711" s="8" t="s">
        <v>306</v>
      </c>
      <c r="D4711" s="8" t="s">
        <v>5697</v>
      </c>
      <c r="E4711" s="9">
        <v>483</v>
      </c>
      <c r="F4711" s="8" t="s">
        <v>1295</v>
      </c>
    </row>
    <row r="4712" spans="1:6" ht="15" x14ac:dyDescent="0.25">
      <c r="A4712" s="8" t="s">
        <v>1294</v>
      </c>
      <c r="B4712" s="8" t="s">
        <v>1051</v>
      </c>
      <c r="C4712" s="8" t="s">
        <v>306</v>
      </c>
      <c r="D4712" s="8" t="s">
        <v>5698</v>
      </c>
      <c r="E4712" s="9">
        <v>418</v>
      </c>
      <c r="F4712" s="8" t="s">
        <v>1295</v>
      </c>
    </row>
    <row r="4713" spans="1:6" ht="15" x14ac:dyDescent="0.25">
      <c r="A4713" s="8" t="s">
        <v>1294</v>
      </c>
      <c r="B4713" s="8" t="s">
        <v>1051</v>
      </c>
      <c r="C4713" s="8" t="s">
        <v>306</v>
      </c>
      <c r="D4713" s="8" t="s">
        <v>5699</v>
      </c>
      <c r="E4713" s="9">
        <v>282</v>
      </c>
      <c r="F4713" s="8" t="s">
        <v>1295</v>
      </c>
    </row>
    <row r="4714" spans="1:6" ht="15" x14ac:dyDescent="0.25">
      <c r="A4714" s="8" t="s">
        <v>1294</v>
      </c>
      <c r="B4714" s="8" t="s">
        <v>1051</v>
      </c>
      <c r="C4714" s="8" t="s">
        <v>306</v>
      </c>
      <c r="D4714" s="8" t="s">
        <v>5700</v>
      </c>
      <c r="E4714" s="9">
        <v>9</v>
      </c>
      <c r="F4714" s="8" t="s">
        <v>1295</v>
      </c>
    </row>
    <row r="4715" spans="1:6" ht="15" x14ac:dyDescent="0.25">
      <c r="A4715" s="8" t="s">
        <v>1294</v>
      </c>
      <c r="B4715" s="8" t="s">
        <v>1051</v>
      </c>
      <c r="C4715" s="8" t="s">
        <v>405</v>
      </c>
      <c r="D4715" s="8" t="s">
        <v>5701</v>
      </c>
      <c r="E4715" s="9">
        <v>176</v>
      </c>
      <c r="F4715" s="8" t="s">
        <v>1295</v>
      </c>
    </row>
    <row r="4716" spans="1:6" ht="15" x14ac:dyDescent="0.25">
      <c r="A4716" s="8" t="s">
        <v>1294</v>
      </c>
      <c r="B4716" s="8" t="s">
        <v>1051</v>
      </c>
      <c r="C4716" s="8" t="s">
        <v>405</v>
      </c>
      <c r="D4716" s="8" t="s">
        <v>3127</v>
      </c>
      <c r="E4716" s="9">
        <v>341</v>
      </c>
      <c r="F4716" s="8" t="s">
        <v>1295</v>
      </c>
    </row>
    <row r="4717" spans="1:6" ht="15" x14ac:dyDescent="0.25">
      <c r="A4717" s="8" t="s">
        <v>1294</v>
      </c>
      <c r="B4717" s="8" t="s">
        <v>1051</v>
      </c>
      <c r="C4717" s="8" t="s">
        <v>405</v>
      </c>
      <c r="D4717" s="8" t="s">
        <v>5702</v>
      </c>
      <c r="E4717" s="9">
        <v>243</v>
      </c>
      <c r="F4717" s="8" t="s">
        <v>1295</v>
      </c>
    </row>
    <row r="4718" spans="1:6" ht="15" x14ac:dyDescent="0.25">
      <c r="A4718" s="8" t="s">
        <v>1294</v>
      </c>
      <c r="B4718" s="8" t="s">
        <v>1051</v>
      </c>
      <c r="C4718" s="8" t="s">
        <v>405</v>
      </c>
      <c r="D4718" s="8" t="s">
        <v>5703</v>
      </c>
      <c r="E4718" s="9">
        <v>369</v>
      </c>
      <c r="F4718" s="8" t="s">
        <v>1295</v>
      </c>
    </row>
    <row r="4719" spans="1:6" ht="15" x14ac:dyDescent="0.25">
      <c r="A4719" s="8" t="s">
        <v>1294</v>
      </c>
      <c r="B4719" s="8" t="s">
        <v>1051</v>
      </c>
      <c r="C4719" s="8" t="s">
        <v>405</v>
      </c>
      <c r="D4719" s="8" t="s">
        <v>5704</v>
      </c>
      <c r="E4719" s="9">
        <v>114</v>
      </c>
      <c r="F4719" s="8" t="s">
        <v>1295</v>
      </c>
    </row>
    <row r="4720" spans="1:6" ht="15" x14ac:dyDescent="0.25">
      <c r="A4720" s="8" t="s">
        <v>1294</v>
      </c>
      <c r="B4720" s="8" t="s">
        <v>1051</v>
      </c>
      <c r="C4720" s="8" t="s">
        <v>405</v>
      </c>
      <c r="D4720" s="8" t="s">
        <v>5705</v>
      </c>
      <c r="E4720" s="9">
        <v>390</v>
      </c>
      <c r="F4720" s="8" t="s">
        <v>1295</v>
      </c>
    </row>
    <row r="4721" spans="1:6" ht="15" x14ac:dyDescent="0.25">
      <c r="A4721" s="8" t="s">
        <v>1294</v>
      </c>
      <c r="B4721" s="8" t="s">
        <v>1296</v>
      </c>
      <c r="C4721" s="8" t="s">
        <v>1296</v>
      </c>
      <c r="D4721" s="8" t="s">
        <v>5706</v>
      </c>
      <c r="E4721" s="9">
        <v>202</v>
      </c>
      <c r="F4721" s="8" t="s">
        <v>1295</v>
      </c>
    </row>
    <row r="4722" spans="1:6" ht="15" x14ac:dyDescent="0.25">
      <c r="A4722" s="8" t="s">
        <v>1294</v>
      </c>
      <c r="B4722" s="8" t="s">
        <v>1296</v>
      </c>
      <c r="C4722" s="8" t="s">
        <v>1296</v>
      </c>
      <c r="D4722" s="8" t="s">
        <v>5707</v>
      </c>
      <c r="E4722" s="9">
        <v>2</v>
      </c>
      <c r="F4722" s="8" t="s">
        <v>1295</v>
      </c>
    </row>
    <row r="4723" spans="1:6" ht="15" x14ac:dyDescent="0.25">
      <c r="A4723" s="8" t="s">
        <v>1294</v>
      </c>
      <c r="B4723" s="8" t="s">
        <v>1296</v>
      </c>
      <c r="C4723" s="8" t="s">
        <v>1296</v>
      </c>
      <c r="D4723" s="8" t="s">
        <v>5708</v>
      </c>
      <c r="E4723" s="9">
        <v>286</v>
      </c>
      <c r="F4723" s="8" t="s">
        <v>1295</v>
      </c>
    </row>
    <row r="4724" spans="1:6" ht="15" x14ac:dyDescent="0.25">
      <c r="A4724" s="8" t="s">
        <v>1294</v>
      </c>
      <c r="B4724" s="8" t="s">
        <v>1296</v>
      </c>
      <c r="C4724" s="8" t="s">
        <v>1296</v>
      </c>
      <c r="D4724" s="8" t="s">
        <v>5709</v>
      </c>
      <c r="E4724" s="9">
        <v>212</v>
      </c>
      <c r="F4724" s="8" t="s">
        <v>1295</v>
      </c>
    </row>
    <row r="4725" spans="1:6" ht="15" x14ac:dyDescent="0.25">
      <c r="A4725" s="8" t="s">
        <v>1294</v>
      </c>
      <c r="B4725" s="8" t="s">
        <v>1296</v>
      </c>
      <c r="C4725" s="8" t="s">
        <v>1296</v>
      </c>
      <c r="D4725" s="8" t="s">
        <v>5710</v>
      </c>
      <c r="E4725" s="9">
        <v>307</v>
      </c>
      <c r="F4725" s="8" t="s">
        <v>1295</v>
      </c>
    </row>
    <row r="4726" spans="1:6" ht="15" x14ac:dyDescent="0.25">
      <c r="A4726" s="8" t="s">
        <v>1294</v>
      </c>
      <c r="B4726" s="8" t="s">
        <v>1296</v>
      </c>
      <c r="C4726" s="8" t="s">
        <v>1296</v>
      </c>
      <c r="D4726" s="8" t="s">
        <v>5711</v>
      </c>
      <c r="E4726" s="9">
        <v>421</v>
      </c>
      <c r="F4726" s="8" t="s">
        <v>1295</v>
      </c>
    </row>
    <row r="4727" spans="1:6" ht="15" x14ac:dyDescent="0.25">
      <c r="A4727" s="8" t="s">
        <v>1294</v>
      </c>
      <c r="B4727" s="8" t="s">
        <v>1296</v>
      </c>
      <c r="C4727" s="8" t="s">
        <v>1296</v>
      </c>
      <c r="D4727" s="8" t="s">
        <v>5712</v>
      </c>
      <c r="E4727" s="9">
        <v>254</v>
      </c>
      <c r="F4727" s="8" t="s">
        <v>1295</v>
      </c>
    </row>
    <row r="4728" spans="1:6" ht="15" x14ac:dyDescent="0.25">
      <c r="A4728" s="8" t="s">
        <v>1294</v>
      </c>
      <c r="B4728" s="8" t="s">
        <v>1296</v>
      </c>
      <c r="C4728" s="8" t="s">
        <v>1296</v>
      </c>
      <c r="D4728" s="8" t="s">
        <v>5713</v>
      </c>
      <c r="E4728" s="9">
        <v>278</v>
      </c>
      <c r="F4728" s="8" t="s">
        <v>1295</v>
      </c>
    </row>
    <row r="4729" spans="1:6" ht="15" x14ac:dyDescent="0.25">
      <c r="A4729" s="8" t="s">
        <v>1294</v>
      </c>
      <c r="B4729" s="8" t="s">
        <v>1296</v>
      </c>
      <c r="C4729" s="8" t="s">
        <v>1296</v>
      </c>
      <c r="D4729" s="8" t="s">
        <v>5714</v>
      </c>
      <c r="E4729" s="9">
        <v>332</v>
      </c>
      <c r="F4729" s="8" t="s">
        <v>1295</v>
      </c>
    </row>
    <row r="4730" spans="1:6" ht="15" x14ac:dyDescent="0.25">
      <c r="A4730" s="8" t="s">
        <v>1294</v>
      </c>
      <c r="B4730" s="8" t="s">
        <v>1296</v>
      </c>
      <c r="C4730" s="8" t="s">
        <v>1296</v>
      </c>
      <c r="D4730" s="8" t="s">
        <v>5715</v>
      </c>
      <c r="E4730" s="9">
        <v>472</v>
      </c>
      <c r="F4730" s="8" t="s">
        <v>1295</v>
      </c>
    </row>
    <row r="4731" spans="1:6" ht="15" x14ac:dyDescent="0.25">
      <c r="A4731" s="8" t="s">
        <v>1294</v>
      </c>
      <c r="B4731" s="8" t="s">
        <v>1296</v>
      </c>
      <c r="C4731" s="8" t="s">
        <v>1296</v>
      </c>
      <c r="D4731" s="8" t="s">
        <v>5716</v>
      </c>
      <c r="E4731" s="9">
        <v>592</v>
      </c>
      <c r="F4731" s="8" t="s">
        <v>1295</v>
      </c>
    </row>
    <row r="4732" spans="1:6" ht="15" x14ac:dyDescent="0.25">
      <c r="A4732" s="8" t="s">
        <v>1294</v>
      </c>
      <c r="B4732" s="8" t="s">
        <v>1296</v>
      </c>
      <c r="C4732" s="8" t="s">
        <v>1295</v>
      </c>
      <c r="D4732" s="8" t="s">
        <v>5717</v>
      </c>
      <c r="E4732" s="9">
        <v>411</v>
      </c>
      <c r="F4732" s="8" t="s">
        <v>1295</v>
      </c>
    </row>
    <row r="4733" spans="1:6" ht="15" x14ac:dyDescent="0.25">
      <c r="A4733" s="8" t="s">
        <v>1294</v>
      </c>
      <c r="B4733" s="8" t="s">
        <v>1296</v>
      </c>
      <c r="C4733" s="8" t="s">
        <v>1295</v>
      </c>
      <c r="D4733" s="8" t="s">
        <v>5718</v>
      </c>
      <c r="E4733" s="9">
        <v>3</v>
      </c>
      <c r="F4733" s="8" t="s">
        <v>1295</v>
      </c>
    </row>
    <row r="4734" spans="1:6" ht="15" x14ac:dyDescent="0.25">
      <c r="A4734" s="8" t="s">
        <v>1294</v>
      </c>
      <c r="B4734" s="8" t="s">
        <v>1297</v>
      </c>
      <c r="C4734" s="8" t="s">
        <v>404</v>
      </c>
      <c r="D4734" s="8" t="s">
        <v>3121</v>
      </c>
      <c r="E4734" s="9">
        <v>98</v>
      </c>
      <c r="F4734" s="8" t="s">
        <v>1295</v>
      </c>
    </row>
    <row r="4735" spans="1:6" ht="15" x14ac:dyDescent="0.25">
      <c r="A4735" s="8" t="s">
        <v>1294</v>
      </c>
      <c r="B4735" s="8" t="s">
        <v>1297</v>
      </c>
      <c r="C4735" s="8" t="s">
        <v>305</v>
      </c>
      <c r="D4735" s="8" t="s">
        <v>5719</v>
      </c>
      <c r="E4735" s="9">
        <v>334</v>
      </c>
      <c r="F4735" s="8" t="s">
        <v>1295</v>
      </c>
    </row>
    <row r="4736" spans="1:6" ht="15" x14ac:dyDescent="0.25">
      <c r="A4736" s="8" t="s">
        <v>1294</v>
      </c>
      <c r="B4736" s="8" t="s">
        <v>1297</v>
      </c>
      <c r="C4736" s="8" t="s">
        <v>305</v>
      </c>
      <c r="D4736" s="8" t="s">
        <v>5720</v>
      </c>
      <c r="E4736" s="9">
        <v>443</v>
      </c>
      <c r="F4736" s="8" t="s">
        <v>1295</v>
      </c>
    </row>
    <row r="4737" spans="1:6" ht="15" x14ac:dyDescent="0.25">
      <c r="A4737" s="8" t="s">
        <v>1294</v>
      </c>
      <c r="B4737" s="8" t="s">
        <v>1297</v>
      </c>
      <c r="C4737" s="8" t="s">
        <v>1811</v>
      </c>
      <c r="D4737" s="8" t="s">
        <v>5721</v>
      </c>
      <c r="E4737" s="9">
        <v>3</v>
      </c>
      <c r="F4737" s="8" t="s">
        <v>1295</v>
      </c>
    </row>
    <row r="4738" spans="1:6" ht="15" x14ac:dyDescent="0.25">
      <c r="A4738" s="8" t="s">
        <v>1294</v>
      </c>
      <c r="B4738" s="8" t="s">
        <v>1297</v>
      </c>
      <c r="C4738" s="8" t="s">
        <v>306</v>
      </c>
      <c r="D4738" s="8" t="s">
        <v>5722</v>
      </c>
      <c r="E4738" s="9">
        <v>245</v>
      </c>
      <c r="F4738" s="8" t="s">
        <v>1295</v>
      </c>
    </row>
    <row r="4739" spans="1:6" ht="15" x14ac:dyDescent="0.25">
      <c r="A4739" s="8" t="s">
        <v>1294</v>
      </c>
      <c r="B4739" s="8" t="s">
        <v>1297</v>
      </c>
      <c r="C4739" s="8" t="s">
        <v>306</v>
      </c>
      <c r="D4739" s="8" t="s">
        <v>5700</v>
      </c>
      <c r="E4739" s="9">
        <v>238</v>
      </c>
      <c r="F4739" s="8" t="s">
        <v>1295</v>
      </c>
    </row>
    <row r="4740" spans="1:6" ht="15" x14ac:dyDescent="0.25">
      <c r="A4740" s="8" t="s">
        <v>1294</v>
      </c>
      <c r="B4740" s="8" t="s">
        <v>1297</v>
      </c>
      <c r="C4740" s="8" t="s">
        <v>1295</v>
      </c>
      <c r="D4740" s="8" t="s">
        <v>5723</v>
      </c>
      <c r="E4740" s="9">
        <v>448</v>
      </c>
      <c r="F4740" s="8" t="s">
        <v>1295</v>
      </c>
    </row>
    <row r="4741" spans="1:6" ht="15" x14ac:dyDescent="0.25">
      <c r="A4741" s="8" t="s">
        <v>1294</v>
      </c>
      <c r="B4741" s="8" t="s">
        <v>1297</v>
      </c>
      <c r="C4741" s="8" t="s">
        <v>1295</v>
      </c>
      <c r="D4741" s="8" t="s">
        <v>5724</v>
      </c>
      <c r="E4741" s="9">
        <v>378</v>
      </c>
      <c r="F4741" s="8" t="s">
        <v>1295</v>
      </c>
    </row>
    <row r="4742" spans="1:6" ht="15" x14ac:dyDescent="0.25">
      <c r="A4742" s="8" t="s">
        <v>1294</v>
      </c>
      <c r="B4742" s="8" t="s">
        <v>1297</v>
      </c>
      <c r="C4742" s="8" t="s">
        <v>1295</v>
      </c>
      <c r="D4742" s="8" t="s">
        <v>5725</v>
      </c>
      <c r="E4742" s="9">
        <v>234</v>
      </c>
      <c r="F4742" s="8" t="s">
        <v>1295</v>
      </c>
    </row>
    <row r="4743" spans="1:6" ht="15" x14ac:dyDescent="0.25">
      <c r="A4743" s="8" t="s">
        <v>1294</v>
      </c>
      <c r="B4743" s="8" t="s">
        <v>1297</v>
      </c>
      <c r="C4743" s="8" t="s">
        <v>1295</v>
      </c>
      <c r="D4743" s="8" t="s">
        <v>5726</v>
      </c>
      <c r="E4743" s="9">
        <v>265</v>
      </c>
      <c r="F4743" s="8" t="s">
        <v>1295</v>
      </c>
    </row>
    <row r="4744" spans="1:6" ht="15" x14ac:dyDescent="0.25">
      <c r="A4744" s="8" t="s">
        <v>1294</v>
      </c>
      <c r="B4744" s="8" t="s">
        <v>1297</v>
      </c>
      <c r="C4744" s="8" t="s">
        <v>1295</v>
      </c>
      <c r="D4744" s="8" t="s">
        <v>5727</v>
      </c>
      <c r="E4744" s="9">
        <v>178</v>
      </c>
      <c r="F4744" s="8" t="s">
        <v>1295</v>
      </c>
    </row>
    <row r="4745" spans="1:6" ht="15" x14ac:dyDescent="0.25">
      <c r="A4745" s="8" t="s">
        <v>1294</v>
      </c>
      <c r="B4745" s="8" t="s">
        <v>1297</v>
      </c>
      <c r="C4745" s="8" t="s">
        <v>1295</v>
      </c>
      <c r="D4745" s="8" t="s">
        <v>5728</v>
      </c>
      <c r="E4745" s="9">
        <v>414</v>
      </c>
      <c r="F4745" s="8" t="s">
        <v>1295</v>
      </c>
    </row>
    <row r="4746" spans="1:6" ht="15" x14ac:dyDescent="0.25">
      <c r="A4746" s="8" t="s">
        <v>1294</v>
      </c>
      <c r="B4746" s="8" t="s">
        <v>1297</v>
      </c>
      <c r="C4746" s="8" t="s">
        <v>1295</v>
      </c>
      <c r="D4746" s="8" t="s">
        <v>5729</v>
      </c>
      <c r="E4746" s="9">
        <v>359</v>
      </c>
      <c r="F4746" s="8" t="s">
        <v>1295</v>
      </c>
    </row>
    <row r="4747" spans="1:6" ht="15" x14ac:dyDescent="0.25">
      <c r="A4747" s="8" t="s">
        <v>1294</v>
      </c>
      <c r="B4747" s="8" t="s">
        <v>1297</v>
      </c>
      <c r="C4747" s="8" t="s">
        <v>1295</v>
      </c>
      <c r="D4747" s="8" t="s">
        <v>5730</v>
      </c>
      <c r="E4747" s="9">
        <v>298</v>
      </c>
      <c r="F4747" s="8" t="s">
        <v>1295</v>
      </c>
    </row>
    <row r="4748" spans="1:6" ht="15" x14ac:dyDescent="0.25">
      <c r="A4748" s="8" t="s">
        <v>1294</v>
      </c>
      <c r="B4748" s="8" t="s">
        <v>1297</v>
      </c>
      <c r="C4748" s="8" t="s">
        <v>1295</v>
      </c>
      <c r="D4748" s="8" t="s">
        <v>5731</v>
      </c>
      <c r="E4748" s="9">
        <v>359</v>
      </c>
      <c r="F4748" s="8" t="s">
        <v>1295</v>
      </c>
    </row>
    <row r="4749" spans="1:6" ht="15" x14ac:dyDescent="0.25">
      <c r="A4749" s="8" t="s">
        <v>1294</v>
      </c>
      <c r="B4749" s="8" t="s">
        <v>1297</v>
      </c>
      <c r="C4749" s="8" t="s">
        <v>1298</v>
      </c>
      <c r="D4749" s="8" t="s">
        <v>5721</v>
      </c>
      <c r="E4749" s="9">
        <v>1</v>
      </c>
      <c r="F4749" s="8" t="s">
        <v>1295</v>
      </c>
    </row>
    <row r="4750" spans="1:6" ht="15" x14ac:dyDescent="0.25">
      <c r="A4750" s="8" t="s">
        <v>1294</v>
      </c>
      <c r="B4750" s="8" t="s">
        <v>1297</v>
      </c>
      <c r="C4750" s="8" t="s">
        <v>1298</v>
      </c>
      <c r="D4750" s="8" t="s">
        <v>5732</v>
      </c>
      <c r="E4750" s="9">
        <v>318</v>
      </c>
      <c r="F4750" s="8" t="s">
        <v>1295</v>
      </c>
    </row>
    <row r="4751" spans="1:6" ht="15" x14ac:dyDescent="0.25">
      <c r="A4751" s="8" t="s">
        <v>1294</v>
      </c>
      <c r="B4751" s="8" t="s">
        <v>1299</v>
      </c>
      <c r="C4751" s="8" t="s">
        <v>1295</v>
      </c>
      <c r="D4751" s="8" t="s">
        <v>5733</v>
      </c>
      <c r="E4751" s="9">
        <v>338</v>
      </c>
      <c r="F4751" s="8" t="s">
        <v>1295</v>
      </c>
    </row>
    <row r="4752" spans="1:6" ht="15" x14ac:dyDescent="0.25">
      <c r="A4752" s="8" t="s">
        <v>1294</v>
      </c>
      <c r="B4752" s="8" t="s">
        <v>1299</v>
      </c>
      <c r="C4752" s="8" t="s">
        <v>1295</v>
      </c>
      <c r="D4752" s="8" t="s">
        <v>5734</v>
      </c>
      <c r="E4752" s="9">
        <v>109</v>
      </c>
      <c r="F4752" s="8" t="s">
        <v>1295</v>
      </c>
    </row>
    <row r="4753" spans="1:6" ht="15" x14ac:dyDescent="0.25">
      <c r="A4753" s="8" t="s">
        <v>1294</v>
      </c>
      <c r="B4753" s="8" t="s">
        <v>1299</v>
      </c>
      <c r="C4753" s="8" t="s">
        <v>1295</v>
      </c>
      <c r="D4753" s="8" t="s">
        <v>5717</v>
      </c>
      <c r="E4753" s="9">
        <v>59</v>
      </c>
      <c r="F4753" s="8" t="s">
        <v>1295</v>
      </c>
    </row>
    <row r="4754" spans="1:6" ht="15" x14ac:dyDescent="0.25">
      <c r="A4754" s="8" t="s">
        <v>1294</v>
      </c>
      <c r="B4754" s="8" t="s">
        <v>1299</v>
      </c>
      <c r="C4754" s="8" t="s">
        <v>1295</v>
      </c>
      <c r="D4754" s="8" t="s">
        <v>5735</v>
      </c>
      <c r="E4754" s="9">
        <v>357</v>
      </c>
      <c r="F4754" s="8" t="s">
        <v>1295</v>
      </c>
    </row>
    <row r="4755" spans="1:6" ht="15" x14ac:dyDescent="0.25">
      <c r="A4755" s="8" t="s">
        <v>1294</v>
      </c>
      <c r="B4755" s="8" t="s">
        <v>1299</v>
      </c>
      <c r="C4755" s="8" t="s">
        <v>1295</v>
      </c>
      <c r="D4755" s="8" t="s">
        <v>5718</v>
      </c>
      <c r="E4755" s="9">
        <v>456</v>
      </c>
      <c r="F4755" s="8" t="s">
        <v>1295</v>
      </c>
    </row>
    <row r="4756" spans="1:6" ht="15" x14ac:dyDescent="0.25">
      <c r="A4756" s="8" t="s">
        <v>1294</v>
      </c>
      <c r="B4756" s="8" t="s">
        <v>1299</v>
      </c>
      <c r="C4756" s="8" t="s">
        <v>1295</v>
      </c>
      <c r="D4756" s="8" t="s">
        <v>5736</v>
      </c>
      <c r="E4756" s="9">
        <v>363</v>
      </c>
      <c r="F4756" s="8" t="s">
        <v>1295</v>
      </c>
    </row>
    <row r="4757" spans="1:6" ht="15" x14ac:dyDescent="0.25">
      <c r="A4757" s="8" t="s">
        <v>1294</v>
      </c>
      <c r="B4757" s="8" t="s">
        <v>1299</v>
      </c>
      <c r="C4757" s="8" t="s">
        <v>1295</v>
      </c>
      <c r="D4757" s="8" t="s">
        <v>5737</v>
      </c>
      <c r="E4757" s="9">
        <v>246</v>
      </c>
      <c r="F4757" s="8" t="s">
        <v>1295</v>
      </c>
    </row>
    <row r="4758" spans="1:6" ht="15" x14ac:dyDescent="0.25">
      <c r="A4758" s="8" t="s">
        <v>1294</v>
      </c>
      <c r="B4758" s="8" t="s">
        <v>1299</v>
      </c>
      <c r="C4758" s="8" t="s">
        <v>1295</v>
      </c>
      <c r="D4758" s="8" t="s">
        <v>5738</v>
      </c>
      <c r="E4758" s="9">
        <v>298</v>
      </c>
      <c r="F4758" s="8" t="s">
        <v>1295</v>
      </c>
    </row>
    <row r="4759" spans="1:6" ht="15" x14ac:dyDescent="0.25">
      <c r="A4759" s="8" t="s">
        <v>1294</v>
      </c>
      <c r="B4759" s="8" t="s">
        <v>1299</v>
      </c>
      <c r="C4759" s="8" t="s">
        <v>1295</v>
      </c>
      <c r="D4759" s="8" t="s">
        <v>5739</v>
      </c>
      <c r="E4759" s="9">
        <v>349</v>
      </c>
      <c r="F4759" s="8" t="s">
        <v>1295</v>
      </c>
    </row>
    <row r="4760" spans="1:6" ht="15" x14ac:dyDescent="0.25">
      <c r="A4760" s="8" t="s">
        <v>1294</v>
      </c>
      <c r="B4760" s="8" t="s">
        <v>1299</v>
      </c>
      <c r="C4760" s="8" t="s">
        <v>1295</v>
      </c>
      <c r="D4760" s="8" t="s">
        <v>5740</v>
      </c>
      <c r="E4760" s="9">
        <v>331</v>
      </c>
      <c r="F4760" s="8" t="s">
        <v>1295</v>
      </c>
    </row>
    <row r="4761" spans="1:6" ht="15" x14ac:dyDescent="0.25">
      <c r="A4761" s="8" t="s">
        <v>1294</v>
      </c>
      <c r="B4761" s="8" t="s">
        <v>1299</v>
      </c>
      <c r="C4761" s="8" t="s">
        <v>1295</v>
      </c>
      <c r="D4761" s="8" t="s">
        <v>5741</v>
      </c>
      <c r="E4761" s="9">
        <v>366</v>
      </c>
      <c r="F4761" s="8" t="s">
        <v>1295</v>
      </c>
    </row>
    <row r="4762" spans="1:6" ht="15" x14ac:dyDescent="0.25">
      <c r="A4762" s="8" t="s">
        <v>1294</v>
      </c>
      <c r="B4762" s="8" t="s">
        <v>1299</v>
      </c>
      <c r="C4762" s="8" t="s">
        <v>1295</v>
      </c>
      <c r="D4762" s="8" t="s">
        <v>5742</v>
      </c>
      <c r="E4762" s="9">
        <v>376</v>
      </c>
      <c r="F4762" s="8" t="s">
        <v>1295</v>
      </c>
    </row>
    <row r="4763" spans="1:6" ht="15" x14ac:dyDescent="0.25">
      <c r="A4763" s="8" t="s">
        <v>1300</v>
      </c>
      <c r="B4763" s="8" t="s">
        <v>1301</v>
      </c>
      <c r="C4763" s="8" t="s">
        <v>1805</v>
      </c>
      <c r="D4763" s="8" t="s">
        <v>5743</v>
      </c>
      <c r="E4763" s="9">
        <v>3</v>
      </c>
      <c r="F4763" s="8" t="s">
        <v>1301</v>
      </c>
    </row>
    <row r="4764" spans="1:6" ht="15" x14ac:dyDescent="0.25">
      <c r="A4764" s="8" t="s">
        <v>1300</v>
      </c>
      <c r="B4764" s="8" t="s">
        <v>1301</v>
      </c>
      <c r="C4764" s="8" t="s">
        <v>1302</v>
      </c>
      <c r="D4764" s="8" t="s">
        <v>5744</v>
      </c>
      <c r="E4764" s="9">
        <v>96</v>
      </c>
      <c r="F4764" s="8" t="s">
        <v>1301</v>
      </c>
    </row>
    <row r="4765" spans="1:6" ht="15" x14ac:dyDescent="0.25">
      <c r="A4765" s="8" t="s">
        <v>1300</v>
      </c>
      <c r="B4765" s="8" t="s">
        <v>1301</v>
      </c>
      <c r="C4765" s="8" t="s">
        <v>1302</v>
      </c>
      <c r="D4765" s="8" t="s">
        <v>5745</v>
      </c>
      <c r="E4765" s="9">
        <v>77</v>
      </c>
      <c r="F4765" s="8" t="s">
        <v>1301</v>
      </c>
    </row>
    <row r="4766" spans="1:6" ht="15" x14ac:dyDescent="0.25">
      <c r="A4766" s="8" t="s">
        <v>1300</v>
      </c>
      <c r="B4766" s="8" t="s">
        <v>1301</v>
      </c>
      <c r="C4766" s="8" t="s">
        <v>1302</v>
      </c>
      <c r="D4766" s="8" t="s">
        <v>5746</v>
      </c>
      <c r="E4766" s="9">
        <v>116</v>
      </c>
      <c r="F4766" s="8" t="s">
        <v>1301</v>
      </c>
    </row>
    <row r="4767" spans="1:6" ht="15" x14ac:dyDescent="0.25">
      <c r="A4767" s="8" t="s">
        <v>1300</v>
      </c>
      <c r="B4767" s="8" t="s">
        <v>1301</v>
      </c>
      <c r="C4767" s="8" t="s">
        <v>1302</v>
      </c>
      <c r="D4767" s="8" t="s">
        <v>5747</v>
      </c>
      <c r="E4767" s="9">
        <v>108</v>
      </c>
      <c r="F4767" s="8" t="s">
        <v>1301</v>
      </c>
    </row>
    <row r="4768" spans="1:6" ht="15" x14ac:dyDescent="0.25">
      <c r="A4768" s="8" t="s">
        <v>1300</v>
      </c>
      <c r="B4768" s="8" t="s">
        <v>1301</v>
      </c>
      <c r="C4768" s="8" t="s">
        <v>1302</v>
      </c>
      <c r="D4768" s="8" t="s">
        <v>5748</v>
      </c>
      <c r="E4768" s="9">
        <v>57</v>
      </c>
      <c r="F4768" s="8" t="s">
        <v>1301</v>
      </c>
    </row>
    <row r="4769" spans="1:6" ht="15" x14ac:dyDescent="0.25">
      <c r="A4769" s="8" t="s">
        <v>1300</v>
      </c>
      <c r="B4769" s="8" t="s">
        <v>1301</v>
      </c>
      <c r="C4769" s="8" t="s">
        <v>1302</v>
      </c>
      <c r="D4769" s="8" t="s">
        <v>5743</v>
      </c>
      <c r="E4769" s="9">
        <v>38</v>
      </c>
      <c r="F4769" s="8" t="s">
        <v>1301</v>
      </c>
    </row>
    <row r="4770" spans="1:6" ht="15" x14ac:dyDescent="0.25">
      <c r="A4770" s="8" t="s">
        <v>1300</v>
      </c>
      <c r="B4770" s="8" t="s">
        <v>1301</v>
      </c>
      <c r="C4770" s="8" t="s">
        <v>1806</v>
      </c>
      <c r="D4770" s="8" t="s">
        <v>5743</v>
      </c>
      <c r="E4770" s="9">
        <v>21</v>
      </c>
      <c r="F4770" s="8" t="s">
        <v>1301</v>
      </c>
    </row>
    <row r="4771" spans="1:6" ht="15" x14ac:dyDescent="0.25">
      <c r="A4771" s="8" t="s">
        <v>1300</v>
      </c>
      <c r="B4771" s="8" t="s">
        <v>1301</v>
      </c>
      <c r="C4771" s="8" t="s">
        <v>1807</v>
      </c>
      <c r="D4771" s="8" t="s">
        <v>5743</v>
      </c>
      <c r="E4771" s="9">
        <v>9</v>
      </c>
      <c r="F4771" s="8" t="s">
        <v>1301</v>
      </c>
    </row>
    <row r="4772" spans="1:6" ht="15" x14ac:dyDescent="0.25">
      <c r="A4772" s="8" t="s">
        <v>1300</v>
      </c>
      <c r="B4772" s="8" t="s">
        <v>1301</v>
      </c>
      <c r="C4772" s="8" t="s">
        <v>1303</v>
      </c>
      <c r="D4772" s="8" t="s">
        <v>5749</v>
      </c>
      <c r="E4772" s="9">
        <v>347</v>
      </c>
      <c r="F4772" s="8" t="s">
        <v>1301</v>
      </c>
    </row>
    <row r="4773" spans="1:6" ht="15" x14ac:dyDescent="0.25">
      <c r="A4773" s="8" t="s">
        <v>1304</v>
      </c>
      <c r="B4773" s="8" t="s">
        <v>144</v>
      </c>
      <c r="C4773" s="8" t="s">
        <v>1305</v>
      </c>
      <c r="D4773" s="8" t="s">
        <v>5750</v>
      </c>
      <c r="E4773" s="9">
        <v>16</v>
      </c>
      <c r="F4773" s="8" t="s">
        <v>1306</v>
      </c>
    </row>
    <row r="4774" spans="1:6" ht="15" x14ac:dyDescent="0.25">
      <c r="A4774" s="8" t="s">
        <v>1304</v>
      </c>
      <c r="B4774" s="8" t="s">
        <v>144</v>
      </c>
      <c r="C4774" s="8" t="s">
        <v>1305</v>
      </c>
      <c r="D4774" s="8" t="s">
        <v>5751</v>
      </c>
      <c r="E4774" s="9">
        <v>171</v>
      </c>
      <c r="F4774" s="8" t="s">
        <v>1306</v>
      </c>
    </row>
    <row r="4775" spans="1:6" ht="15" x14ac:dyDescent="0.25">
      <c r="A4775" s="8" t="s">
        <v>1304</v>
      </c>
      <c r="B4775" s="8" t="s">
        <v>144</v>
      </c>
      <c r="C4775" s="8" t="s">
        <v>1305</v>
      </c>
      <c r="D4775" s="8" t="s">
        <v>5752</v>
      </c>
      <c r="E4775" s="9">
        <v>187</v>
      </c>
      <c r="F4775" s="8" t="s">
        <v>1306</v>
      </c>
    </row>
    <row r="4776" spans="1:6" ht="15" x14ac:dyDescent="0.25">
      <c r="A4776" s="8" t="s">
        <v>1304</v>
      </c>
      <c r="B4776" s="8" t="s">
        <v>144</v>
      </c>
      <c r="C4776" s="8" t="s">
        <v>1305</v>
      </c>
      <c r="D4776" s="8" t="s">
        <v>5753</v>
      </c>
      <c r="E4776" s="9">
        <v>215</v>
      </c>
      <c r="F4776" s="8" t="s">
        <v>1306</v>
      </c>
    </row>
    <row r="4777" spans="1:6" ht="15" x14ac:dyDescent="0.25">
      <c r="A4777" s="8" t="s">
        <v>1304</v>
      </c>
      <c r="B4777" s="8" t="s">
        <v>144</v>
      </c>
      <c r="C4777" s="8" t="s">
        <v>1305</v>
      </c>
      <c r="D4777" s="8" t="s">
        <v>5754</v>
      </c>
      <c r="E4777" s="9">
        <v>253</v>
      </c>
      <c r="F4777" s="8" t="s">
        <v>1306</v>
      </c>
    </row>
    <row r="4778" spans="1:6" ht="15" x14ac:dyDescent="0.25">
      <c r="A4778" s="8" t="s">
        <v>1304</v>
      </c>
      <c r="B4778" s="8" t="s">
        <v>144</v>
      </c>
      <c r="C4778" s="8" t="s">
        <v>1305</v>
      </c>
      <c r="D4778" s="8" t="s">
        <v>5755</v>
      </c>
      <c r="E4778" s="9">
        <v>114</v>
      </c>
      <c r="F4778" s="8" t="s">
        <v>1306</v>
      </c>
    </row>
    <row r="4779" spans="1:6" ht="15" x14ac:dyDescent="0.25">
      <c r="A4779" s="8" t="s">
        <v>1304</v>
      </c>
      <c r="B4779" s="8" t="s">
        <v>144</v>
      </c>
      <c r="C4779" s="8" t="s">
        <v>1307</v>
      </c>
      <c r="D4779" s="8" t="s">
        <v>5756</v>
      </c>
      <c r="E4779" s="9">
        <v>4</v>
      </c>
      <c r="F4779" s="8" t="s">
        <v>1306</v>
      </c>
    </row>
    <row r="4780" spans="1:6" ht="15" x14ac:dyDescent="0.25">
      <c r="A4780" s="8" t="s">
        <v>1304</v>
      </c>
      <c r="B4780" s="8" t="s">
        <v>144</v>
      </c>
      <c r="C4780" s="8" t="s">
        <v>1308</v>
      </c>
      <c r="D4780" s="8" t="s">
        <v>5756</v>
      </c>
      <c r="E4780" s="9">
        <v>19</v>
      </c>
      <c r="F4780" s="8" t="s">
        <v>1306</v>
      </c>
    </row>
    <row r="4781" spans="1:6" ht="15" x14ac:dyDescent="0.25">
      <c r="A4781" s="8" t="s">
        <v>1304</v>
      </c>
      <c r="B4781" s="8" t="s">
        <v>144</v>
      </c>
      <c r="C4781" s="8" t="s">
        <v>1308</v>
      </c>
      <c r="D4781" s="8" t="s">
        <v>5757</v>
      </c>
      <c r="E4781" s="9">
        <v>221</v>
      </c>
      <c r="F4781" s="8" t="s">
        <v>1306</v>
      </c>
    </row>
    <row r="4782" spans="1:6" ht="15" x14ac:dyDescent="0.25">
      <c r="A4782" s="8" t="s">
        <v>1304</v>
      </c>
      <c r="B4782" s="8" t="s">
        <v>156</v>
      </c>
      <c r="C4782" s="8" t="s">
        <v>1314</v>
      </c>
      <c r="D4782" s="8" t="s">
        <v>5756</v>
      </c>
      <c r="E4782" s="9">
        <v>37</v>
      </c>
      <c r="F4782" s="8" t="s">
        <v>1306</v>
      </c>
    </row>
    <row r="4783" spans="1:6" ht="15" x14ac:dyDescent="0.25">
      <c r="A4783" s="8" t="s">
        <v>1304</v>
      </c>
      <c r="B4783" s="8" t="s">
        <v>156</v>
      </c>
      <c r="C4783" s="8" t="s">
        <v>1314</v>
      </c>
      <c r="D4783" s="8" t="s">
        <v>5758</v>
      </c>
      <c r="E4783" s="9">
        <v>2</v>
      </c>
      <c r="F4783" s="8" t="s">
        <v>1306</v>
      </c>
    </row>
    <row r="4784" spans="1:6" ht="15" x14ac:dyDescent="0.25">
      <c r="A4784" s="8" t="s">
        <v>1304</v>
      </c>
      <c r="B4784" s="8" t="s">
        <v>156</v>
      </c>
      <c r="C4784" s="8" t="s">
        <v>1307</v>
      </c>
      <c r="D4784" s="8" t="s">
        <v>5756</v>
      </c>
      <c r="E4784" s="9">
        <v>30</v>
      </c>
      <c r="F4784" s="8" t="s">
        <v>1306</v>
      </c>
    </row>
    <row r="4785" spans="1:6" ht="15" x14ac:dyDescent="0.25">
      <c r="A4785" s="8" t="s">
        <v>1304</v>
      </c>
      <c r="B4785" s="8" t="s">
        <v>156</v>
      </c>
      <c r="C4785" s="8" t="s">
        <v>1315</v>
      </c>
      <c r="D4785" s="8" t="s">
        <v>5759</v>
      </c>
      <c r="E4785" s="9">
        <v>128</v>
      </c>
      <c r="F4785" s="8" t="s">
        <v>1306</v>
      </c>
    </row>
    <row r="4786" spans="1:6" ht="15" x14ac:dyDescent="0.25">
      <c r="A4786" s="8" t="s">
        <v>1304</v>
      </c>
      <c r="B4786" s="8" t="s">
        <v>156</v>
      </c>
      <c r="C4786" s="8" t="s">
        <v>1316</v>
      </c>
      <c r="D4786" s="8" t="s">
        <v>5756</v>
      </c>
      <c r="E4786" s="9">
        <v>68</v>
      </c>
      <c r="F4786" s="8" t="s">
        <v>1306</v>
      </c>
    </row>
    <row r="4787" spans="1:6" ht="15" x14ac:dyDescent="0.25">
      <c r="A4787" s="8" t="s">
        <v>1304</v>
      </c>
      <c r="B4787" s="8" t="s">
        <v>156</v>
      </c>
      <c r="C4787" s="8" t="s">
        <v>1316</v>
      </c>
      <c r="D4787" s="8" t="s">
        <v>5758</v>
      </c>
      <c r="E4787" s="9">
        <v>1</v>
      </c>
      <c r="F4787" s="8" t="s">
        <v>1306</v>
      </c>
    </row>
    <row r="4788" spans="1:6" ht="15" x14ac:dyDescent="0.25">
      <c r="A4788" s="8" t="s">
        <v>1304</v>
      </c>
      <c r="B4788" s="8" t="s">
        <v>156</v>
      </c>
      <c r="C4788" s="8" t="s">
        <v>1317</v>
      </c>
      <c r="D4788" s="8" t="s">
        <v>5758</v>
      </c>
      <c r="E4788" s="9">
        <v>57</v>
      </c>
      <c r="F4788" s="8" t="s">
        <v>1306</v>
      </c>
    </row>
    <row r="4789" spans="1:6" ht="15" x14ac:dyDescent="0.25">
      <c r="A4789" s="8" t="s">
        <v>1304</v>
      </c>
      <c r="B4789" s="8" t="s">
        <v>156</v>
      </c>
      <c r="C4789" s="8" t="s">
        <v>1310</v>
      </c>
      <c r="D4789" s="8" t="s">
        <v>5756</v>
      </c>
      <c r="E4789" s="9">
        <v>48</v>
      </c>
      <c r="F4789" s="8" t="s">
        <v>1306</v>
      </c>
    </row>
    <row r="4790" spans="1:6" ht="15" x14ac:dyDescent="0.25">
      <c r="A4790" s="8" t="s">
        <v>1304</v>
      </c>
      <c r="B4790" s="8" t="s">
        <v>156</v>
      </c>
      <c r="C4790" s="8" t="s">
        <v>1318</v>
      </c>
      <c r="D4790" s="8" t="s">
        <v>5758</v>
      </c>
      <c r="E4790" s="9">
        <v>33</v>
      </c>
      <c r="F4790" s="8" t="s">
        <v>1306</v>
      </c>
    </row>
    <row r="4791" spans="1:6" ht="15" x14ac:dyDescent="0.25">
      <c r="A4791" s="8" t="s">
        <v>1304</v>
      </c>
      <c r="B4791" s="8" t="s">
        <v>156</v>
      </c>
      <c r="C4791" s="8" t="s">
        <v>1319</v>
      </c>
      <c r="D4791" s="8" t="s">
        <v>5759</v>
      </c>
      <c r="E4791" s="9">
        <v>31</v>
      </c>
      <c r="F4791" s="8" t="s">
        <v>1306</v>
      </c>
    </row>
    <row r="4792" spans="1:6" ht="15" x14ac:dyDescent="0.25">
      <c r="A4792" s="8" t="s">
        <v>1304</v>
      </c>
      <c r="B4792" s="8" t="s">
        <v>156</v>
      </c>
      <c r="C4792" s="8" t="s">
        <v>1311</v>
      </c>
      <c r="D4792" s="8" t="s">
        <v>5760</v>
      </c>
      <c r="E4792" s="9">
        <v>162</v>
      </c>
      <c r="F4792" s="8" t="s">
        <v>1306</v>
      </c>
    </row>
    <row r="4793" spans="1:6" ht="15" x14ac:dyDescent="0.25">
      <c r="A4793" s="8" t="s">
        <v>1304</v>
      </c>
      <c r="B4793" s="8" t="s">
        <v>156</v>
      </c>
      <c r="C4793" s="8" t="s">
        <v>1311</v>
      </c>
      <c r="D4793" s="8" t="s">
        <v>5756</v>
      </c>
      <c r="E4793" s="9">
        <v>1</v>
      </c>
      <c r="F4793" s="8" t="s">
        <v>1306</v>
      </c>
    </row>
    <row r="4794" spans="1:6" ht="15" x14ac:dyDescent="0.25">
      <c r="A4794" s="8" t="s">
        <v>1304</v>
      </c>
      <c r="B4794" s="8" t="s">
        <v>156</v>
      </c>
      <c r="C4794" s="8" t="s">
        <v>1320</v>
      </c>
      <c r="D4794" s="8" t="s">
        <v>5761</v>
      </c>
      <c r="E4794" s="9">
        <v>123</v>
      </c>
      <c r="F4794" s="8" t="s">
        <v>1306</v>
      </c>
    </row>
    <row r="4795" spans="1:6" ht="15" x14ac:dyDescent="0.25">
      <c r="A4795" s="8" t="s">
        <v>1304</v>
      </c>
      <c r="B4795" s="8" t="s">
        <v>156</v>
      </c>
      <c r="C4795" s="8" t="s">
        <v>1312</v>
      </c>
      <c r="D4795" s="8" t="s">
        <v>5761</v>
      </c>
      <c r="E4795" s="9">
        <v>11</v>
      </c>
      <c r="F4795" s="8" t="s">
        <v>1306</v>
      </c>
    </row>
    <row r="4796" spans="1:6" ht="15" x14ac:dyDescent="0.25">
      <c r="A4796" s="8" t="s">
        <v>1304</v>
      </c>
      <c r="B4796" s="8" t="s">
        <v>156</v>
      </c>
      <c r="C4796" s="8" t="s">
        <v>1306</v>
      </c>
      <c r="D4796" s="8" t="s">
        <v>5762</v>
      </c>
      <c r="E4796" s="9">
        <v>240</v>
      </c>
      <c r="F4796" s="8" t="s">
        <v>1306</v>
      </c>
    </row>
    <row r="4797" spans="1:6" ht="15" x14ac:dyDescent="0.25">
      <c r="A4797" s="8" t="s">
        <v>1304</v>
      </c>
      <c r="B4797" s="8" t="s">
        <v>156</v>
      </c>
      <c r="C4797" s="8" t="s">
        <v>1306</v>
      </c>
      <c r="D4797" s="8" t="s">
        <v>5763</v>
      </c>
      <c r="E4797" s="9">
        <v>354</v>
      </c>
      <c r="F4797" s="8" t="s">
        <v>1306</v>
      </c>
    </row>
    <row r="4798" spans="1:6" ht="15" x14ac:dyDescent="0.25">
      <c r="A4798" s="8" t="s">
        <v>1304</v>
      </c>
      <c r="B4798" s="8" t="s">
        <v>156</v>
      </c>
      <c r="C4798" s="8" t="s">
        <v>1306</v>
      </c>
      <c r="D4798" s="8" t="s">
        <v>5764</v>
      </c>
      <c r="E4798" s="9">
        <v>283</v>
      </c>
      <c r="F4798" s="8" t="s">
        <v>1306</v>
      </c>
    </row>
    <row r="4799" spans="1:6" ht="15" x14ac:dyDescent="0.25">
      <c r="A4799" s="8" t="s">
        <v>1304</v>
      </c>
      <c r="B4799" s="8" t="s">
        <v>156</v>
      </c>
      <c r="C4799" s="8" t="s">
        <v>1306</v>
      </c>
      <c r="D4799" s="8" t="s">
        <v>5765</v>
      </c>
      <c r="E4799" s="9">
        <v>225</v>
      </c>
      <c r="F4799" s="8" t="s">
        <v>1306</v>
      </c>
    </row>
    <row r="4800" spans="1:6" ht="15" x14ac:dyDescent="0.25">
      <c r="A4800" s="8" t="s">
        <v>1304</v>
      </c>
      <c r="B4800" s="8" t="s">
        <v>156</v>
      </c>
      <c r="C4800" s="8" t="s">
        <v>1306</v>
      </c>
      <c r="D4800" s="8" t="s">
        <v>5766</v>
      </c>
      <c r="E4800" s="9">
        <v>228</v>
      </c>
      <c r="F4800" s="8" t="s">
        <v>1306</v>
      </c>
    </row>
    <row r="4801" spans="1:6" ht="15" x14ac:dyDescent="0.25">
      <c r="A4801" s="8" t="s">
        <v>1304</v>
      </c>
      <c r="B4801" s="8" t="s">
        <v>156</v>
      </c>
      <c r="C4801" s="8" t="s">
        <v>1306</v>
      </c>
      <c r="D4801" s="8" t="s">
        <v>5767</v>
      </c>
      <c r="E4801" s="9">
        <v>223</v>
      </c>
      <c r="F4801" s="8" t="s">
        <v>1306</v>
      </c>
    </row>
    <row r="4802" spans="1:6" ht="15" x14ac:dyDescent="0.25">
      <c r="A4802" s="8" t="s">
        <v>1304</v>
      </c>
      <c r="B4802" s="8" t="s">
        <v>156</v>
      </c>
      <c r="C4802" s="8" t="s">
        <v>1306</v>
      </c>
      <c r="D4802" s="8" t="s">
        <v>5768</v>
      </c>
      <c r="E4802" s="9">
        <v>239</v>
      </c>
      <c r="F4802" s="8" t="s">
        <v>1306</v>
      </c>
    </row>
    <row r="4803" spans="1:6" ht="15" x14ac:dyDescent="0.25">
      <c r="A4803" s="8" t="s">
        <v>1304</v>
      </c>
      <c r="B4803" s="8" t="s">
        <v>156</v>
      </c>
      <c r="C4803" s="8" t="s">
        <v>1306</v>
      </c>
      <c r="D4803" s="8" t="s">
        <v>5769</v>
      </c>
      <c r="E4803" s="9">
        <v>308</v>
      </c>
      <c r="F4803" s="8" t="s">
        <v>1306</v>
      </c>
    </row>
    <row r="4804" spans="1:6" ht="15" x14ac:dyDescent="0.25">
      <c r="A4804" s="8" t="s">
        <v>1304</v>
      </c>
      <c r="B4804" s="8" t="s">
        <v>156</v>
      </c>
      <c r="C4804" s="8" t="s">
        <v>1306</v>
      </c>
      <c r="D4804" s="8" t="s">
        <v>5770</v>
      </c>
      <c r="E4804" s="9">
        <v>202</v>
      </c>
      <c r="F4804" s="8" t="s">
        <v>1306</v>
      </c>
    </row>
    <row r="4805" spans="1:6" ht="15" x14ac:dyDescent="0.25">
      <c r="A4805" s="8" t="s">
        <v>1304</v>
      </c>
      <c r="B4805" s="8" t="s">
        <v>156</v>
      </c>
      <c r="C4805" s="8" t="s">
        <v>1306</v>
      </c>
      <c r="D4805" s="8" t="s">
        <v>5771</v>
      </c>
      <c r="E4805" s="9">
        <v>206</v>
      </c>
      <c r="F4805" s="8" t="s">
        <v>1306</v>
      </c>
    </row>
    <row r="4806" spans="1:6" ht="15" x14ac:dyDescent="0.25">
      <c r="A4806" s="8" t="s">
        <v>1304</v>
      </c>
      <c r="B4806" s="8" t="s">
        <v>156</v>
      </c>
      <c r="C4806" s="8" t="s">
        <v>1306</v>
      </c>
      <c r="D4806" s="8" t="s">
        <v>5772</v>
      </c>
      <c r="E4806" s="9">
        <v>165</v>
      </c>
      <c r="F4806" s="8" t="s">
        <v>1306</v>
      </c>
    </row>
    <row r="4807" spans="1:6" ht="15" x14ac:dyDescent="0.25">
      <c r="A4807" s="8" t="s">
        <v>1304</v>
      </c>
      <c r="B4807" s="8" t="s">
        <v>156</v>
      </c>
      <c r="C4807" s="8" t="s">
        <v>1306</v>
      </c>
      <c r="D4807" s="8" t="s">
        <v>5773</v>
      </c>
      <c r="E4807" s="9">
        <v>340</v>
      </c>
      <c r="F4807" s="8" t="s">
        <v>1306</v>
      </c>
    </row>
    <row r="4808" spans="1:6" ht="15" x14ac:dyDescent="0.25">
      <c r="A4808" s="8" t="s">
        <v>1304</v>
      </c>
      <c r="B4808" s="8" t="s">
        <v>156</v>
      </c>
      <c r="C4808" s="8" t="s">
        <v>1306</v>
      </c>
      <c r="D4808" s="8" t="s">
        <v>5774</v>
      </c>
      <c r="E4808" s="9">
        <v>238</v>
      </c>
      <c r="F4808" s="8" t="s">
        <v>1306</v>
      </c>
    </row>
    <row r="4809" spans="1:6" ht="15" x14ac:dyDescent="0.25">
      <c r="A4809" s="8" t="s">
        <v>1304</v>
      </c>
      <c r="B4809" s="8" t="s">
        <v>156</v>
      </c>
      <c r="C4809" s="8" t="s">
        <v>1306</v>
      </c>
      <c r="D4809" s="8" t="s">
        <v>5775</v>
      </c>
      <c r="E4809" s="9">
        <v>232</v>
      </c>
      <c r="F4809" s="8" t="s">
        <v>1306</v>
      </c>
    </row>
    <row r="4810" spans="1:6" ht="15" x14ac:dyDescent="0.25">
      <c r="A4810" s="8" t="s">
        <v>1304</v>
      </c>
      <c r="B4810" s="8" t="s">
        <v>156</v>
      </c>
      <c r="C4810" s="8" t="s">
        <v>1306</v>
      </c>
      <c r="D4810" s="8" t="s">
        <v>5776</v>
      </c>
      <c r="E4810" s="9">
        <v>246</v>
      </c>
      <c r="F4810" s="8" t="s">
        <v>1306</v>
      </c>
    </row>
    <row r="4811" spans="1:6" ht="15" x14ac:dyDescent="0.25">
      <c r="A4811" s="8" t="s">
        <v>1304</v>
      </c>
      <c r="B4811" s="8" t="s">
        <v>156</v>
      </c>
      <c r="C4811" s="8" t="s">
        <v>1306</v>
      </c>
      <c r="D4811" s="8" t="s">
        <v>5777</v>
      </c>
      <c r="E4811" s="9">
        <v>201</v>
      </c>
      <c r="F4811" s="8" t="s">
        <v>1306</v>
      </c>
    </row>
    <row r="4812" spans="1:6" ht="15" x14ac:dyDescent="0.25">
      <c r="A4812" s="8" t="s">
        <v>1304</v>
      </c>
      <c r="B4812" s="8" t="s">
        <v>156</v>
      </c>
      <c r="C4812" s="8" t="s">
        <v>1306</v>
      </c>
      <c r="D4812" s="8" t="s">
        <v>5778</v>
      </c>
      <c r="E4812" s="9">
        <v>234</v>
      </c>
      <c r="F4812" s="8" t="s">
        <v>1306</v>
      </c>
    </row>
    <row r="4813" spans="1:6" ht="15" x14ac:dyDescent="0.25">
      <c r="A4813" s="8" t="s">
        <v>1304</v>
      </c>
      <c r="B4813" s="8" t="s">
        <v>156</v>
      </c>
      <c r="C4813" s="8" t="s">
        <v>1306</v>
      </c>
      <c r="D4813" s="8" t="s">
        <v>5779</v>
      </c>
      <c r="E4813" s="9">
        <v>259</v>
      </c>
      <c r="F4813" s="8" t="s">
        <v>1306</v>
      </c>
    </row>
    <row r="4814" spans="1:6" ht="15" x14ac:dyDescent="0.25">
      <c r="A4814" s="8" t="s">
        <v>1304</v>
      </c>
      <c r="B4814" s="8" t="s">
        <v>156</v>
      </c>
      <c r="C4814" s="8" t="s">
        <v>1306</v>
      </c>
      <c r="D4814" s="8" t="s">
        <v>5780</v>
      </c>
      <c r="E4814" s="9">
        <v>310</v>
      </c>
      <c r="F4814" s="8" t="s">
        <v>1306</v>
      </c>
    </row>
    <row r="4815" spans="1:6" ht="15" x14ac:dyDescent="0.25">
      <c r="A4815" s="8" t="s">
        <v>1304</v>
      </c>
      <c r="B4815" s="8" t="s">
        <v>156</v>
      </c>
      <c r="C4815" s="8" t="s">
        <v>1306</v>
      </c>
      <c r="D4815" s="8" t="s">
        <v>5781</v>
      </c>
      <c r="E4815" s="9">
        <v>493</v>
      </c>
      <c r="F4815" s="8" t="s">
        <v>1306</v>
      </c>
    </row>
    <row r="4816" spans="1:6" ht="15" x14ac:dyDescent="0.25">
      <c r="A4816" s="8" t="s">
        <v>1304</v>
      </c>
      <c r="B4816" s="8" t="s">
        <v>156</v>
      </c>
      <c r="C4816" s="8" t="s">
        <v>1321</v>
      </c>
      <c r="D4816" s="8" t="s">
        <v>5758</v>
      </c>
      <c r="E4816" s="9">
        <v>58</v>
      </c>
      <c r="F4816" s="8" t="s">
        <v>1306</v>
      </c>
    </row>
    <row r="4817" spans="1:6" ht="15" x14ac:dyDescent="0.25">
      <c r="A4817" s="8" t="s">
        <v>1304</v>
      </c>
      <c r="B4817" s="8" t="s">
        <v>156</v>
      </c>
      <c r="C4817" s="8" t="s">
        <v>1313</v>
      </c>
      <c r="D4817" s="8" t="s">
        <v>5760</v>
      </c>
      <c r="E4817" s="9">
        <v>70</v>
      </c>
      <c r="F4817" s="8" t="s">
        <v>1306</v>
      </c>
    </row>
    <row r="4818" spans="1:6" ht="15" x14ac:dyDescent="0.25">
      <c r="A4818" s="8" t="s">
        <v>1304</v>
      </c>
      <c r="B4818" s="8" t="s">
        <v>156</v>
      </c>
      <c r="C4818" s="8" t="s">
        <v>1322</v>
      </c>
      <c r="D4818" s="8" t="s">
        <v>5761</v>
      </c>
      <c r="E4818" s="9">
        <v>55</v>
      </c>
      <c r="F4818" s="8" t="s">
        <v>1306</v>
      </c>
    </row>
    <row r="4819" spans="1:6" ht="15" x14ac:dyDescent="0.25">
      <c r="A4819" s="8" t="s">
        <v>1304</v>
      </c>
      <c r="B4819" s="8" t="s">
        <v>46</v>
      </c>
      <c r="C4819" s="8" t="s">
        <v>1309</v>
      </c>
      <c r="D4819" s="8" t="s">
        <v>5754</v>
      </c>
      <c r="E4819" s="9">
        <v>53</v>
      </c>
      <c r="F4819" s="8" t="s">
        <v>1306</v>
      </c>
    </row>
    <row r="4820" spans="1:6" ht="15" x14ac:dyDescent="0.25">
      <c r="A4820" s="8" t="s">
        <v>1304</v>
      </c>
      <c r="B4820" s="8" t="s">
        <v>46</v>
      </c>
      <c r="C4820" s="8" t="s">
        <v>1323</v>
      </c>
      <c r="D4820" s="8" t="s">
        <v>5754</v>
      </c>
      <c r="E4820" s="9">
        <v>47</v>
      </c>
      <c r="F4820" s="8" t="s">
        <v>1306</v>
      </c>
    </row>
    <row r="4821" spans="1:6" ht="15" x14ac:dyDescent="0.25">
      <c r="A4821" s="8" t="s">
        <v>1304</v>
      </c>
      <c r="B4821" s="8" t="s">
        <v>46</v>
      </c>
      <c r="C4821" s="8" t="s">
        <v>1324</v>
      </c>
      <c r="D4821" s="8" t="s">
        <v>5750</v>
      </c>
      <c r="E4821" s="9">
        <v>426</v>
      </c>
      <c r="F4821" s="8" t="s">
        <v>1306</v>
      </c>
    </row>
    <row r="4822" spans="1:6" ht="15" x14ac:dyDescent="0.25">
      <c r="A4822" s="8" t="s">
        <v>1304</v>
      </c>
      <c r="B4822" s="8" t="s">
        <v>46</v>
      </c>
      <c r="C4822" s="8" t="s">
        <v>1324</v>
      </c>
      <c r="D4822" s="8" t="s">
        <v>5782</v>
      </c>
      <c r="E4822" s="9">
        <v>193</v>
      </c>
      <c r="F4822" s="8" t="s">
        <v>1306</v>
      </c>
    </row>
    <row r="4823" spans="1:6" ht="15" x14ac:dyDescent="0.25">
      <c r="A4823" s="8" t="s">
        <v>1304</v>
      </c>
      <c r="B4823" s="8" t="s">
        <v>46</v>
      </c>
      <c r="C4823" s="8" t="s">
        <v>1324</v>
      </c>
      <c r="D4823" s="8" t="s">
        <v>5783</v>
      </c>
      <c r="E4823" s="9">
        <v>246</v>
      </c>
      <c r="F4823" s="8" t="s">
        <v>1306</v>
      </c>
    </row>
    <row r="4824" spans="1:6" ht="15" x14ac:dyDescent="0.25">
      <c r="A4824" s="8" t="s">
        <v>1304</v>
      </c>
      <c r="B4824" s="8" t="s">
        <v>46</v>
      </c>
      <c r="C4824" s="8" t="s">
        <v>1324</v>
      </c>
      <c r="D4824" s="8" t="s">
        <v>5784</v>
      </c>
      <c r="E4824" s="9">
        <v>234</v>
      </c>
      <c r="F4824" s="8" t="s">
        <v>1306</v>
      </c>
    </row>
    <row r="4825" spans="1:6" ht="15" x14ac:dyDescent="0.25">
      <c r="A4825" s="8" t="s">
        <v>1325</v>
      </c>
      <c r="B4825" s="8" t="s">
        <v>1327</v>
      </c>
      <c r="C4825" s="8" t="s">
        <v>1328</v>
      </c>
      <c r="D4825" s="8" t="s">
        <v>5785</v>
      </c>
      <c r="E4825" s="9">
        <v>28</v>
      </c>
      <c r="F4825" s="8" t="s">
        <v>1327</v>
      </c>
    </row>
    <row r="4826" spans="1:6" ht="15" x14ac:dyDescent="0.25">
      <c r="A4826" s="8" t="s">
        <v>1325</v>
      </c>
      <c r="B4826" s="8" t="s">
        <v>1327</v>
      </c>
      <c r="C4826" s="8" t="s">
        <v>1329</v>
      </c>
      <c r="D4826" s="8" t="s">
        <v>5786</v>
      </c>
      <c r="E4826" s="9">
        <v>80</v>
      </c>
      <c r="F4826" s="8" t="s">
        <v>1327</v>
      </c>
    </row>
    <row r="4827" spans="1:6" ht="15" x14ac:dyDescent="0.25">
      <c r="A4827" s="8" t="s">
        <v>1325</v>
      </c>
      <c r="B4827" s="8" t="s">
        <v>1327</v>
      </c>
      <c r="C4827" s="8" t="s">
        <v>1330</v>
      </c>
      <c r="D4827" s="8" t="s">
        <v>5785</v>
      </c>
      <c r="E4827" s="9">
        <v>30</v>
      </c>
      <c r="F4827" s="8" t="s">
        <v>1327</v>
      </c>
    </row>
    <row r="4828" spans="1:6" ht="15" x14ac:dyDescent="0.25">
      <c r="A4828" s="8" t="s">
        <v>1325</v>
      </c>
      <c r="B4828" s="8" t="s">
        <v>1327</v>
      </c>
      <c r="C4828" s="8" t="s">
        <v>1331</v>
      </c>
      <c r="D4828" s="8" t="s">
        <v>5786</v>
      </c>
      <c r="E4828" s="9">
        <v>64</v>
      </c>
      <c r="F4828" s="8" t="s">
        <v>1327</v>
      </c>
    </row>
    <row r="4829" spans="1:6" ht="15" x14ac:dyDescent="0.25">
      <c r="A4829" s="8" t="s">
        <v>1325</v>
      </c>
      <c r="B4829" s="8" t="s">
        <v>1327</v>
      </c>
      <c r="C4829" s="8" t="s">
        <v>1332</v>
      </c>
      <c r="D4829" s="8" t="s">
        <v>5787</v>
      </c>
      <c r="E4829" s="9">
        <v>2</v>
      </c>
      <c r="F4829" s="8" t="s">
        <v>1327</v>
      </c>
    </row>
    <row r="4830" spans="1:6" ht="15" x14ac:dyDescent="0.25">
      <c r="A4830" s="8" t="s">
        <v>1325</v>
      </c>
      <c r="B4830" s="8" t="s">
        <v>1327</v>
      </c>
      <c r="C4830" s="8" t="s">
        <v>1333</v>
      </c>
      <c r="D4830" s="8" t="s">
        <v>5786</v>
      </c>
      <c r="E4830" s="9">
        <v>32</v>
      </c>
      <c r="F4830" s="8" t="s">
        <v>1327</v>
      </c>
    </row>
    <row r="4831" spans="1:6" ht="15" x14ac:dyDescent="0.25">
      <c r="A4831" s="8" t="s">
        <v>1325</v>
      </c>
      <c r="B4831" s="8" t="s">
        <v>1327</v>
      </c>
      <c r="C4831" s="8" t="s">
        <v>1334</v>
      </c>
      <c r="D4831" s="8" t="s">
        <v>5788</v>
      </c>
      <c r="E4831" s="9">
        <v>47</v>
      </c>
      <c r="F4831" s="8" t="s">
        <v>1327</v>
      </c>
    </row>
    <row r="4832" spans="1:6" ht="15" x14ac:dyDescent="0.25">
      <c r="A4832" s="8" t="s">
        <v>1325</v>
      </c>
      <c r="B4832" s="8" t="s">
        <v>1327</v>
      </c>
      <c r="C4832" s="8" t="s">
        <v>1335</v>
      </c>
      <c r="D4832" s="8" t="s">
        <v>5789</v>
      </c>
      <c r="E4832" s="9">
        <v>98</v>
      </c>
      <c r="F4832" s="8" t="s">
        <v>1327</v>
      </c>
    </row>
    <row r="4833" spans="1:6" ht="15" x14ac:dyDescent="0.25">
      <c r="A4833" s="8" t="s">
        <v>1325</v>
      </c>
      <c r="B4833" s="8" t="s">
        <v>1327</v>
      </c>
      <c r="C4833" s="8" t="s">
        <v>1336</v>
      </c>
      <c r="D4833" s="8" t="s">
        <v>5786</v>
      </c>
      <c r="E4833" s="9">
        <v>38</v>
      </c>
      <c r="F4833" s="8" t="s">
        <v>1327</v>
      </c>
    </row>
    <row r="4834" spans="1:6" ht="15" x14ac:dyDescent="0.25">
      <c r="A4834" s="8" t="s">
        <v>1325</v>
      </c>
      <c r="B4834" s="8" t="s">
        <v>1327</v>
      </c>
      <c r="C4834" s="8" t="s">
        <v>1326</v>
      </c>
      <c r="D4834" s="8" t="s">
        <v>5790</v>
      </c>
      <c r="E4834" s="9">
        <v>182</v>
      </c>
      <c r="F4834" s="8" t="s">
        <v>1327</v>
      </c>
    </row>
    <row r="4835" spans="1:6" ht="15" x14ac:dyDescent="0.25">
      <c r="A4835" s="8" t="s">
        <v>1325</v>
      </c>
      <c r="B4835" s="8" t="s">
        <v>1327</v>
      </c>
      <c r="C4835" s="8" t="s">
        <v>1326</v>
      </c>
      <c r="D4835" s="8" t="s">
        <v>5787</v>
      </c>
      <c r="E4835" s="9">
        <v>12</v>
      </c>
      <c r="F4835" s="8" t="s">
        <v>1327</v>
      </c>
    </row>
    <row r="4836" spans="1:6" ht="15" x14ac:dyDescent="0.25">
      <c r="A4836" s="8" t="s">
        <v>1325</v>
      </c>
      <c r="B4836" s="8" t="s">
        <v>1327</v>
      </c>
      <c r="C4836" s="8" t="s">
        <v>1326</v>
      </c>
      <c r="D4836" s="8" t="s">
        <v>5791</v>
      </c>
      <c r="E4836" s="9">
        <v>316</v>
      </c>
      <c r="F4836" s="8" t="s">
        <v>1327</v>
      </c>
    </row>
    <row r="4837" spans="1:6" ht="15" x14ac:dyDescent="0.25">
      <c r="A4837" s="8" t="s">
        <v>1325</v>
      </c>
      <c r="B4837" s="8" t="s">
        <v>1327</v>
      </c>
      <c r="C4837" s="8" t="s">
        <v>1326</v>
      </c>
      <c r="D4837" s="8" t="s">
        <v>5792</v>
      </c>
      <c r="E4837" s="9">
        <v>285</v>
      </c>
      <c r="F4837" s="8" t="s">
        <v>1327</v>
      </c>
    </row>
    <row r="4838" spans="1:6" ht="15" x14ac:dyDescent="0.25">
      <c r="A4838" s="8" t="s">
        <v>1325</v>
      </c>
      <c r="B4838" s="8" t="s">
        <v>1327</v>
      </c>
      <c r="C4838" s="8" t="s">
        <v>1326</v>
      </c>
      <c r="D4838" s="8" t="s">
        <v>5793</v>
      </c>
      <c r="E4838" s="9">
        <v>312</v>
      </c>
      <c r="F4838" s="8" t="s">
        <v>1327</v>
      </c>
    </row>
    <row r="4839" spans="1:6" ht="15" x14ac:dyDescent="0.25">
      <c r="A4839" s="8" t="s">
        <v>1325</v>
      </c>
      <c r="B4839" s="8" t="s">
        <v>1327</v>
      </c>
      <c r="C4839" s="8" t="s">
        <v>1327</v>
      </c>
      <c r="D4839" s="8" t="s">
        <v>5788</v>
      </c>
      <c r="E4839" s="9">
        <v>12</v>
      </c>
      <c r="F4839" s="8" t="s">
        <v>1327</v>
      </c>
    </row>
    <row r="4840" spans="1:6" ht="15" x14ac:dyDescent="0.25">
      <c r="A4840" s="8" t="s">
        <v>1325</v>
      </c>
      <c r="B4840" s="8" t="s">
        <v>1327</v>
      </c>
      <c r="C4840" s="8" t="s">
        <v>1327</v>
      </c>
      <c r="D4840" s="8" t="s">
        <v>5794</v>
      </c>
      <c r="E4840" s="9">
        <v>236</v>
      </c>
      <c r="F4840" s="8" t="s">
        <v>1327</v>
      </c>
    </row>
    <row r="4841" spans="1:6" ht="15" x14ac:dyDescent="0.25">
      <c r="A4841" s="8" t="s">
        <v>1325</v>
      </c>
      <c r="B4841" s="8" t="s">
        <v>1327</v>
      </c>
      <c r="C4841" s="8" t="s">
        <v>1327</v>
      </c>
      <c r="D4841" s="8" t="s">
        <v>5795</v>
      </c>
      <c r="E4841" s="9">
        <v>203</v>
      </c>
      <c r="F4841" s="8" t="s">
        <v>1327</v>
      </c>
    </row>
    <row r="4842" spans="1:6" ht="15" x14ac:dyDescent="0.25">
      <c r="A4842" s="8" t="s">
        <v>1325</v>
      </c>
      <c r="B4842" s="8" t="s">
        <v>1327</v>
      </c>
      <c r="C4842" s="8" t="s">
        <v>1327</v>
      </c>
      <c r="D4842" s="8" t="s">
        <v>5786</v>
      </c>
      <c r="E4842" s="9">
        <v>4</v>
      </c>
      <c r="F4842" s="8" t="s">
        <v>1327</v>
      </c>
    </row>
    <row r="4843" spans="1:6" ht="15" x14ac:dyDescent="0.25">
      <c r="A4843" s="8" t="s">
        <v>1325</v>
      </c>
      <c r="B4843" s="8" t="s">
        <v>1327</v>
      </c>
      <c r="C4843" s="8" t="s">
        <v>1327</v>
      </c>
      <c r="D4843" s="8" t="s">
        <v>5796</v>
      </c>
      <c r="E4843" s="9">
        <v>117</v>
      </c>
      <c r="F4843" s="8" t="s">
        <v>1327</v>
      </c>
    </row>
    <row r="4844" spans="1:6" ht="15" x14ac:dyDescent="0.25">
      <c r="A4844" s="8" t="s">
        <v>1325</v>
      </c>
      <c r="B4844" s="8" t="s">
        <v>1327</v>
      </c>
      <c r="C4844" s="8" t="s">
        <v>1337</v>
      </c>
      <c r="D4844" s="8" t="s">
        <v>5785</v>
      </c>
      <c r="E4844" s="9">
        <v>29</v>
      </c>
      <c r="F4844" s="8" t="s">
        <v>1327</v>
      </c>
    </row>
    <row r="4845" spans="1:6" ht="15" x14ac:dyDescent="0.25">
      <c r="A4845" s="8" t="s">
        <v>1325</v>
      </c>
      <c r="B4845" s="8" t="s">
        <v>1327</v>
      </c>
      <c r="C4845" s="8" t="s">
        <v>1338</v>
      </c>
      <c r="D4845" s="8" t="s">
        <v>5788</v>
      </c>
      <c r="E4845" s="9">
        <v>59</v>
      </c>
      <c r="F4845" s="8" t="s">
        <v>1327</v>
      </c>
    </row>
    <row r="4846" spans="1:6" ht="15" x14ac:dyDescent="0.25">
      <c r="A4846" s="8" t="s">
        <v>1325</v>
      </c>
      <c r="B4846" s="8" t="s">
        <v>1327</v>
      </c>
      <c r="C4846" s="8" t="s">
        <v>1339</v>
      </c>
      <c r="D4846" s="8" t="s">
        <v>5788</v>
      </c>
      <c r="E4846" s="9">
        <v>9</v>
      </c>
      <c r="F4846" s="8" t="s">
        <v>1327</v>
      </c>
    </row>
    <row r="4847" spans="1:6" ht="15" x14ac:dyDescent="0.25">
      <c r="A4847" s="8" t="s">
        <v>1325</v>
      </c>
      <c r="B4847" s="8" t="s">
        <v>1327</v>
      </c>
      <c r="C4847" s="8" t="s">
        <v>1340</v>
      </c>
      <c r="D4847" s="8" t="s">
        <v>5788</v>
      </c>
      <c r="E4847" s="9">
        <v>63</v>
      </c>
      <c r="F4847" s="8" t="s">
        <v>1327</v>
      </c>
    </row>
    <row r="4848" spans="1:6" ht="15" x14ac:dyDescent="0.25">
      <c r="A4848" s="8" t="s">
        <v>1341</v>
      </c>
      <c r="B4848" s="8" t="s">
        <v>1342</v>
      </c>
      <c r="C4848" s="8" t="s">
        <v>1343</v>
      </c>
      <c r="D4848" s="8" t="s">
        <v>5797</v>
      </c>
      <c r="E4848" s="9">
        <v>17</v>
      </c>
      <c r="F4848" s="8" t="s">
        <v>1342</v>
      </c>
    </row>
    <row r="4849" spans="1:6" ht="15" x14ac:dyDescent="0.25">
      <c r="A4849" s="8" t="s">
        <v>1341</v>
      </c>
      <c r="B4849" s="8" t="s">
        <v>1342</v>
      </c>
      <c r="C4849" s="8" t="s">
        <v>1347</v>
      </c>
      <c r="D4849" s="8" t="s">
        <v>5797</v>
      </c>
      <c r="E4849" s="9">
        <v>7</v>
      </c>
      <c r="F4849" s="8" t="s">
        <v>1342</v>
      </c>
    </row>
    <row r="4850" spans="1:6" ht="15" x14ac:dyDescent="0.25">
      <c r="A4850" s="8" t="s">
        <v>1341</v>
      </c>
      <c r="B4850" s="8" t="s">
        <v>1342</v>
      </c>
      <c r="C4850" s="8" t="s">
        <v>1344</v>
      </c>
      <c r="D4850" s="8" t="s">
        <v>5797</v>
      </c>
      <c r="E4850" s="9">
        <v>18</v>
      </c>
      <c r="F4850" s="8" t="s">
        <v>1342</v>
      </c>
    </row>
    <row r="4851" spans="1:6" ht="15" x14ac:dyDescent="0.25">
      <c r="A4851" s="8" t="s">
        <v>1341</v>
      </c>
      <c r="B4851" s="8" t="s">
        <v>1342</v>
      </c>
      <c r="C4851" s="8" t="s">
        <v>1345</v>
      </c>
      <c r="D4851" s="8" t="s">
        <v>5797</v>
      </c>
      <c r="E4851" s="9">
        <v>4</v>
      </c>
      <c r="F4851" s="8" t="s">
        <v>1342</v>
      </c>
    </row>
    <row r="4852" spans="1:6" ht="15" x14ac:dyDescent="0.25">
      <c r="A4852" s="8" t="s">
        <v>1341</v>
      </c>
      <c r="B4852" s="8" t="s">
        <v>1342</v>
      </c>
      <c r="C4852" s="8" t="s">
        <v>1342</v>
      </c>
      <c r="D4852" s="8" t="s">
        <v>5797</v>
      </c>
      <c r="E4852" s="9">
        <v>98</v>
      </c>
      <c r="F4852" s="8" t="s">
        <v>1342</v>
      </c>
    </row>
    <row r="4853" spans="1:6" ht="15" x14ac:dyDescent="0.25">
      <c r="A4853" s="8" t="s">
        <v>1341</v>
      </c>
      <c r="B4853" s="8" t="s">
        <v>1342</v>
      </c>
      <c r="C4853" s="8" t="s">
        <v>1346</v>
      </c>
      <c r="D4853" s="8" t="s">
        <v>5797</v>
      </c>
      <c r="E4853" s="9">
        <v>15</v>
      </c>
      <c r="F4853" s="8" t="s">
        <v>1342</v>
      </c>
    </row>
    <row r="4854" spans="1:6" ht="15" x14ac:dyDescent="0.25">
      <c r="A4854" s="8" t="s">
        <v>1348</v>
      </c>
      <c r="B4854" s="8" t="s">
        <v>1349</v>
      </c>
      <c r="C4854" s="8" t="s">
        <v>1349</v>
      </c>
      <c r="D4854" s="8" t="s">
        <v>5798</v>
      </c>
      <c r="E4854" s="9">
        <v>188</v>
      </c>
      <c r="F4854" s="8" t="s">
        <v>1349</v>
      </c>
    </row>
    <row r="4855" spans="1:6" ht="15" x14ac:dyDescent="0.25">
      <c r="A4855" s="8" t="s">
        <v>1348</v>
      </c>
      <c r="B4855" s="8" t="s">
        <v>1349</v>
      </c>
      <c r="C4855" s="8" t="s">
        <v>1349</v>
      </c>
      <c r="D4855" s="8" t="s">
        <v>5799</v>
      </c>
      <c r="E4855" s="9">
        <v>469</v>
      </c>
      <c r="F4855" s="8" t="s">
        <v>1349</v>
      </c>
    </row>
    <row r="4856" spans="1:6" ht="15" x14ac:dyDescent="0.25">
      <c r="A4856" s="8" t="s">
        <v>1348</v>
      </c>
      <c r="B4856" s="8" t="s">
        <v>1349</v>
      </c>
      <c r="C4856" s="8" t="s">
        <v>1349</v>
      </c>
      <c r="D4856" s="8" t="s">
        <v>5800</v>
      </c>
      <c r="E4856" s="9">
        <v>301</v>
      </c>
      <c r="F4856" s="8" t="s">
        <v>1349</v>
      </c>
    </row>
    <row r="4857" spans="1:6" ht="15" x14ac:dyDescent="0.25">
      <c r="A4857" s="8" t="s">
        <v>1348</v>
      </c>
      <c r="B4857" s="8" t="s">
        <v>1349</v>
      </c>
      <c r="C4857" s="8" t="s">
        <v>1349</v>
      </c>
      <c r="D4857" s="8" t="s">
        <v>5801</v>
      </c>
      <c r="E4857" s="9">
        <v>234</v>
      </c>
      <c r="F4857" s="8" t="s">
        <v>1349</v>
      </c>
    </row>
    <row r="4858" spans="1:6" ht="15" x14ac:dyDescent="0.25">
      <c r="A4858" s="8" t="s">
        <v>1350</v>
      </c>
      <c r="B4858" s="8" t="s">
        <v>1352</v>
      </c>
      <c r="C4858" s="8" t="s">
        <v>1351</v>
      </c>
      <c r="D4858" s="8" t="s">
        <v>5802</v>
      </c>
      <c r="E4858" s="9">
        <v>26</v>
      </c>
      <c r="F4858" s="8" t="s">
        <v>1352</v>
      </c>
    </row>
    <row r="4859" spans="1:6" ht="15" x14ac:dyDescent="0.25">
      <c r="A4859" s="8" t="s">
        <v>1350</v>
      </c>
      <c r="B4859" s="8" t="s">
        <v>1352</v>
      </c>
      <c r="C4859" s="8" t="s">
        <v>1353</v>
      </c>
      <c r="D4859" s="8" t="s">
        <v>5802</v>
      </c>
      <c r="E4859" s="9">
        <v>39</v>
      </c>
      <c r="F4859" s="8" t="s">
        <v>1352</v>
      </c>
    </row>
    <row r="4860" spans="1:6" ht="15" x14ac:dyDescent="0.25">
      <c r="A4860" s="8" t="s">
        <v>1350</v>
      </c>
      <c r="B4860" s="8" t="s">
        <v>1352</v>
      </c>
      <c r="C4860" s="8" t="s">
        <v>1354</v>
      </c>
      <c r="D4860" s="8" t="s">
        <v>5802</v>
      </c>
      <c r="E4860" s="9">
        <v>47</v>
      </c>
      <c r="F4860" s="8" t="s">
        <v>1352</v>
      </c>
    </row>
    <row r="4861" spans="1:6" ht="15" x14ac:dyDescent="0.25">
      <c r="A4861" s="8" t="s">
        <v>1350</v>
      </c>
      <c r="B4861" s="8" t="s">
        <v>1352</v>
      </c>
      <c r="C4861" s="8" t="s">
        <v>1355</v>
      </c>
      <c r="D4861" s="8" t="s">
        <v>5802</v>
      </c>
      <c r="E4861" s="9">
        <v>20</v>
      </c>
      <c r="F4861" s="8" t="s">
        <v>1352</v>
      </c>
    </row>
    <row r="4862" spans="1:6" ht="15" x14ac:dyDescent="0.25">
      <c r="A4862" s="8" t="s">
        <v>1350</v>
      </c>
      <c r="B4862" s="8" t="s">
        <v>1352</v>
      </c>
      <c r="C4862" s="8" t="s">
        <v>1352</v>
      </c>
      <c r="D4862" s="8" t="s">
        <v>5802</v>
      </c>
      <c r="E4862" s="9">
        <v>65</v>
      </c>
      <c r="F4862" s="8" t="s">
        <v>1352</v>
      </c>
    </row>
    <row r="4863" spans="1:6" ht="15" x14ac:dyDescent="0.25">
      <c r="A4863" s="8" t="s">
        <v>1350</v>
      </c>
      <c r="B4863" s="8" t="s">
        <v>1352</v>
      </c>
      <c r="C4863" s="8" t="s">
        <v>1352</v>
      </c>
      <c r="D4863" s="8" t="s">
        <v>5803</v>
      </c>
      <c r="E4863" s="9">
        <v>92</v>
      </c>
      <c r="F4863" s="8" t="s">
        <v>1352</v>
      </c>
    </row>
    <row r="4864" spans="1:6" ht="15" x14ac:dyDescent="0.25">
      <c r="A4864" s="8" t="s">
        <v>1350</v>
      </c>
      <c r="B4864" s="8" t="s">
        <v>1352</v>
      </c>
      <c r="C4864" s="8" t="s">
        <v>1356</v>
      </c>
      <c r="D4864" s="8" t="s">
        <v>5804</v>
      </c>
      <c r="E4864" s="9">
        <v>4</v>
      </c>
      <c r="F4864" s="8" t="s">
        <v>1352</v>
      </c>
    </row>
    <row r="4865" spans="1:6" ht="15" x14ac:dyDescent="0.25">
      <c r="A4865" s="8" t="s">
        <v>1357</v>
      </c>
      <c r="B4865" s="8" t="s">
        <v>1358</v>
      </c>
      <c r="C4865" s="8" t="s">
        <v>1359</v>
      </c>
      <c r="D4865" s="8" t="s">
        <v>5805</v>
      </c>
      <c r="E4865" s="9">
        <v>159</v>
      </c>
      <c r="F4865" s="8" t="s">
        <v>1358</v>
      </c>
    </row>
    <row r="4866" spans="1:6" ht="15" x14ac:dyDescent="0.25">
      <c r="A4866" s="8" t="s">
        <v>1357</v>
      </c>
      <c r="B4866" s="8" t="s">
        <v>1358</v>
      </c>
      <c r="C4866" s="8" t="s">
        <v>1359</v>
      </c>
      <c r="D4866" s="8" t="s">
        <v>5806</v>
      </c>
      <c r="E4866" s="9">
        <v>297</v>
      </c>
      <c r="F4866" s="8" t="s">
        <v>1358</v>
      </c>
    </row>
    <row r="4867" spans="1:6" ht="15" x14ac:dyDescent="0.25">
      <c r="A4867" s="8" t="s">
        <v>1357</v>
      </c>
      <c r="B4867" s="8" t="s">
        <v>1358</v>
      </c>
      <c r="C4867" s="8" t="s">
        <v>1359</v>
      </c>
      <c r="D4867" s="8" t="s">
        <v>5807</v>
      </c>
      <c r="E4867" s="9">
        <v>158</v>
      </c>
      <c r="F4867" s="8" t="s">
        <v>1358</v>
      </c>
    </row>
    <row r="4868" spans="1:6" ht="15" x14ac:dyDescent="0.25">
      <c r="A4868" s="8" t="s">
        <v>1357</v>
      </c>
      <c r="B4868" s="8" t="s">
        <v>1358</v>
      </c>
      <c r="C4868" s="8" t="s">
        <v>1359</v>
      </c>
      <c r="D4868" s="8" t="s">
        <v>5808</v>
      </c>
      <c r="E4868" s="9">
        <v>76</v>
      </c>
      <c r="F4868" s="8" t="s">
        <v>1358</v>
      </c>
    </row>
    <row r="4869" spans="1:6" ht="15" x14ac:dyDescent="0.25">
      <c r="A4869" s="8" t="s">
        <v>1357</v>
      </c>
      <c r="B4869" s="8" t="s">
        <v>1358</v>
      </c>
      <c r="C4869" s="8" t="s">
        <v>1359</v>
      </c>
      <c r="D4869" s="8" t="s">
        <v>5809</v>
      </c>
      <c r="E4869" s="9">
        <v>28</v>
      </c>
      <c r="F4869" s="8" t="s">
        <v>1358</v>
      </c>
    </row>
    <row r="4870" spans="1:6" ht="15" x14ac:dyDescent="0.25">
      <c r="A4870" s="8" t="s">
        <v>1357</v>
      </c>
      <c r="B4870" s="8" t="s">
        <v>1358</v>
      </c>
      <c r="C4870" s="8" t="s">
        <v>1359</v>
      </c>
      <c r="D4870" s="8" t="s">
        <v>5810</v>
      </c>
      <c r="E4870" s="9">
        <v>235</v>
      </c>
      <c r="F4870" s="8" t="s">
        <v>1358</v>
      </c>
    </row>
    <row r="4871" spans="1:6" ht="15" x14ac:dyDescent="0.25">
      <c r="A4871" s="8" t="s">
        <v>1357</v>
      </c>
      <c r="B4871" s="8" t="s">
        <v>1358</v>
      </c>
      <c r="C4871" s="8" t="s">
        <v>1359</v>
      </c>
      <c r="D4871" s="8" t="s">
        <v>5811</v>
      </c>
      <c r="E4871" s="9">
        <v>442</v>
      </c>
      <c r="F4871" s="8" t="s">
        <v>1358</v>
      </c>
    </row>
    <row r="4872" spans="1:6" ht="15" x14ac:dyDescent="0.25">
      <c r="A4872" s="8" t="s">
        <v>1357</v>
      </c>
      <c r="B4872" s="8" t="s">
        <v>1358</v>
      </c>
      <c r="C4872" s="8" t="s">
        <v>1359</v>
      </c>
      <c r="D4872" s="8" t="s">
        <v>5812</v>
      </c>
      <c r="E4872" s="9">
        <v>213</v>
      </c>
      <c r="F4872" s="8" t="s">
        <v>1358</v>
      </c>
    </row>
    <row r="4873" spans="1:6" ht="15" x14ac:dyDescent="0.25">
      <c r="A4873" s="8" t="s">
        <v>1357</v>
      </c>
      <c r="B4873" s="8" t="s">
        <v>1358</v>
      </c>
      <c r="C4873" s="8" t="s">
        <v>1360</v>
      </c>
      <c r="D4873" s="8" t="s">
        <v>5813</v>
      </c>
      <c r="E4873" s="9">
        <v>488</v>
      </c>
      <c r="F4873" s="8" t="s">
        <v>1358</v>
      </c>
    </row>
    <row r="4874" spans="1:6" ht="15" x14ac:dyDescent="0.25">
      <c r="A4874" s="8" t="s">
        <v>1357</v>
      </c>
      <c r="B4874" s="8" t="s">
        <v>1358</v>
      </c>
      <c r="C4874" s="8" t="s">
        <v>1360</v>
      </c>
      <c r="D4874" s="8" t="s">
        <v>5814</v>
      </c>
      <c r="E4874" s="9">
        <v>297</v>
      </c>
      <c r="F4874" s="8" t="s">
        <v>1358</v>
      </c>
    </row>
    <row r="4875" spans="1:6" ht="15" x14ac:dyDescent="0.25">
      <c r="A4875" s="8" t="s">
        <v>1357</v>
      </c>
      <c r="B4875" s="8" t="s">
        <v>1358</v>
      </c>
      <c r="C4875" s="8" t="s">
        <v>1360</v>
      </c>
      <c r="D4875" s="8" t="s">
        <v>5815</v>
      </c>
      <c r="E4875" s="9">
        <v>254</v>
      </c>
      <c r="F4875" s="8" t="s">
        <v>1358</v>
      </c>
    </row>
    <row r="4876" spans="1:6" ht="15" x14ac:dyDescent="0.25">
      <c r="A4876" s="8" t="s">
        <v>1357</v>
      </c>
      <c r="B4876" s="8" t="s">
        <v>1358</v>
      </c>
      <c r="C4876" s="8" t="s">
        <v>1360</v>
      </c>
      <c r="D4876" s="8" t="s">
        <v>5816</v>
      </c>
      <c r="E4876" s="9">
        <v>251</v>
      </c>
      <c r="F4876" s="8" t="s">
        <v>1358</v>
      </c>
    </row>
    <row r="4877" spans="1:6" ht="15" x14ac:dyDescent="0.25">
      <c r="A4877" s="8" t="s">
        <v>1357</v>
      </c>
      <c r="B4877" s="8" t="s">
        <v>1358</v>
      </c>
      <c r="C4877" s="8" t="s">
        <v>1360</v>
      </c>
      <c r="D4877" s="8" t="s">
        <v>5817</v>
      </c>
      <c r="E4877" s="9">
        <v>333</v>
      </c>
      <c r="F4877" s="8" t="s">
        <v>1358</v>
      </c>
    </row>
    <row r="4878" spans="1:6" ht="15" x14ac:dyDescent="0.25">
      <c r="A4878" s="8" t="s">
        <v>1357</v>
      </c>
      <c r="B4878" s="8" t="s">
        <v>1358</v>
      </c>
      <c r="C4878" s="8" t="s">
        <v>1360</v>
      </c>
      <c r="D4878" s="8" t="s">
        <v>5818</v>
      </c>
      <c r="E4878" s="9">
        <v>222</v>
      </c>
      <c r="F4878" s="8" t="s">
        <v>1358</v>
      </c>
    </row>
    <row r="4879" spans="1:6" ht="15" x14ac:dyDescent="0.25">
      <c r="A4879" s="8" t="s">
        <v>1357</v>
      </c>
      <c r="B4879" s="8" t="s">
        <v>1358</v>
      </c>
      <c r="C4879" s="8" t="s">
        <v>1360</v>
      </c>
      <c r="D4879" s="8" t="s">
        <v>5819</v>
      </c>
      <c r="E4879" s="9">
        <v>195</v>
      </c>
      <c r="F4879" s="8" t="s">
        <v>1358</v>
      </c>
    </row>
    <row r="4880" spans="1:6" ht="15" x14ac:dyDescent="0.25">
      <c r="A4880" s="8" t="s">
        <v>1357</v>
      </c>
      <c r="B4880" s="8" t="s">
        <v>1358</v>
      </c>
      <c r="C4880" s="8" t="s">
        <v>1360</v>
      </c>
      <c r="D4880" s="8" t="s">
        <v>5820</v>
      </c>
      <c r="E4880" s="9">
        <v>433</v>
      </c>
      <c r="F4880" s="8" t="s">
        <v>1358</v>
      </c>
    </row>
    <row r="4881" spans="1:6" ht="15" x14ac:dyDescent="0.25">
      <c r="A4881" s="8" t="s">
        <v>1357</v>
      </c>
      <c r="B4881" s="8" t="s">
        <v>1358</v>
      </c>
      <c r="C4881" s="8" t="s">
        <v>1360</v>
      </c>
      <c r="D4881" s="8" t="s">
        <v>5821</v>
      </c>
      <c r="E4881" s="9">
        <v>263</v>
      </c>
      <c r="F4881" s="8" t="s">
        <v>1358</v>
      </c>
    </row>
    <row r="4882" spans="1:6" ht="15" x14ac:dyDescent="0.25">
      <c r="A4882" s="8" t="s">
        <v>1357</v>
      </c>
      <c r="B4882" s="8" t="s">
        <v>1358</v>
      </c>
      <c r="C4882" s="8" t="s">
        <v>1360</v>
      </c>
      <c r="D4882" s="8" t="s">
        <v>5822</v>
      </c>
      <c r="E4882" s="9">
        <v>213</v>
      </c>
      <c r="F4882" s="8" t="s">
        <v>1358</v>
      </c>
    </row>
    <row r="4883" spans="1:6" ht="15" x14ac:dyDescent="0.25">
      <c r="A4883" s="8" t="s">
        <v>1357</v>
      </c>
      <c r="B4883" s="8" t="s">
        <v>1358</v>
      </c>
      <c r="C4883" s="8" t="s">
        <v>1360</v>
      </c>
      <c r="D4883" s="8" t="s">
        <v>5823</v>
      </c>
      <c r="E4883" s="9">
        <v>212</v>
      </c>
      <c r="F4883" s="8" t="s">
        <v>1358</v>
      </c>
    </row>
    <row r="4884" spans="1:6" ht="15" x14ac:dyDescent="0.25">
      <c r="A4884" s="8" t="s">
        <v>1357</v>
      </c>
      <c r="B4884" s="8" t="s">
        <v>1358</v>
      </c>
      <c r="C4884" s="8" t="s">
        <v>1360</v>
      </c>
      <c r="D4884" s="8" t="s">
        <v>5824</v>
      </c>
      <c r="E4884" s="9">
        <v>181</v>
      </c>
      <c r="F4884" s="8" t="s">
        <v>1358</v>
      </c>
    </row>
    <row r="4885" spans="1:6" ht="15" x14ac:dyDescent="0.25">
      <c r="A4885" s="8" t="s">
        <v>1357</v>
      </c>
      <c r="B4885" s="8" t="s">
        <v>1358</v>
      </c>
      <c r="C4885" s="8" t="s">
        <v>1360</v>
      </c>
      <c r="D4885" s="8" t="s">
        <v>5825</v>
      </c>
      <c r="E4885" s="9">
        <v>322</v>
      </c>
      <c r="F4885" s="8" t="s">
        <v>1358</v>
      </c>
    </row>
    <row r="4886" spans="1:6" ht="15" x14ac:dyDescent="0.25">
      <c r="A4886" s="8" t="s">
        <v>1357</v>
      </c>
      <c r="B4886" s="8" t="s">
        <v>1358</v>
      </c>
      <c r="C4886" s="8" t="s">
        <v>1360</v>
      </c>
      <c r="D4886" s="8" t="s">
        <v>5826</v>
      </c>
      <c r="E4886" s="9">
        <v>380</v>
      </c>
      <c r="F4886" s="8" t="s">
        <v>1358</v>
      </c>
    </row>
    <row r="4887" spans="1:6" ht="15" x14ac:dyDescent="0.25">
      <c r="A4887" s="8" t="s">
        <v>1357</v>
      </c>
      <c r="B4887" s="8" t="s">
        <v>1358</v>
      </c>
      <c r="C4887" s="8" t="s">
        <v>1360</v>
      </c>
      <c r="D4887" s="8" t="s">
        <v>5827</v>
      </c>
      <c r="E4887" s="9">
        <v>333</v>
      </c>
      <c r="F4887" s="8" t="s">
        <v>1358</v>
      </c>
    </row>
    <row r="4888" spans="1:6" ht="15" x14ac:dyDescent="0.25">
      <c r="A4888" s="8" t="s">
        <v>1357</v>
      </c>
      <c r="B4888" s="8" t="s">
        <v>1358</v>
      </c>
      <c r="C4888" s="8" t="s">
        <v>1360</v>
      </c>
      <c r="D4888" s="8" t="s">
        <v>5828</v>
      </c>
      <c r="E4888" s="9">
        <v>253</v>
      </c>
      <c r="F4888" s="8" t="s">
        <v>1358</v>
      </c>
    </row>
    <row r="4889" spans="1:6" ht="15" x14ac:dyDescent="0.25">
      <c r="A4889" s="8" t="s">
        <v>1357</v>
      </c>
      <c r="B4889" s="8" t="s">
        <v>1358</v>
      </c>
      <c r="C4889" s="8" t="s">
        <v>1360</v>
      </c>
      <c r="D4889" s="8" t="s">
        <v>5829</v>
      </c>
      <c r="E4889" s="9">
        <v>313</v>
      </c>
      <c r="F4889" s="8" t="s">
        <v>1358</v>
      </c>
    </row>
    <row r="4890" spans="1:6" ht="15" x14ac:dyDescent="0.25">
      <c r="A4890" s="8" t="s">
        <v>1357</v>
      </c>
      <c r="B4890" s="8" t="s">
        <v>1358</v>
      </c>
      <c r="C4890" s="8" t="s">
        <v>1360</v>
      </c>
      <c r="D4890" s="8" t="s">
        <v>5830</v>
      </c>
      <c r="E4890" s="9">
        <v>222</v>
      </c>
      <c r="F4890" s="8" t="s">
        <v>1358</v>
      </c>
    </row>
    <row r="4891" spans="1:6" ht="15" x14ac:dyDescent="0.25">
      <c r="A4891" s="8" t="s">
        <v>1357</v>
      </c>
      <c r="B4891" s="8" t="s">
        <v>1358</v>
      </c>
      <c r="C4891" s="8" t="s">
        <v>1360</v>
      </c>
      <c r="D4891" s="8" t="s">
        <v>5831</v>
      </c>
      <c r="E4891" s="9">
        <v>267</v>
      </c>
      <c r="F4891" s="8" t="s">
        <v>1358</v>
      </c>
    </row>
    <row r="4892" spans="1:6" ht="15" x14ac:dyDescent="0.25">
      <c r="A4892" s="8" t="s">
        <v>1357</v>
      </c>
      <c r="B4892" s="8" t="s">
        <v>1358</v>
      </c>
      <c r="C4892" s="8" t="s">
        <v>1360</v>
      </c>
      <c r="D4892" s="8" t="s">
        <v>5832</v>
      </c>
      <c r="E4892" s="9">
        <v>180</v>
      </c>
      <c r="F4892" s="8" t="s">
        <v>1358</v>
      </c>
    </row>
    <row r="4893" spans="1:6" ht="15" x14ac:dyDescent="0.25">
      <c r="A4893" s="8" t="s">
        <v>1357</v>
      </c>
      <c r="B4893" s="8" t="s">
        <v>1358</v>
      </c>
      <c r="C4893" s="8" t="s">
        <v>1360</v>
      </c>
      <c r="D4893" s="8" t="s">
        <v>5833</v>
      </c>
      <c r="E4893" s="9">
        <v>403</v>
      </c>
      <c r="F4893" s="8" t="s">
        <v>1358</v>
      </c>
    </row>
    <row r="4894" spans="1:6" ht="15" x14ac:dyDescent="0.25">
      <c r="A4894" s="8" t="s">
        <v>1357</v>
      </c>
      <c r="B4894" s="8" t="s">
        <v>1358</v>
      </c>
      <c r="C4894" s="8" t="s">
        <v>1360</v>
      </c>
      <c r="D4894" s="8" t="s">
        <v>5834</v>
      </c>
      <c r="E4894" s="9">
        <v>196</v>
      </c>
      <c r="F4894" s="8" t="s">
        <v>1358</v>
      </c>
    </row>
    <row r="4895" spans="1:6" ht="15" x14ac:dyDescent="0.25">
      <c r="A4895" s="8" t="s">
        <v>1357</v>
      </c>
      <c r="B4895" s="8" t="s">
        <v>1358</v>
      </c>
      <c r="C4895" s="8" t="s">
        <v>1360</v>
      </c>
      <c r="D4895" s="8" t="s">
        <v>5835</v>
      </c>
      <c r="E4895" s="9">
        <v>122</v>
      </c>
      <c r="F4895" s="8" t="s">
        <v>1358</v>
      </c>
    </row>
    <row r="4896" spans="1:6" ht="15" x14ac:dyDescent="0.25">
      <c r="A4896" s="8" t="s">
        <v>1357</v>
      </c>
      <c r="B4896" s="8" t="s">
        <v>1358</v>
      </c>
      <c r="C4896" s="8" t="s">
        <v>1825</v>
      </c>
      <c r="D4896" s="8" t="s">
        <v>5836</v>
      </c>
      <c r="E4896" s="9">
        <v>3</v>
      </c>
      <c r="F4896" s="8" t="s">
        <v>1358</v>
      </c>
    </row>
    <row r="4897" spans="1:6" ht="15" x14ac:dyDescent="0.25">
      <c r="A4897" s="8" t="s">
        <v>1357</v>
      </c>
      <c r="B4897" s="8" t="s">
        <v>1358</v>
      </c>
      <c r="C4897" s="8" t="s">
        <v>1295</v>
      </c>
      <c r="D4897" s="8" t="s">
        <v>5837</v>
      </c>
      <c r="E4897" s="9">
        <v>488</v>
      </c>
      <c r="F4897" s="8" t="s">
        <v>1358</v>
      </c>
    </row>
    <row r="4898" spans="1:6" ht="15" x14ac:dyDescent="0.25">
      <c r="A4898" s="8" t="s">
        <v>1357</v>
      </c>
      <c r="B4898" s="8" t="s">
        <v>1358</v>
      </c>
      <c r="C4898" s="8" t="s">
        <v>1361</v>
      </c>
      <c r="D4898" s="8" t="s">
        <v>5838</v>
      </c>
      <c r="E4898" s="9">
        <v>299</v>
      </c>
      <c r="F4898" s="8" t="s">
        <v>1358</v>
      </c>
    </row>
    <row r="4899" spans="1:6" ht="15" x14ac:dyDescent="0.25">
      <c r="A4899" s="8" t="s">
        <v>1357</v>
      </c>
      <c r="B4899" s="8" t="s">
        <v>1358</v>
      </c>
      <c r="C4899" s="8" t="s">
        <v>1361</v>
      </c>
      <c r="D4899" s="8" t="s">
        <v>5839</v>
      </c>
      <c r="E4899" s="9">
        <v>99</v>
      </c>
      <c r="F4899" s="8" t="s">
        <v>1358</v>
      </c>
    </row>
    <row r="4900" spans="1:6" ht="15" x14ac:dyDescent="0.25">
      <c r="A4900" s="8" t="s">
        <v>1357</v>
      </c>
      <c r="B4900" s="8" t="s">
        <v>1358</v>
      </c>
      <c r="C4900" s="8" t="s">
        <v>1361</v>
      </c>
      <c r="D4900" s="8" t="s">
        <v>5840</v>
      </c>
      <c r="E4900" s="9">
        <v>302</v>
      </c>
      <c r="F4900" s="8" t="s">
        <v>1358</v>
      </c>
    </row>
    <row r="4901" spans="1:6" ht="15" x14ac:dyDescent="0.25">
      <c r="A4901" s="8" t="s">
        <v>1357</v>
      </c>
      <c r="B4901" s="8" t="s">
        <v>1358</v>
      </c>
      <c r="C4901" s="8" t="s">
        <v>1358</v>
      </c>
      <c r="D4901" s="8" t="s">
        <v>5836</v>
      </c>
      <c r="E4901" s="9">
        <v>37</v>
      </c>
      <c r="F4901" s="8" t="s">
        <v>1358</v>
      </c>
    </row>
    <row r="4902" spans="1:6" ht="15" x14ac:dyDescent="0.25">
      <c r="A4902" s="8" t="s">
        <v>1357</v>
      </c>
      <c r="B4902" s="8" t="s">
        <v>1358</v>
      </c>
      <c r="C4902" s="8" t="s">
        <v>1358</v>
      </c>
      <c r="D4902" s="8" t="s">
        <v>5841</v>
      </c>
      <c r="E4902" s="9">
        <v>26</v>
      </c>
      <c r="F4902" s="8" t="s">
        <v>1358</v>
      </c>
    </row>
    <row r="4903" spans="1:6" ht="15" x14ac:dyDescent="0.25">
      <c r="A4903" s="8" t="s">
        <v>1357</v>
      </c>
      <c r="B4903" s="8" t="s">
        <v>1358</v>
      </c>
      <c r="C4903" s="8" t="s">
        <v>1358</v>
      </c>
      <c r="D4903" s="8" t="s">
        <v>5842</v>
      </c>
      <c r="E4903" s="9">
        <v>118</v>
      </c>
      <c r="F4903" s="8" t="s">
        <v>1358</v>
      </c>
    </row>
    <row r="4904" spans="1:6" ht="15" x14ac:dyDescent="0.25">
      <c r="A4904" s="8" t="s">
        <v>1357</v>
      </c>
      <c r="B4904" s="8" t="s">
        <v>1358</v>
      </c>
      <c r="C4904" s="8" t="s">
        <v>1358</v>
      </c>
      <c r="D4904" s="8" t="s">
        <v>5843</v>
      </c>
      <c r="E4904" s="9">
        <v>305</v>
      </c>
      <c r="F4904" s="8" t="s">
        <v>1358</v>
      </c>
    </row>
    <row r="4905" spans="1:6" ht="15" x14ac:dyDescent="0.25">
      <c r="A4905" s="8" t="s">
        <v>1357</v>
      </c>
      <c r="B4905" s="8" t="s">
        <v>1358</v>
      </c>
      <c r="C4905" s="8" t="s">
        <v>1358</v>
      </c>
      <c r="D4905" s="8" t="s">
        <v>5844</v>
      </c>
      <c r="E4905" s="9">
        <v>129</v>
      </c>
      <c r="F4905" s="8" t="s">
        <v>1358</v>
      </c>
    </row>
    <row r="4906" spans="1:6" ht="15" x14ac:dyDescent="0.25">
      <c r="A4906" s="8" t="s">
        <v>1357</v>
      </c>
      <c r="B4906" s="8" t="s">
        <v>1358</v>
      </c>
      <c r="C4906" s="8" t="s">
        <v>1358</v>
      </c>
      <c r="D4906" s="8" t="s">
        <v>5845</v>
      </c>
      <c r="E4906" s="9">
        <v>186</v>
      </c>
      <c r="F4906" s="8" t="s">
        <v>1358</v>
      </c>
    </row>
    <row r="4907" spans="1:6" ht="15" x14ac:dyDescent="0.25">
      <c r="A4907" s="8" t="s">
        <v>1357</v>
      </c>
      <c r="B4907" s="8" t="s">
        <v>1358</v>
      </c>
      <c r="C4907" s="8" t="s">
        <v>1358</v>
      </c>
      <c r="D4907" s="8" t="s">
        <v>5846</v>
      </c>
      <c r="E4907" s="9">
        <v>128</v>
      </c>
      <c r="F4907" s="8" t="s">
        <v>1358</v>
      </c>
    </row>
    <row r="4908" spans="1:6" ht="15" x14ac:dyDescent="0.25">
      <c r="A4908" s="8" t="s">
        <v>1357</v>
      </c>
      <c r="B4908" s="8" t="s">
        <v>1358</v>
      </c>
      <c r="C4908" s="8" t="s">
        <v>1358</v>
      </c>
      <c r="D4908" s="8" t="s">
        <v>5847</v>
      </c>
      <c r="E4908" s="9">
        <v>76</v>
      </c>
      <c r="F4908" s="8" t="s">
        <v>1358</v>
      </c>
    </row>
    <row r="4909" spans="1:6" ht="15" x14ac:dyDescent="0.25">
      <c r="A4909" s="8" t="s">
        <v>1357</v>
      </c>
      <c r="B4909" s="8" t="s">
        <v>1358</v>
      </c>
      <c r="C4909" s="8" t="s">
        <v>1358</v>
      </c>
      <c r="D4909" s="8" t="s">
        <v>5848</v>
      </c>
      <c r="E4909" s="9">
        <v>345</v>
      </c>
      <c r="F4909" s="8" t="s">
        <v>1358</v>
      </c>
    </row>
    <row r="4910" spans="1:6" ht="15" x14ac:dyDescent="0.25">
      <c r="A4910" s="8" t="s">
        <v>1357</v>
      </c>
      <c r="B4910" s="8" t="s">
        <v>1358</v>
      </c>
      <c r="C4910" s="8" t="s">
        <v>1358</v>
      </c>
      <c r="D4910" s="8" t="s">
        <v>5849</v>
      </c>
      <c r="E4910" s="9">
        <v>405</v>
      </c>
      <c r="F4910" s="8" t="s">
        <v>1358</v>
      </c>
    </row>
    <row r="4911" spans="1:6" ht="15" x14ac:dyDescent="0.25">
      <c r="A4911" s="8" t="s">
        <v>1357</v>
      </c>
      <c r="B4911" s="8" t="s">
        <v>1358</v>
      </c>
      <c r="C4911" s="8" t="s">
        <v>1358</v>
      </c>
      <c r="D4911" s="8" t="s">
        <v>5850</v>
      </c>
      <c r="E4911" s="9">
        <v>110</v>
      </c>
      <c r="F4911" s="8" t="s">
        <v>1358</v>
      </c>
    </row>
    <row r="4912" spans="1:6" ht="15" x14ac:dyDescent="0.25">
      <c r="A4912" s="8" t="s">
        <v>1357</v>
      </c>
      <c r="B4912" s="8" t="s">
        <v>1358</v>
      </c>
      <c r="C4912" s="8" t="s">
        <v>1358</v>
      </c>
      <c r="D4912" s="8" t="s">
        <v>5851</v>
      </c>
      <c r="E4912" s="9">
        <v>169</v>
      </c>
      <c r="F4912" s="8" t="s">
        <v>1358</v>
      </c>
    </row>
    <row r="4913" spans="1:6" ht="15" x14ac:dyDescent="0.25">
      <c r="A4913" s="8" t="s">
        <v>1357</v>
      </c>
      <c r="B4913" s="8" t="s">
        <v>1358</v>
      </c>
      <c r="C4913" s="8" t="s">
        <v>1358</v>
      </c>
      <c r="D4913" s="8" t="s">
        <v>5852</v>
      </c>
      <c r="E4913" s="9">
        <v>81</v>
      </c>
      <c r="F4913" s="8" t="s">
        <v>1358</v>
      </c>
    </row>
    <row r="4914" spans="1:6" ht="15" x14ac:dyDescent="0.25">
      <c r="A4914" s="8" t="s">
        <v>1357</v>
      </c>
      <c r="B4914" s="8" t="s">
        <v>1358</v>
      </c>
      <c r="C4914" s="8" t="s">
        <v>1358</v>
      </c>
      <c r="D4914" s="8" t="s">
        <v>5853</v>
      </c>
      <c r="E4914" s="9">
        <v>382</v>
      </c>
      <c r="F4914" s="8" t="s">
        <v>1358</v>
      </c>
    </row>
    <row r="4915" spans="1:6" ht="15" x14ac:dyDescent="0.25">
      <c r="A4915" s="8" t="s">
        <v>1357</v>
      </c>
      <c r="B4915" s="8" t="s">
        <v>1358</v>
      </c>
      <c r="C4915" s="8" t="s">
        <v>1358</v>
      </c>
      <c r="D4915" s="8" t="s">
        <v>5854</v>
      </c>
      <c r="E4915" s="9">
        <v>76</v>
      </c>
      <c r="F4915" s="8" t="s">
        <v>1358</v>
      </c>
    </row>
    <row r="4916" spans="1:6" ht="15" x14ac:dyDescent="0.25">
      <c r="A4916" s="8" t="s">
        <v>1357</v>
      </c>
      <c r="B4916" s="8" t="s">
        <v>1358</v>
      </c>
      <c r="C4916" s="8" t="s">
        <v>1358</v>
      </c>
      <c r="D4916" s="8" t="s">
        <v>5855</v>
      </c>
      <c r="E4916" s="9">
        <v>274</v>
      </c>
      <c r="F4916" s="8" t="s">
        <v>1358</v>
      </c>
    </row>
    <row r="4917" spans="1:6" ht="15" x14ac:dyDescent="0.25">
      <c r="A4917" s="8" t="s">
        <v>1357</v>
      </c>
      <c r="B4917" s="8" t="s">
        <v>1358</v>
      </c>
      <c r="C4917" s="8" t="s">
        <v>1358</v>
      </c>
      <c r="D4917" s="8" t="s">
        <v>5856</v>
      </c>
      <c r="E4917" s="9">
        <v>322</v>
      </c>
      <c r="F4917" s="8" t="s">
        <v>1358</v>
      </c>
    </row>
    <row r="4918" spans="1:6" ht="15" x14ac:dyDescent="0.25">
      <c r="A4918" s="8" t="s">
        <v>1357</v>
      </c>
      <c r="B4918" s="8" t="s">
        <v>1358</v>
      </c>
      <c r="C4918" s="8" t="s">
        <v>1362</v>
      </c>
      <c r="D4918" s="8" t="s">
        <v>5857</v>
      </c>
      <c r="E4918" s="9">
        <v>397</v>
      </c>
      <c r="F4918" s="8" t="s">
        <v>1358</v>
      </c>
    </row>
    <row r="4919" spans="1:6" ht="15" x14ac:dyDescent="0.25">
      <c r="A4919" s="8" t="s">
        <v>1357</v>
      </c>
      <c r="B4919" s="8" t="s">
        <v>1358</v>
      </c>
      <c r="C4919" s="8" t="s">
        <v>1362</v>
      </c>
      <c r="D4919" s="8" t="s">
        <v>5841</v>
      </c>
      <c r="E4919" s="9">
        <v>236</v>
      </c>
      <c r="F4919" s="8" t="s">
        <v>1358</v>
      </c>
    </row>
    <row r="4920" spans="1:6" ht="15" x14ac:dyDescent="0.25">
      <c r="A4920" s="8" t="s">
        <v>1357</v>
      </c>
      <c r="B4920" s="8" t="s">
        <v>1358</v>
      </c>
      <c r="C4920" s="8" t="s">
        <v>1362</v>
      </c>
      <c r="D4920" s="8" t="s">
        <v>5858</v>
      </c>
      <c r="E4920" s="9">
        <v>165</v>
      </c>
      <c r="F4920" s="8" t="s">
        <v>1358</v>
      </c>
    </row>
    <row r="4921" spans="1:6" ht="15" x14ac:dyDescent="0.25">
      <c r="A4921" s="8" t="s">
        <v>1357</v>
      </c>
      <c r="B4921" s="8" t="s">
        <v>1358</v>
      </c>
      <c r="C4921" s="8" t="s">
        <v>1362</v>
      </c>
      <c r="D4921" s="8" t="s">
        <v>5859</v>
      </c>
      <c r="E4921" s="9">
        <v>315</v>
      </c>
      <c r="F4921" s="8" t="s">
        <v>1358</v>
      </c>
    </row>
    <row r="4922" spans="1:6" ht="15" x14ac:dyDescent="0.25">
      <c r="A4922" s="8" t="s">
        <v>1357</v>
      </c>
      <c r="B4922" s="8" t="s">
        <v>1358</v>
      </c>
      <c r="C4922" s="8" t="s">
        <v>1362</v>
      </c>
      <c r="D4922" s="8" t="s">
        <v>5860</v>
      </c>
      <c r="E4922" s="9">
        <v>238</v>
      </c>
      <c r="F4922" s="8" t="s">
        <v>1358</v>
      </c>
    </row>
    <row r="4923" spans="1:6" ht="15" x14ac:dyDescent="0.25">
      <c r="A4923" s="8" t="s">
        <v>1357</v>
      </c>
      <c r="B4923" s="8" t="s">
        <v>1358</v>
      </c>
      <c r="C4923" s="8" t="s">
        <v>1362</v>
      </c>
      <c r="D4923" s="8" t="s">
        <v>5861</v>
      </c>
      <c r="E4923" s="9">
        <v>162</v>
      </c>
      <c r="F4923" s="8" t="s">
        <v>1358</v>
      </c>
    </row>
    <row r="4924" spans="1:6" ht="15" x14ac:dyDescent="0.25">
      <c r="A4924" s="8" t="s">
        <v>1357</v>
      </c>
      <c r="B4924" s="8" t="s">
        <v>1358</v>
      </c>
      <c r="C4924" s="8" t="s">
        <v>1362</v>
      </c>
      <c r="D4924" s="8" t="s">
        <v>5862</v>
      </c>
      <c r="E4924" s="9">
        <v>251</v>
      </c>
      <c r="F4924" s="8" t="s">
        <v>1358</v>
      </c>
    </row>
    <row r="4925" spans="1:6" ht="15" x14ac:dyDescent="0.25">
      <c r="A4925" s="8" t="s">
        <v>1357</v>
      </c>
      <c r="B4925" s="8" t="s">
        <v>1358</v>
      </c>
      <c r="C4925" s="8" t="s">
        <v>1362</v>
      </c>
      <c r="D4925" s="8" t="s">
        <v>5863</v>
      </c>
      <c r="E4925" s="9">
        <v>230</v>
      </c>
      <c r="F4925" s="8" t="s">
        <v>1358</v>
      </c>
    </row>
    <row r="4926" spans="1:6" ht="15" x14ac:dyDescent="0.25">
      <c r="A4926" s="8" t="s">
        <v>1357</v>
      </c>
      <c r="B4926" s="8" t="s">
        <v>1358</v>
      </c>
      <c r="C4926" s="8" t="s">
        <v>1362</v>
      </c>
      <c r="D4926" s="8" t="s">
        <v>5864</v>
      </c>
      <c r="E4926" s="9">
        <v>248</v>
      </c>
      <c r="F4926" s="8" t="s">
        <v>1358</v>
      </c>
    </row>
    <row r="4927" spans="1:6" ht="15" x14ac:dyDescent="0.25">
      <c r="A4927" s="8" t="s">
        <v>1363</v>
      </c>
      <c r="B4927" s="8" t="s">
        <v>1364</v>
      </c>
      <c r="C4927" s="8" t="s">
        <v>1365</v>
      </c>
      <c r="D4927" s="8" t="s">
        <v>5865</v>
      </c>
      <c r="E4927" s="9">
        <v>174</v>
      </c>
      <c r="F4927" s="8" t="s">
        <v>1364</v>
      </c>
    </row>
    <row r="4928" spans="1:6" ht="15" x14ac:dyDescent="0.25">
      <c r="A4928" s="8" t="s">
        <v>1363</v>
      </c>
      <c r="B4928" s="8" t="s">
        <v>1364</v>
      </c>
      <c r="C4928" s="8" t="s">
        <v>1364</v>
      </c>
      <c r="D4928" s="8" t="s">
        <v>5865</v>
      </c>
      <c r="E4928" s="9">
        <v>1</v>
      </c>
      <c r="F4928" s="8" t="s">
        <v>1364</v>
      </c>
    </row>
    <row r="4929" spans="1:6" ht="15" x14ac:dyDescent="0.25">
      <c r="A4929" s="8" t="s">
        <v>1363</v>
      </c>
      <c r="B4929" s="8" t="s">
        <v>1364</v>
      </c>
      <c r="C4929" s="8" t="s">
        <v>1364</v>
      </c>
      <c r="D4929" s="8" t="s">
        <v>5866</v>
      </c>
      <c r="E4929" s="9">
        <v>338</v>
      </c>
      <c r="F4929" s="8" t="s">
        <v>1364</v>
      </c>
    </row>
    <row r="4930" spans="1:6" ht="15" x14ac:dyDescent="0.25">
      <c r="A4930" s="8" t="s">
        <v>1363</v>
      </c>
      <c r="B4930" s="8" t="s">
        <v>1364</v>
      </c>
      <c r="C4930" s="8" t="s">
        <v>1364</v>
      </c>
      <c r="D4930" s="8" t="s">
        <v>5867</v>
      </c>
      <c r="E4930" s="9">
        <v>321</v>
      </c>
      <c r="F4930" s="8" t="s">
        <v>1364</v>
      </c>
    </row>
    <row r="4931" spans="1:6" ht="15" x14ac:dyDescent="0.25">
      <c r="A4931" s="8" t="s">
        <v>1363</v>
      </c>
      <c r="B4931" s="8" t="s">
        <v>1364</v>
      </c>
      <c r="C4931" s="8" t="s">
        <v>1366</v>
      </c>
      <c r="D4931" s="8" t="s">
        <v>5865</v>
      </c>
      <c r="E4931" s="9">
        <v>88</v>
      </c>
      <c r="F4931" s="8" t="s">
        <v>1364</v>
      </c>
    </row>
    <row r="4932" spans="1:6" ht="15" x14ac:dyDescent="0.25">
      <c r="A4932" s="8" t="s">
        <v>1367</v>
      </c>
      <c r="B4932" s="8" t="s">
        <v>1368</v>
      </c>
      <c r="C4932" s="8" t="s">
        <v>1369</v>
      </c>
      <c r="D4932" s="8" t="s">
        <v>5868</v>
      </c>
      <c r="E4932" s="9">
        <v>69</v>
      </c>
      <c r="F4932" s="8" t="s">
        <v>1368</v>
      </c>
    </row>
    <row r="4933" spans="1:6" ht="15" x14ac:dyDescent="0.25">
      <c r="A4933" s="8" t="s">
        <v>1367</v>
      </c>
      <c r="B4933" s="8" t="s">
        <v>1368</v>
      </c>
      <c r="C4933" s="8" t="s">
        <v>1370</v>
      </c>
      <c r="D4933" s="8" t="s">
        <v>5869</v>
      </c>
      <c r="E4933" s="9">
        <v>3</v>
      </c>
      <c r="F4933" s="8" t="s">
        <v>1368</v>
      </c>
    </row>
    <row r="4934" spans="1:6" ht="15" x14ac:dyDescent="0.25">
      <c r="A4934" s="8" t="s">
        <v>1367</v>
      </c>
      <c r="B4934" s="8" t="s">
        <v>1368</v>
      </c>
      <c r="C4934" s="8" t="s">
        <v>1370</v>
      </c>
      <c r="D4934" s="8" t="s">
        <v>5870</v>
      </c>
      <c r="E4934" s="9">
        <v>2</v>
      </c>
      <c r="F4934" s="8" t="s">
        <v>1368</v>
      </c>
    </row>
    <row r="4935" spans="1:6" ht="15" x14ac:dyDescent="0.25">
      <c r="A4935" s="8" t="s">
        <v>1367</v>
      </c>
      <c r="B4935" s="8" t="s">
        <v>1368</v>
      </c>
      <c r="C4935" s="8" t="s">
        <v>1370</v>
      </c>
      <c r="D4935" s="8" t="s">
        <v>5868</v>
      </c>
      <c r="E4935" s="9">
        <v>58</v>
      </c>
      <c r="F4935" s="8" t="s">
        <v>1368</v>
      </c>
    </row>
    <row r="4936" spans="1:6" ht="15" x14ac:dyDescent="0.25">
      <c r="A4936" s="8" t="s">
        <v>1367</v>
      </c>
      <c r="B4936" s="8" t="s">
        <v>1368</v>
      </c>
      <c r="C4936" s="8" t="s">
        <v>1371</v>
      </c>
      <c r="D4936" s="8" t="s">
        <v>5869</v>
      </c>
      <c r="E4936" s="9">
        <v>202</v>
      </c>
      <c r="F4936" s="8" t="s">
        <v>1368</v>
      </c>
    </row>
    <row r="4937" spans="1:6" ht="15" x14ac:dyDescent="0.25">
      <c r="A4937" s="8" t="s">
        <v>1367</v>
      </c>
      <c r="B4937" s="8" t="s">
        <v>1368</v>
      </c>
      <c r="C4937" s="8" t="s">
        <v>1371</v>
      </c>
      <c r="D4937" s="8" t="s">
        <v>5870</v>
      </c>
      <c r="E4937" s="9">
        <v>3</v>
      </c>
      <c r="F4937" s="8" t="s">
        <v>1368</v>
      </c>
    </row>
    <row r="4938" spans="1:6" ht="15" x14ac:dyDescent="0.25">
      <c r="A4938" s="8" t="s">
        <v>1367</v>
      </c>
      <c r="B4938" s="8" t="s">
        <v>1368</v>
      </c>
      <c r="C4938" s="8" t="s">
        <v>1371</v>
      </c>
      <c r="D4938" s="8" t="s">
        <v>5871</v>
      </c>
      <c r="E4938" s="9">
        <v>420</v>
      </c>
      <c r="F4938" s="8" t="s">
        <v>1368</v>
      </c>
    </row>
    <row r="4939" spans="1:6" ht="15" x14ac:dyDescent="0.25">
      <c r="A4939" s="8" t="s">
        <v>1367</v>
      </c>
      <c r="B4939" s="8" t="s">
        <v>1368</v>
      </c>
      <c r="C4939" s="8" t="s">
        <v>1371</v>
      </c>
      <c r="D4939" s="8" t="s">
        <v>5872</v>
      </c>
      <c r="E4939" s="9">
        <v>304</v>
      </c>
      <c r="F4939" s="8" t="s">
        <v>1368</v>
      </c>
    </row>
    <row r="4940" spans="1:6" ht="15" x14ac:dyDescent="0.25">
      <c r="A4940" s="8" t="s">
        <v>1367</v>
      </c>
      <c r="B4940" s="8" t="s">
        <v>1368</v>
      </c>
      <c r="C4940" s="8" t="s">
        <v>1371</v>
      </c>
      <c r="D4940" s="8" t="s">
        <v>5868</v>
      </c>
      <c r="E4940" s="9">
        <v>2</v>
      </c>
      <c r="F4940" s="8" t="s">
        <v>1368</v>
      </c>
    </row>
    <row r="4941" spans="1:6" ht="15" x14ac:dyDescent="0.25">
      <c r="A4941" s="8" t="s">
        <v>1367</v>
      </c>
      <c r="B4941" s="8" t="s">
        <v>1368</v>
      </c>
      <c r="C4941" s="8" t="s">
        <v>1372</v>
      </c>
      <c r="D4941" s="8" t="s">
        <v>5873</v>
      </c>
      <c r="E4941" s="9">
        <v>49</v>
      </c>
      <c r="F4941" s="8" t="s">
        <v>1368</v>
      </c>
    </row>
    <row r="4942" spans="1:6" ht="15" x14ac:dyDescent="0.25">
      <c r="A4942" s="8" t="s">
        <v>1367</v>
      </c>
      <c r="B4942" s="8" t="s">
        <v>1368</v>
      </c>
      <c r="C4942" s="8" t="s">
        <v>1372</v>
      </c>
      <c r="D4942" s="8" t="s">
        <v>5870</v>
      </c>
      <c r="E4942" s="9">
        <v>338</v>
      </c>
      <c r="F4942" s="8" t="s">
        <v>1368</v>
      </c>
    </row>
    <row r="4943" spans="1:6" ht="15" x14ac:dyDescent="0.25">
      <c r="A4943" s="8" t="s">
        <v>1367</v>
      </c>
      <c r="B4943" s="8" t="s">
        <v>1368</v>
      </c>
      <c r="C4943" s="8" t="s">
        <v>1372</v>
      </c>
      <c r="D4943" s="8" t="s">
        <v>5874</v>
      </c>
      <c r="E4943" s="9">
        <v>114</v>
      </c>
      <c r="F4943" s="8" t="s">
        <v>1368</v>
      </c>
    </row>
    <row r="4944" spans="1:6" ht="15" x14ac:dyDescent="0.25">
      <c r="A4944" s="8" t="s">
        <v>1367</v>
      </c>
      <c r="B4944" s="8" t="s">
        <v>1368</v>
      </c>
      <c r="C4944" s="8" t="s">
        <v>1372</v>
      </c>
      <c r="D4944" s="8" t="s">
        <v>5875</v>
      </c>
      <c r="E4944" s="9">
        <v>171</v>
      </c>
      <c r="F4944" s="8" t="s">
        <v>1368</v>
      </c>
    </row>
    <row r="4945" spans="1:6" ht="15" x14ac:dyDescent="0.25">
      <c r="A4945" s="8" t="s">
        <v>1367</v>
      </c>
      <c r="B4945" s="8" t="s">
        <v>1368</v>
      </c>
      <c r="C4945" s="8" t="s">
        <v>1372</v>
      </c>
      <c r="D4945" s="8" t="s">
        <v>5876</v>
      </c>
      <c r="E4945" s="9">
        <v>314</v>
      </c>
      <c r="F4945" s="8" t="s">
        <v>1368</v>
      </c>
    </row>
    <row r="4946" spans="1:6" ht="15" x14ac:dyDescent="0.25">
      <c r="A4946" s="8" t="s">
        <v>1367</v>
      </c>
      <c r="B4946" s="8" t="s">
        <v>1368</v>
      </c>
      <c r="C4946" s="8" t="s">
        <v>1372</v>
      </c>
      <c r="D4946" s="8" t="s">
        <v>5877</v>
      </c>
      <c r="E4946" s="9">
        <v>254</v>
      </c>
      <c r="F4946" s="8" t="s">
        <v>1368</v>
      </c>
    </row>
    <row r="4947" spans="1:6" ht="15" x14ac:dyDescent="0.25">
      <c r="A4947" s="8" t="s">
        <v>1367</v>
      </c>
      <c r="B4947" s="8" t="s">
        <v>1368</v>
      </c>
      <c r="C4947" s="8" t="s">
        <v>1372</v>
      </c>
      <c r="D4947" s="8" t="s">
        <v>5878</v>
      </c>
      <c r="E4947" s="9">
        <v>260</v>
      </c>
      <c r="F4947" s="8" t="s">
        <v>1368</v>
      </c>
    </row>
    <row r="4948" spans="1:6" ht="15" x14ac:dyDescent="0.25">
      <c r="A4948" s="8" t="s">
        <v>1367</v>
      </c>
      <c r="B4948" s="8" t="s">
        <v>1368</v>
      </c>
      <c r="C4948" s="8" t="s">
        <v>1372</v>
      </c>
      <c r="D4948" s="8" t="s">
        <v>5879</v>
      </c>
      <c r="E4948" s="9">
        <v>325</v>
      </c>
      <c r="F4948" s="8" t="s">
        <v>1368</v>
      </c>
    </row>
    <row r="4949" spans="1:6" ht="15" x14ac:dyDescent="0.25">
      <c r="A4949" s="8" t="s">
        <v>1367</v>
      </c>
      <c r="B4949" s="8" t="s">
        <v>1368</v>
      </c>
      <c r="C4949" s="8" t="s">
        <v>1372</v>
      </c>
      <c r="D4949" s="8" t="s">
        <v>5880</v>
      </c>
      <c r="E4949" s="9">
        <v>275</v>
      </c>
      <c r="F4949" s="8" t="s">
        <v>1368</v>
      </c>
    </row>
    <row r="4950" spans="1:6" ht="15" x14ac:dyDescent="0.25">
      <c r="A4950" s="8" t="s">
        <v>1367</v>
      </c>
      <c r="B4950" s="8" t="s">
        <v>1368</v>
      </c>
      <c r="C4950" s="8" t="s">
        <v>1372</v>
      </c>
      <c r="D4950" s="8" t="s">
        <v>5868</v>
      </c>
      <c r="E4950" s="9">
        <v>3</v>
      </c>
      <c r="F4950" s="8" t="s">
        <v>1368</v>
      </c>
    </row>
    <row r="4951" spans="1:6" ht="15" x14ac:dyDescent="0.25">
      <c r="A4951" s="8" t="s">
        <v>1367</v>
      </c>
      <c r="B4951" s="8" t="s">
        <v>1368</v>
      </c>
      <c r="C4951" s="8" t="s">
        <v>1373</v>
      </c>
      <c r="D4951" s="8" t="s">
        <v>5881</v>
      </c>
      <c r="E4951" s="9">
        <v>184</v>
      </c>
      <c r="F4951" s="8" t="s">
        <v>1368</v>
      </c>
    </row>
    <row r="4952" spans="1:6" ht="15" x14ac:dyDescent="0.25">
      <c r="A4952" s="8" t="s">
        <v>1367</v>
      </c>
      <c r="B4952" s="8" t="s">
        <v>1368</v>
      </c>
      <c r="C4952" s="8" t="s">
        <v>1373</v>
      </c>
      <c r="D4952" s="8" t="s">
        <v>5882</v>
      </c>
      <c r="E4952" s="9">
        <v>238</v>
      </c>
      <c r="F4952" s="8" t="s">
        <v>1368</v>
      </c>
    </row>
    <row r="4953" spans="1:6" ht="15" x14ac:dyDescent="0.25">
      <c r="A4953" s="8" t="s">
        <v>1367</v>
      </c>
      <c r="B4953" s="8" t="s">
        <v>1368</v>
      </c>
      <c r="C4953" s="8" t="s">
        <v>1374</v>
      </c>
      <c r="D4953" s="8" t="s">
        <v>5868</v>
      </c>
      <c r="E4953" s="9">
        <v>34</v>
      </c>
      <c r="F4953" s="8" t="s">
        <v>1368</v>
      </c>
    </row>
    <row r="4954" spans="1:6" ht="15" x14ac:dyDescent="0.25">
      <c r="A4954" s="8" t="s">
        <v>1367</v>
      </c>
      <c r="B4954" s="8" t="s">
        <v>1368</v>
      </c>
      <c r="C4954" s="8" t="s">
        <v>1375</v>
      </c>
      <c r="D4954" s="8" t="s">
        <v>5883</v>
      </c>
      <c r="E4954" s="9">
        <v>295</v>
      </c>
      <c r="F4954" s="8" t="s">
        <v>1368</v>
      </c>
    </row>
    <row r="4955" spans="1:6" ht="15" x14ac:dyDescent="0.25">
      <c r="A4955" s="8" t="s">
        <v>1367</v>
      </c>
      <c r="B4955" s="8" t="s">
        <v>1368</v>
      </c>
      <c r="C4955" s="8" t="s">
        <v>1376</v>
      </c>
      <c r="D4955" s="8" t="s">
        <v>5868</v>
      </c>
      <c r="E4955" s="9">
        <v>63</v>
      </c>
      <c r="F4955" s="8" t="s">
        <v>1368</v>
      </c>
    </row>
    <row r="4956" spans="1:6" ht="15" x14ac:dyDescent="0.25">
      <c r="A4956" s="8" t="s">
        <v>1367</v>
      </c>
      <c r="B4956" s="8" t="s">
        <v>1368</v>
      </c>
      <c r="C4956" s="8" t="s">
        <v>1377</v>
      </c>
      <c r="D4956" s="8" t="s">
        <v>5873</v>
      </c>
      <c r="E4956" s="9">
        <v>77</v>
      </c>
      <c r="F4956" s="8" t="s">
        <v>1368</v>
      </c>
    </row>
    <row r="4957" spans="1:6" ht="15" x14ac:dyDescent="0.25">
      <c r="A4957" s="8" t="s">
        <v>1367</v>
      </c>
      <c r="B4957" s="8" t="s">
        <v>1368</v>
      </c>
      <c r="C4957" s="8" t="s">
        <v>1378</v>
      </c>
      <c r="D4957" s="8" t="s">
        <v>5873</v>
      </c>
      <c r="E4957" s="9">
        <v>82</v>
      </c>
      <c r="F4957" s="8" t="s">
        <v>1368</v>
      </c>
    </row>
    <row r="4958" spans="1:6" ht="15" x14ac:dyDescent="0.25">
      <c r="A4958" s="8" t="s">
        <v>1379</v>
      </c>
      <c r="B4958" s="8" t="s">
        <v>1380</v>
      </c>
      <c r="C4958" s="8" t="s">
        <v>1381</v>
      </c>
      <c r="D4958" s="8" t="s">
        <v>5884</v>
      </c>
      <c r="E4958" s="9">
        <v>95</v>
      </c>
      <c r="F4958" s="8" t="s">
        <v>1380</v>
      </c>
    </row>
    <row r="4959" spans="1:6" ht="15" x14ac:dyDescent="0.25">
      <c r="A4959" s="8" t="s">
        <v>1379</v>
      </c>
      <c r="B4959" s="8" t="s">
        <v>1380</v>
      </c>
      <c r="C4959" s="8" t="s">
        <v>1382</v>
      </c>
      <c r="D4959" s="8" t="s">
        <v>5884</v>
      </c>
      <c r="E4959" s="9">
        <v>7</v>
      </c>
      <c r="F4959" s="8" t="s">
        <v>1380</v>
      </c>
    </row>
    <row r="4960" spans="1:6" ht="15" x14ac:dyDescent="0.25">
      <c r="A4960" s="8" t="s">
        <v>1379</v>
      </c>
      <c r="B4960" s="8" t="s">
        <v>1380</v>
      </c>
      <c r="C4960" s="8" t="s">
        <v>1383</v>
      </c>
      <c r="D4960" s="8" t="s">
        <v>5884</v>
      </c>
      <c r="E4960" s="9">
        <v>2</v>
      </c>
      <c r="F4960" s="8" t="s">
        <v>1380</v>
      </c>
    </row>
    <row r="4961" spans="1:6" ht="15" x14ac:dyDescent="0.25">
      <c r="A4961" s="8" t="s">
        <v>1379</v>
      </c>
      <c r="B4961" s="8" t="s">
        <v>1380</v>
      </c>
      <c r="C4961" s="8" t="s">
        <v>628</v>
      </c>
      <c r="D4961" s="8" t="s">
        <v>5884</v>
      </c>
      <c r="E4961" s="9">
        <v>2</v>
      </c>
      <c r="F4961" s="8" t="s">
        <v>1380</v>
      </c>
    </row>
    <row r="4962" spans="1:6" ht="15" x14ac:dyDescent="0.25">
      <c r="A4962" s="8" t="s">
        <v>1379</v>
      </c>
      <c r="B4962" s="8" t="s">
        <v>1380</v>
      </c>
      <c r="C4962" s="8" t="s">
        <v>628</v>
      </c>
      <c r="D4962" s="8" t="s">
        <v>5885</v>
      </c>
      <c r="E4962" s="9">
        <v>50</v>
      </c>
      <c r="F4962" s="8" t="s">
        <v>1380</v>
      </c>
    </row>
    <row r="4963" spans="1:6" ht="15" x14ac:dyDescent="0.25">
      <c r="A4963" s="8" t="s">
        <v>1379</v>
      </c>
      <c r="B4963" s="8" t="s">
        <v>1380</v>
      </c>
      <c r="C4963" s="8" t="s">
        <v>1814</v>
      </c>
      <c r="D4963" s="8" t="s">
        <v>5884</v>
      </c>
      <c r="E4963" s="9">
        <v>4</v>
      </c>
      <c r="F4963" s="8" t="s">
        <v>1380</v>
      </c>
    </row>
    <row r="4964" spans="1:6" ht="15" x14ac:dyDescent="0.25">
      <c r="A4964" s="8" t="s">
        <v>1379</v>
      </c>
      <c r="B4964" s="8" t="s">
        <v>1380</v>
      </c>
      <c r="C4964" s="8" t="s">
        <v>1384</v>
      </c>
      <c r="D4964" s="8" t="s">
        <v>5884</v>
      </c>
      <c r="E4964" s="9">
        <v>36</v>
      </c>
      <c r="F4964" s="8" t="s">
        <v>1380</v>
      </c>
    </row>
    <row r="4965" spans="1:6" ht="15" x14ac:dyDescent="0.25">
      <c r="A4965" s="8" t="s">
        <v>1379</v>
      </c>
      <c r="B4965" s="8" t="s">
        <v>1380</v>
      </c>
      <c r="C4965" s="8" t="s">
        <v>1380</v>
      </c>
      <c r="D4965" s="8" t="s">
        <v>5884</v>
      </c>
      <c r="E4965" s="9">
        <v>5</v>
      </c>
      <c r="F4965" s="8" t="s">
        <v>1380</v>
      </c>
    </row>
    <row r="4966" spans="1:6" ht="15" x14ac:dyDescent="0.25">
      <c r="A4966" s="8" t="s">
        <v>1379</v>
      </c>
      <c r="B4966" s="8" t="s">
        <v>1380</v>
      </c>
      <c r="C4966" s="8" t="s">
        <v>1380</v>
      </c>
      <c r="D4966" s="8" t="s">
        <v>5886</v>
      </c>
      <c r="E4966" s="9">
        <v>268</v>
      </c>
      <c r="F4966" s="8" t="s">
        <v>1380</v>
      </c>
    </row>
    <row r="4967" spans="1:6" ht="15" x14ac:dyDescent="0.25">
      <c r="A4967" s="8" t="s">
        <v>1379</v>
      </c>
      <c r="B4967" s="8" t="s">
        <v>1380</v>
      </c>
      <c r="C4967" s="8" t="s">
        <v>1380</v>
      </c>
      <c r="D4967" s="8" t="s">
        <v>5887</v>
      </c>
      <c r="E4967" s="9">
        <v>172</v>
      </c>
      <c r="F4967" s="8" t="s">
        <v>1380</v>
      </c>
    </row>
    <row r="4968" spans="1:6" ht="15" x14ac:dyDescent="0.25">
      <c r="A4968" s="8" t="s">
        <v>1379</v>
      </c>
      <c r="B4968" s="8" t="s">
        <v>1380</v>
      </c>
      <c r="C4968" s="8" t="s">
        <v>1380</v>
      </c>
      <c r="D4968" s="8" t="s">
        <v>5888</v>
      </c>
      <c r="E4968" s="9">
        <v>431</v>
      </c>
      <c r="F4968" s="8" t="s">
        <v>1380</v>
      </c>
    </row>
    <row r="4969" spans="1:6" ht="15" x14ac:dyDescent="0.25">
      <c r="A4969" s="8" t="s">
        <v>1379</v>
      </c>
      <c r="B4969" s="8" t="s">
        <v>1380</v>
      </c>
      <c r="C4969" s="8" t="s">
        <v>1380</v>
      </c>
      <c r="D4969" s="8" t="s">
        <v>5889</v>
      </c>
      <c r="E4969" s="9">
        <v>346</v>
      </c>
      <c r="F4969" s="8" t="s">
        <v>1380</v>
      </c>
    </row>
    <row r="4970" spans="1:6" ht="15" x14ac:dyDescent="0.25">
      <c r="A4970" s="8" t="s">
        <v>1379</v>
      </c>
      <c r="B4970" s="8" t="s">
        <v>1380</v>
      </c>
      <c r="C4970" s="8" t="s">
        <v>1380</v>
      </c>
      <c r="D4970" s="8" t="s">
        <v>5890</v>
      </c>
      <c r="E4970" s="9">
        <v>137</v>
      </c>
      <c r="F4970" s="8" t="s">
        <v>1380</v>
      </c>
    </row>
    <row r="4971" spans="1:6" ht="15" x14ac:dyDescent="0.25">
      <c r="A4971" s="8" t="s">
        <v>1379</v>
      </c>
      <c r="B4971" s="8" t="s">
        <v>1380</v>
      </c>
      <c r="C4971" s="8" t="s">
        <v>1380</v>
      </c>
      <c r="D4971" s="8" t="s">
        <v>5891</v>
      </c>
      <c r="E4971" s="9">
        <v>100</v>
      </c>
      <c r="F4971" s="8" t="s">
        <v>1380</v>
      </c>
    </row>
    <row r="4972" spans="1:6" ht="15" x14ac:dyDescent="0.25">
      <c r="A4972" s="8" t="s">
        <v>1379</v>
      </c>
      <c r="B4972" s="8" t="s">
        <v>1380</v>
      </c>
      <c r="C4972" s="8" t="s">
        <v>1380</v>
      </c>
      <c r="D4972" s="8" t="s">
        <v>5892</v>
      </c>
      <c r="E4972" s="9">
        <v>5</v>
      </c>
      <c r="F4972" s="8" t="s">
        <v>1380</v>
      </c>
    </row>
    <row r="4973" spans="1:6" ht="15" x14ac:dyDescent="0.25">
      <c r="A4973" s="8" t="s">
        <v>1379</v>
      </c>
      <c r="B4973" s="8" t="s">
        <v>1380</v>
      </c>
      <c r="C4973" s="8" t="s">
        <v>1380</v>
      </c>
      <c r="D4973" s="8" t="s">
        <v>5893</v>
      </c>
      <c r="E4973" s="9">
        <v>237</v>
      </c>
      <c r="F4973" s="8" t="s">
        <v>1380</v>
      </c>
    </row>
    <row r="4974" spans="1:6" ht="15" x14ac:dyDescent="0.25">
      <c r="A4974" s="8" t="s">
        <v>1379</v>
      </c>
      <c r="B4974" s="8" t="s">
        <v>1380</v>
      </c>
      <c r="C4974" s="8" t="s">
        <v>1380</v>
      </c>
      <c r="D4974" s="8" t="s">
        <v>5894</v>
      </c>
      <c r="E4974" s="9">
        <v>127</v>
      </c>
      <c r="F4974" s="8" t="s">
        <v>1380</v>
      </c>
    </row>
    <row r="4975" spans="1:6" ht="15" x14ac:dyDescent="0.25">
      <c r="A4975" s="8" t="s">
        <v>1379</v>
      </c>
      <c r="B4975" s="8" t="s">
        <v>1380</v>
      </c>
      <c r="C4975" s="8" t="s">
        <v>1380</v>
      </c>
      <c r="D4975" s="8" t="s">
        <v>5895</v>
      </c>
      <c r="E4975" s="9">
        <v>29</v>
      </c>
      <c r="F4975" s="8" t="s">
        <v>1380</v>
      </c>
    </row>
    <row r="4976" spans="1:6" ht="15" x14ac:dyDescent="0.25">
      <c r="A4976" s="8" t="s">
        <v>1379</v>
      </c>
      <c r="B4976" s="8" t="s">
        <v>1380</v>
      </c>
      <c r="C4976" s="8" t="s">
        <v>1380</v>
      </c>
      <c r="D4976" s="8" t="s">
        <v>5896</v>
      </c>
      <c r="E4976" s="9">
        <v>210</v>
      </c>
      <c r="F4976" s="8" t="s">
        <v>1380</v>
      </c>
    </row>
    <row r="4977" spans="1:6" ht="15" x14ac:dyDescent="0.25">
      <c r="A4977" s="8" t="s">
        <v>1379</v>
      </c>
      <c r="B4977" s="8" t="s">
        <v>1380</v>
      </c>
      <c r="C4977" s="8" t="s">
        <v>1380</v>
      </c>
      <c r="D4977" s="8" t="s">
        <v>5897</v>
      </c>
      <c r="E4977" s="9">
        <v>14</v>
      </c>
      <c r="F4977" s="8" t="s">
        <v>1380</v>
      </c>
    </row>
    <row r="4978" spans="1:6" ht="15" x14ac:dyDescent="0.25">
      <c r="A4978" s="8" t="s">
        <v>1379</v>
      </c>
      <c r="B4978" s="8" t="s">
        <v>1380</v>
      </c>
      <c r="C4978" s="8" t="s">
        <v>1385</v>
      </c>
      <c r="D4978" s="8" t="s">
        <v>5898</v>
      </c>
      <c r="E4978" s="9">
        <v>20</v>
      </c>
      <c r="F4978" s="8" t="s">
        <v>1380</v>
      </c>
    </row>
    <row r="4979" spans="1:6" ht="15" x14ac:dyDescent="0.25">
      <c r="A4979" s="8" t="s">
        <v>1379</v>
      </c>
      <c r="B4979" s="8" t="s">
        <v>1380</v>
      </c>
      <c r="C4979" s="8" t="s">
        <v>1386</v>
      </c>
      <c r="D4979" s="8" t="s">
        <v>5884</v>
      </c>
      <c r="E4979" s="9">
        <v>8</v>
      </c>
      <c r="F4979" s="8" t="s">
        <v>1380</v>
      </c>
    </row>
    <row r="4980" spans="1:6" ht="15" x14ac:dyDescent="0.25">
      <c r="A4980" s="8" t="s">
        <v>1379</v>
      </c>
      <c r="B4980" s="8" t="s">
        <v>1380</v>
      </c>
      <c r="C4980" s="8" t="s">
        <v>1386</v>
      </c>
      <c r="D4980" s="8" t="s">
        <v>5899</v>
      </c>
      <c r="E4980" s="9">
        <v>130</v>
      </c>
      <c r="F4980" s="8" t="s">
        <v>1380</v>
      </c>
    </row>
    <row r="4981" spans="1:6" ht="15" x14ac:dyDescent="0.25">
      <c r="A4981" s="8" t="s">
        <v>1379</v>
      </c>
      <c r="B4981" s="8" t="s">
        <v>1380</v>
      </c>
      <c r="C4981" s="8" t="s">
        <v>1386</v>
      </c>
      <c r="D4981" s="8" t="s">
        <v>5900</v>
      </c>
      <c r="E4981" s="9">
        <v>139</v>
      </c>
      <c r="F4981" s="8" t="s">
        <v>1380</v>
      </c>
    </row>
    <row r="4982" spans="1:6" ht="15" x14ac:dyDescent="0.25">
      <c r="A4982" s="8" t="s">
        <v>1379</v>
      </c>
      <c r="B4982" s="8" t="s">
        <v>1380</v>
      </c>
      <c r="C4982" s="8" t="s">
        <v>1386</v>
      </c>
      <c r="D4982" s="8" t="s">
        <v>5901</v>
      </c>
      <c r="E4982" s="9">
        <v>257</v>
      </c>
      <c r="F4982" s="8" t="s">
        <v>1380</v>
      </c>
    </row>
    <row r="4983" spans="1:6" ht="15" x14ac:dyDescent="0.25">
      <c r="A4983" s="8" t="s">
        <v>1379</v>
      </c>
      <c r="B4983" s="8" t="s">
        <v>1380</v>
      </c>
      <c r="C4983" s="8" t="s">
        <v>1386</v>
      </c>
      <c r="D4983" s="8" t="s">
        <v>5902</v>
      </c>
      <c r="E4983" s="9">
        <v>293</v>
      </c>
      <c r="F4983" s="8" t="s">
        <v>1380</v>
      </c>
    </row>
    <row r="4984" spans="1:6" ht="15" x14ac:dyDescent="0.25">
      <c r="A4984" s="8" t="s">
        <v>1379</v>
      </c>
      <c r="B4984" s="8" t="s">
        <v>1380</v>
      </c>
      <c r="C4984" s="8" t="s">
        <v>1386</v>
      </c>
      <c r="D4984" s="8" t="s">
        <v>5903</v>
      </c>
      <c r="E4984" s="9">
        <v>288</v>
      </c>
      <c r="F4984" s="8" t="s">
        <v>1380</v>
      </c>
    </row>
    <row r="4985" spans="1:6" ht="15" x14ac:dyDescent="0.25">
      <c r="A4985" s="8" t="s">
        <v>1379</v>
      </c>
      <c r="B4985" s="8" t="s">
        <v>1380</v>
      </c>
      <c r="C4985" s="8" t="s">
        <v>1386</v>
      </c>
      <c r="D4985" s="8" t="s">
        <v>5904</v>
      </c>
      <c r="E4985" s="9">
        <v>390</v>
      </c>
      <c r="F4985" s="8" t="s">
        <v>1380</v>
      </c>
    </row>
    <row r="4986" spans="1:6" ht="15" x14ac:dyDescent="0.25">
      <c r="A4986" s="8" t="s">
        <v>1379</v>
      </c>
      <c r="B4986" s="8" t="s">
        <v>1380</v>
      </c>
      <c r="C4986" s="8" t="s">
        <v>1386</v>
      </c>
      <c r="D4986" s="8" t="s">
        <v>5905</v>
      </c>
      <c r="E4986" s="9">
        <v>379</v>
      </c>
      <c r="F4986" s="8" t="s">
        <v>1380</v>
      </c>
    </row>
    <row r="4987" spans="1:6" ht="15" x14ac:dyDescent="0.25">
      <c r="A4987" s="8" t="s">
        <v>1379</v>
      </c>
      <c r="B4987" s="8" t="s">
        <v>1380</v>
      </c>
      <c r="C4987" s="8" t="s">
        <v>1386</v>
      </c>
      <c r="D4987" s="8" t="s">
        <v>5906</v>
      </c>
      <c r="E4987" s="9">
        <v>332</v>
      </c>
      <c r="F4987" s="8" t="s">
        <v>1380</v>
      </c>
    </row>
    <row r="4988" spans="1:6" ht="15" x14ac:dyDescent="0.25">
      <c r="A4988" s="8" t="s">
        <v>1379</v>
      </c>
      <c r="B4988" s="8" t="s">
        <v>1380</v>
      </c>
      <c r="C4988" s="8" t="s">
        <v>1386</v>
      </c>
      <c r="D4988" s="8" t="s">
        <v>5907</v>
      </c>
      <c r="E4988" s="9">
        <v>333</v>
      </c>
      <c r="F4988" s="8" t="s">
        <v>1380</v>
      </c>
    </row>
    <row r="4989" spans="1:6" ht="15" x14ac:dyDescent="0.25">
      <c r="A4989" s="8" t="s">
        <v>1379</v>
      </c>
      <c r="B4989" s="8" t="s">
        <v>1380</v>
      </c>
      <c r="C4989" s="8" t="s">
        <v>1386</v>
      </c>
      <c r="D4989" s="8" t="s">
        <v>5908</v>
      </c>
      <c r="E4989" s="9">
        <v>262</v>
      </c>
      <c r="F4989" s="8" t="s">
        <v>1380</v>
      </c>
    </row>
    <row r="4990" spans="1:6" ht="15" x14ac:dyDescent="0.25">
      <c r="A4990" s="8" t="s">
        <v>1379</v>
      </c>
      <c r="B4990" s="8" t="s">
        <v>1380</v>
      </c>
      <c r="C4990" s="8" t="s">
        <v>1386</v>
      </c>
      <c r="D4990" s="8" t="s">
        <v>5909</v>
      </c>
      <c r="E4990" s="9">
        <v>185</v>
      </c>
      <c r="F4990" s="8" t="s">
        <v>1380</v>
      </c>
    </row>
    <row r="4991" spans="1:6" ht="15" x14ac:dyDescent="0.25">
      <c r="A4991" s="8" t="s">
        <v>1379</v>
      </c>
      <c r="B4991" s="8" t="s">
        <v>1380</v>
      </c>
      <c r="C4991" s="8" t="s">
        <v>1386</v>
      </c>
      <c r="D4991" s="8" t="s">
        <v>5910</v>
      </c>
      <c r="E4991" s="9">
        <v>210</v>
      </c>
      <c r="F4991" s="8" t="s">
        <v>1380</v>
      </c>
    </row>
    <row r="4992" spans="1:6" ht="15" x14ac:dyDescent="0.25">
      <c r="A4992" s="8" t="s">
        <v>1379</v>
      </c>
      <c r="B4992" s="8" t="s">
        <v>1380</v>
      </c>
      <c r="C4992" s="8" t="s">
        <v>1386</v>
      </c>
      <c r="D4992" s="8" t="s">
        <v>5911</v>
      </c>
      <c r="E4992" s="9">
        <v>399</v>
      </c>
      <c r="F4992" s="8" t="s">
        <v>1380</v>
      </c>
    </row>
    <row r="4993" spans="1:6" ht="15" x14ac:dyDescent="0.25">
      <c r="A4993" s="8" t="s">
        <v>1379</v>
      </c>
      <c r="B4993" s="8" t="s">
        <v>1380</v>
      </c>
      <c r="C4993" s="8" t="s">
        <v>1386</v>
      </c>
      <c r="D4993" s="8" t="s">
        <v>5912</v>
      </c>
      <c r="E4993" s="9">
        <v>229</v>
      </c>
      <c r="F4993" s="8" t="s">
        <v>1380</v>
      </c>
    </row>
    <row r="4994" spans="1:6" ht="15" x14ac:dyDescent="0.25">
      <c r="A4994" s="8" t="s">
        <v>1379</v>
      </c>
      <c r="B4994" s="8" t="s">
        <v>1380</v>
      </c>
      <c r="C4994" s="8" t="s">
        <v>1386</v>
      </c>
      <c r="D4994" s="8" t="s">
        <v>5913</v>
      </c>
      <c r="E4994" s="9">
        <v>174</v>
      </c>
      <c r="F4994" s="8" t="s">
        <v>1380</v>
      </c>
    </row>
    <row r="4995" spans="1:6" ht="15" x14ac:dyDescent="0.25">
      <c r="A4995" s="8" t="s">
        <v>1379</v>
      </c>
      <c r="B4995" s="8" t="s">
        <v>1380</v>
      </c>
      <c r="C4995" s="8" t="s">
        <v>1386</v>
      </c>
      <c r="D4995" s="8" t="s">
        <v>5914</v>
      </c>
      <c r="E4995" s="9">
        <v>246</v>
      </c>
      <c r="F4995" s="8" t="s">
        <v>1380</v>
      </c>
    </row>
    <row r="4996" spans="1:6" ht="15" x14ac:dyDescent="0.25">
      <c r="A4996" s="8" t="s">
        <v>1379</v>
      </c>
      <c r="B4996" s="8" t="s">
        <v>1380</v>
      </c>
      <c r="C4996" s="8" t="s">
        <v>1386</v>
      </c>
      <c r="D4996" s="8" t="s">
        <v>5915</v>
      </c>
      <c r="E4996" s="9">
        <v>317</v>
      </c>
      <c r="F4996" s="8" t="s">
        <v>1380</v>
      </c>
    </row>
    <row r="4997" spans="1:6" ht="15" x14ac:dyDescent="0.25">
      <c r="A4997" s="8" t="s">
        <v>1379</v>
      </c>
      <c r="B4997" s="8" t="s">
        <v>1380</v>
      </c>
      <c r="C4997" s="8" t="s">
        <v>1386</v>
      </c>
      <c r="D4997" s="8" t="s">
        <v>5916</v>
      </c>
      <c r="E4997" s="9">
        <v>277</v>
      </c>
      <c r="F4997" s="8" t="s">
        <v>1380</v>
      </c>
    </row>
    <row r="4998" spans="1:6" ht="15" x14ac:dyDescent="0.25">
      <c r="A4998" s="8" t="s">
        <v>1379</v>
      </c>
      <c r="B4998" s="8" t="s">
        <v>1380</v>
      </c>
      <c r="C4998" s="8" t="s">
        <v>1386</v>
      </c>
      <c r="D4998" s="8" t="s">
        <v>5917</v>
      </c>
      <c r="E4998" s="9">
        <v>249</v>
      </c>
      <c r="F4998" s="8" t="s">
        <v>1380</v>
      </c>
    </row>
    <row r="4999" spans="1:6" ht="15" x14ac:dyDescent="0.25">
      <c r="A4999" s="8" t="s">
        <v>1379</v>
      </c>
      <c r="B4999" s="8" t="s">
        <v>1380</v>
      </c>
      <c r="C4999" s="8" t="s">
        <v>1386</v>
      </c>
      <c r="D4999" s="8" t="s">
        <v>5918</v>
      </c>
      <c r="E4999" s="9">
        <v>581</v>
      </c>
      <c r="F4999" s="8" t="s">
        <v>1380</v>
      </c>
    </row>
    <row r="5000" spans="1:6" ht="15" x14ac:dyDescent="0.25">
      <c r="A5000" s="8" t="s">
        <v>1379</v>
      </c>
      <c r="B5000" s="8" t="s">
        <v>1380</v>
      </c>
      <c r="C5000" s="8" t="s">
        <v>1386</v>
      </c>
      <c r="D5000" s="8" t="s">
        <v>5919</v>
      </c>
      <c r="E5000" s="9">
        <v>268</v>
      </c>
      <c r="F5000" s="8" t="s">
        <v>1380</v>
      </c>
    </row>
    <row r="5001" spans="1:6" ht="15" x14ac:dyDescent="0.25">
      <c r="A5001" s="8" t="s">
        <v>1379</v>
      </c>
      <c r="B5001" s="8" t="s">
        <v>1380</v>
      </c>
      <c r="C5001" s="8" t="s">
        <v>1386</v>
      </c>
      <c r="D5001" s="8" t="s">
        <v>5920</v>
      </c>
      <c r="E5001" s="9">
        <v>263</v>
      </c>
      <c r="F5001" s="8" t="s">
        <v>1380</v>
      </c>
    </row>
    <row r="5002" spans="1:6" ht="15" x14ac:dyDescent="0.25">
      <c r="A5002" s="8" t="s">
        <v>1379</v>
      </c>
      <c r="B5002" s="8" t="s">
        <v>1380</v>
      </c>
      <c r="C5002" s="8" t="s">
        <v>1386</v>
      </c>
      <c r="D5002" s="8" t="s">
        <v>5921</v>
      </c>
      <c r="E5002" s="9">
        <v>379</v>
      </c>
      <c r="F5002" s="8" t="s">
        <v>1380</v>
      </c>
    </row>
    <row r="5003" spans="1:6" ht="15" x14ac:dyDescent="0.25">
      <c r="A5003" s="8" t="s">
        <v>1379</v>
      </c>
      <c r="B5003" s="8" t="s">
        <v>1380</v>
      </c>
      <c r="C5003" s="8" t="s">
        <v>1386</v>
      </c>
      <c r="D5003" s="8" t="s">
        <v>5922</v>
      </c>
      <c r="E5003" s="9">
        <v>2</v>
      </c>
      <c r="F5003" s="8" t="s">
        <v>1380</v>
      </c>
    </row>
    <row r="5004" spans="1:6" ht="15" x14ac:dyDescent="0.25">
      <c r="A5004" s="8" t="s">
        <v>1379</v>
      </c>
      <c r="B5004" s="8" t="s">
        <v>1380</v>
      </c>
      <c r="C5004" s="8" t="s">
        <v>1386</v>
      </c>
      <c r="D5004" s="8" t="s">
        <v>5923</v>
      </c>
      <c r="E5004" s="9">
        <v>4</v>
      </c>
      <c r="F5004" s="8" t="s">
        <v>1380</v>
      </c>
    </row>
    <row r="5005" spans="1:6" ht="15" x14ac:dyDescent="0.25">
      <c r="A5005" s="8" t="s">
        <v>1379</v>
      </c>
      <c r="B5005" s="8" t="s">
        <v>1380</v>
      </c>
      <c r="C5005" s="8" t="s">
        <v>1387</v>
      </c>
      <c r="D5005" s="8" t="s">
        <v>5884</v>
      </c>
      <c r="E5005" s="9">
        <v>21</v>
      </c>
      <c r="F5005" s="8" t="s">
        <v>1380</v>
      </c>
    </row>
    <row r="5006" spans="1:6" ht="15" x14ac:dyDescent="0.25">
      <c r="A5006" s="8" t="s">
        <v>1379</v>
      </c>
      <c r="B5006" s="8" t="s">
        <v>1380</v>
      </c>
      <c r="C5006" s="8" t="s">
        <v>1388</v>
      </c>
      <c r="D5006" s="8" t="s">
        <v>5884</v>
      </c>
      <c r="E5006" s="9">
        <v>2</v>
      </c>
      <c r="F5006" s="8" t="s">
        <v>1380</v>
      </c>
    </row>
    <row r="5007" spans="1:6" ht="15" x14ac:dyDescent="0.25">
      <c r="A5007" s="8" t="s">
        <v>1379</v>
      </c>
      <c r="B5007" s="8" t="s">
        <v>1380</v>
      </c>
      <c r="C5007" s="8" t="s">
        <v>1389</v>
      </c>
      <c r="D5007" s="8" t="s">
        <v>5924</v>
      </c>
      <c r="E5007" s="9">
        <v>43</v>
      </c>
      <c r="F5007" s="8" t="s">
        <v>1380</v>
      </c>
    </row>
    <row r="5008" spans="1:6" ht="15" x14ac:dyDescent="0.25">
      <c r="A5008" s="8" t="s">
        <v>1379</v>
      </c>
      <c r="B5008" s="8" t="s">
        <v>1380</v>
      </c>
      <c r="C5008" s="8" t="s">
        <v>1389</v>
      </c>
      <c r="D5008" s="8" t="s">
        <v>5898</v>
      </c>
      <c r="E5008" s="9">
        <v>7</v>
      </c>
      <c r="F5008" s="8" t="s">
        <v>1380</v>
      </c>
    </row>
    <row r="5009" spans="1:6" ht="15" x14ac:dyDescent="0.25">
      <c r="A5009" s="8" t="s">
        <v>1390</v>
      </c>
      <c r="B5009" s="8" t="s">
        <v>1391</v>
      </c>
      <c r="C5009" s="8" t="s">
        <v>1392</v>
      </c>
      <c r="D5009" s="8" t="s">
        <v>5925</v>
      </c>
      <c r="E5009" s="9">
        <v>12</v>
      </c>
      <c r="F5009" s="8" t="s">
        <v>1391</v>
      </c>
    </row>
    <row r="5010" spans="1:6" ht="15" x14ac:dyDescent="0.25">
      <c r="A5010" s="8" t="s">
        <v>1390</v>
      </c>
      <c r="B5010" s="8" t="s">
        <v>1391</v>
      </c>
      <c r="C5010" s="8" t="s">
        <v>1393</v>
      </c>
      <c r="D5010" s="8" t="s">
        <v>5925</v>
      </c>
      <c r="E5010" s="9">
        <v>28</v>
      </c>
      <c r="F5010" s="8" t="s">
        <v>1391</v>
      </c>
    </row>
    <row r="5011" spans="1:6" ht="15" x14ac:dyDescent="0.25">
      <c r="A5011" s="8" t="s">
        <v>1390</v>
      </c>
      <c r="B5011" s="8" t="s">
        <v>1391</v>
      </c>
      <c r="C5011" s="8" t="s">
        <v>1394</v>
      </c>
      <c r="D5011" s="8" t="s">
        <v>5925</v>
      </c>
      <c r="E5011" s="9">
        <v>12</v>
      </c>
      <c r="F5011" s="8" t="s">
        <v>1391</v>
      </c>
    </row>
    <row r="5012" spans="1:6" ht="15" x14ac:dyDescent="0.25">
      <c r="A5012" s="8" t="s">
        <v>1390</v>
      </c>
      <c r="B5012" s="8" t="s">
        <v>1391</v>
      </c>
      <c r="C5012" s="8" t="s">
        <v>1395</v>
      </c>
      <c r="D5012" s="8" t="s">
        <v>5925</v>
      </c>
      <c r="E5012" s="9">
        <v>23</v>
      </c>
      <c r="F5012" s="8" t="s">
        <v>1391</v>
      </c>
    </row>
    <row r="5013" spans="1:6" ht="15" x14ac:dyDescent="0.25">
      <c r="A5013" s="8" t="s">
        <v>1390</v>
      </c>
      <c r="B5013" s="8" t="s">
        <v>1391</v>
      </c>
      <c r="C5013" s="8" t="s">
        <v>1396</v>
      </c>
      <c r="D5013" s="8" t="s">
        <v>5925</v>
      </c>
      <c r="E5013" s="9">
        <v>30</v>
      </c>
      <c r="F5013" s="8" t="s">
        <v>1391</v>
      </c>
    </row>
    <row r="5014" spans="1:6" ht="15" x14ac:dyDescent="0.25">
      <c r="A5014" s="8" t="s">
        <v>1390</v>
      </c>
      <c r="B5014" s="8" t="s">
        <v>1391</v>
      </c>
      <c r="C5014" s="8" t="s">
        <v>1397</v>
      </c>
      <c r="D5014" s="8" t="s">
        <v>5925</v>
      </c>
      <c r="E5014" s="9">
        <v>46</v>
      </c>
      <c r="F5014" s="8" t="s">
        <v>1391</v>
      </c>
    </row>
    <row r="5015" spans="1:6" ht="15" x14ac:dyDescent="0.25">
      <c r="A5015" s="8" t="s">
        <v>1390</v>
      </c>
      <c r="B5015" s="8" t="s">
        <v>1391</v>
      </c>
      <c r="C5015" s="8" t="s">
        <v>1398</v>
      </c>
      <c r="D5015" s="8" t="s">
        <v>5925</v>
      </c>
      <c r="E5015" s="9">
        <v>14</v>
      </c>
      <c r="F5015" s="8" t="s">
        <v>1391</v>
      </c>
    </row>
    <row r="5016" spans="1:6" ht="15" x14ac:dyDescent="0.25">
      <c r="A5016" s="8" t="s">
        <v>1390</v>
      </c>
      <c r="B5016" s="8" t="s">
        <v>1391</v>
      </c>
      <c r="C5016" s="8" t="s">
        <v>1399</v>
      </c>
      <c r="D5016" s="8" t="s">
        <v>5925</v>
      </c>
      <c r="E5016" s="9">
        <v>25</v>
      </c>
      <c r="F5016" s="8" t="s">
        <v>1391</v>
      </c>
    </row>
    <row r="5017" spans="1:6" ht="15" x14ac:dyDescent="0.25">
      <c r="A5017" s="8" t="s">
        <v>1390</v>
      </c>
      <c r="B5017" s="8" t="s">
        <v>1391</v>
      </c>
      <c r="C5017" s="8" t="s">
        <v>1391</v>
      </c>
      <c r="D5017" s="8" t="s">
        <v>5926</v>
      </c>
      <c r="E5017" s="9">
        <v>215</v>
      </c>
      <c r="F5017" s="8" t="s">
        <v>1391</v>
      </c>
    </row>
    <row r="5018" spans="1:6" ht="15" x14ac:dyDescent="0.25">
      <c r="A5018" s="8" t="s">
        <v>1390</v>
      </c>
      <c r="B5018" s="8" t="s">
        <v>1391</v>
      </c>
      <c r="C5018" s="8" t="s">
        <v>1391</v>
      </c>
      <c r="D5018" s="8" t="s">
        <v>5927</v>
      </c>
      <c r="E5018" s="9">
        <v>267</v>
      </c>
      <c r="F5018" s="8" t="s">
        <v>1391</v>
      </c>
    </row>
    <row r="5019" spans="1:6" ht="15" x14ac:dyDescent="0.25">
      <c r="A5019" s="8" t="s">
        <v>1390</v>
      </c>
      <c r="B5019" s="8" t="s">
        <v>1391</v>
      </c>
      <c r="C5019" s="8" t="s">
        <v>1391</v>
      </c>
      <c r="D5019" s="8" t="s">
        <v>5925</v>
      </c>
      <c r="E5019" s="9">
        <v>25</v>
      </c>
      <c r="F5019" s="8" t="s">
        <v>1391</v>
      </c>
    </row>
    <row r="5020" spans="1:6" ht="15" x14ac:dyDescent="0.25">
      <c r="A5020" s="8" t="s">
        <v>1390</v>
      </c>
      <c r="B5020" s="8" t="s">
        <v>1391</v>
      </c>
      <c r="C5020" s="8" t="s">
        <v>1400</v>
      </c>
      <c r="D5020" s="8" t="s">
        <v>5925</v>
      </c>
      <c r="E5020" s="9">
        <v>36</v>
      </c>
      <c r="F5020" s="8" t="s">
        <v>1391</v>
      </c>
    </row>
    <row r="5021" spans="1:6" ht="15" x14ac:dyDescent="0.25">
      <c r="A5021" s="8" t="s">
        <v>1390</v>
      </c>
      <c r="B5021" s="8" t="s">
        <v>1391</v>
      </c>
      <c r="C5021" s="8" t="s">
        <v>1401</v>
      </c>
      <c r="D5021" s="8" t="s">
        <v>5925</v>
      </c>
      <c r="E5021" s="9">
        <v>16</v>
      </c>
      <c r="F5021" s="8" t="s">
        <v>1391</v>
      </c>
    </row>
    <row r="5022" spans="1:6" ht="15" x14ac:dyDescent="0.25">
      <c r="A5022" s="8" t="s">
        <v>1390</v>
      </c>
      <c r="B5022" s="8" t="s">
        <v>1391</v>
      </c>
      <c r="C5022" s="8" t="s">
        <v>1402</v>
      </c>
      <c r="D5022" s="8" t="s">
        <v>5925</v>
      </c>
      <c r="E5022" s="9">
        <v>17</v>
      </c>
      <c r="F5022" s="8" t="s">
        <v>1391</v>
      </c>
    </row>
    <row r="5023" spans="1:6" ht="15" x14ac:dyDescent="0.25">
      <c r="A5023" s="8" t="s">
        <v>1403</v>
      </c>
      <c r="B5023" s="8" t="s">
        <v>1404</v>
      </c>
      <c r="C5023" s="8" t="s">
        <v>1817</v>
      </c>
      <c r="D5023" s="8" t="s">
        <v>5928</v>
      </c>
      <c r="E5023" s="9">
        <v>1</v>
      </c>
      <c r="F5023" s="8" t="s">
        <v>1404</v>
      </c>
    </row>
    <row r="5024" spans="1:6" ht="15" x14ac:dyDescent="0.25">
      <c r="A5024" s="8" t="s">
        <v>1403</v>
      </c>
      <c r="B5024" s="8" t="s">
        <v>1404</v>
      </c>
      <c r="C5024" s="8" t="s">
        <v>1405</v>
      </c>
      <c r="D5024" s="8" t="s">
        <v>5928</v>
      </c>
      <c r="E5024" s="9">
        <v>265</v>
      </c>
      <c r="F5024" s="8" t="s">
        <v>1404</v>
      </c>
    </row>
    <row r="5025" spans="1:6" ht="15" x14ac:dyDescent="0.25">
      <c r="A5025" s="8" t="s">
        <v>1403</v>
      </c>
      <c r="B5025" s="8" t="s">
        <v>1404</v>
      </c>
      <c r="C5025" s="8" t="s">
        <v>1405</v>
      </c>
      <c r="D5025" s="8" t="s">
        <v>5929</v>
      </c>
      <c r="E5025" s="9">
        <v>162</v>
      </c>
      <c r="F5025" s="8" t="s">
        <v>1404</v>
      </c>
    </row>
    <row r="5026" spans="1:6" ht="15" x14ac:dyDescent="0.25">
      <c r="A5026" s="8" t="s">
        <v>1403</v>
      </c>
      <c r="B5026" s="8" t="s">
        <v>1404</v>
      </c>
      <c r="C5026" s="8" t="s">
        <v>1405</v>
      </c>
      <c r="D5026" s="8" t="s">
        <v>5930</v>
      </c>
      <c r="E5026" s="9">
        <v>256</v>
      </c>
      <c r="F5026" s="8" t="s">
        <v>1404</v>
      </c>
    </row>
    <row r="5027" spans="1:6" ht="15" x14ac:dyDescent="0.25">
      <c r="A5027" s="8" t="s">
        <v>1403</v>
      </c>
      <c r="B5027" s="8" t="s">
        <v>1404</v>
      </c>
      <c r="C5027" s="8" t="s">
        <v>1406</v>
      </c>
      <c r="D5027" s="8" t="s">
        <v>5931</v>
      </c>
      <c r="E5027" s="9">
        <v>28</v>
      </c>
      <c r="F5027" s="8" t="s">
        <v>1404</v>
      </c>
    </row>
    <row r="5028" spans="1:6" ht="15" x14ac:dyDescent="0.25">
      <c r="A5028" s="8" t="s">
        <v>1403</v>
      </c>
      <c r="B5028" s="8" t="s">
        <v>1404</v>
      </c>
      <c r="C5028" s="8" t="s">
        <v>1407</v>
      </c>
      <c r="D5028" s="8" t="s">
        <v>5931</v>
      </c>
      <c r="E5028" s="9">
        <v>75</v>
      </c>
      <c r="F5028" s="8" t="s">
        <v>1404</v>
      </c>
    </row>
    <row r="5029" spans="1:6" ht="15" x14ac:dyDescent="0.25">
      <c r="A5029" s="8" t="s">
        <v>1403</v>
      </c>
      <c r="B5029" s="8" t="s">
        <v>1404</v>
      </c>
      <c r="C5029" s="8" t="s">
        <v>1404</v>
      </c>
      <c r="D5029" s="8" t="s">
        <v>5928</v>
      </c>
      <c r="E5029" s="9">
        <v>171</v>
      </c>
      <c r="F5029" s="8" t="s">
        <v>1404</v>
      </c>
    </row>
    <row r="5030" spans="1:6" ht="15" x14ac:dyDescent="0.25">
      <c r="A5030" s="8" t="s">
        <v>1403</v>
      </c>
      <c r="B5030" s="8" t="s">
        <v>1404</v>
      </c>
      <c r="C5030" s="8" t="s">
        <v>1404</v>
      </c>
      <c r="D5030" s="8" t="s">
        <v>5932</v>
      </c>
      <c r="E5030" s="9">
        <v>112</v>
      </c>
      <c r="F5030" s="8" t="s">
        <v>1404</v>
      </c>
    </row>
    <row r="5031" spans="1:6" ht="15" x14ac:dyDescent="0.25">
      <c r="A5031" s="8" t="s">
        <v>1403</v>
      </c>
      <c r="B5031" s="8" t="s">
        <v>1404</v>
      </c>
      <c r="C5031" s="8" t="s">
        <v>1404</v>
      </c>
      <c r="D5031" s="8" t="s">
        <v>5933</v>
      </c>
      <c r="E5031" s="9">
        <v>91</v>
      </c>
      <c r="F5031" s="8" t="s">
        <v>1404</v>
      </c>
    </row>
    <row r="5032" spans="1:6" ht="15" x14ac:dyDescent="0.25">
      <c r="A5032" s="8" t="s">
        <v>1403</v>
      </c>
      <c r="B5032" s="8" t="s">
        <v>1404</v>
      </c>
      <c r="C5032" s="8" t="s">
        <v>1404</v>
      </c>
      <c r="D5032" s="8" t="s">
        <v>5934</v>
      </c>
      <c r="E5032" s="9">
        <v>5</v>
      </c>
      <c r="F5032" s="8" t="s">
        <v>1404</v>
      </c>
    </row>
    <row r="5033" spans="1:6" ht="15" x14ac:dyDescent="0.25">
      <c r="A5033" s="8" t="s">
        <v>1403</v>
      </c>
      <c r="B5033" s="8" t="s">
        <v>1404</v>
      </c>
      <c r="C5033" s="8" t="s">
        <v>1408</v>
      </c>
      <c r="D5033" s="8" t="s">
        <v>5928</v>
      </c>
      <c r="E5033" s="9">
        <v>47</v>
      </c>
      <c r="F5033" s="8" t="s">
        <v>1404</v>
      </c>
    </row>
    <row r="5034" spans="1:6" ht="15" x14ac:dyDescent="0.25">
      <c r="A5034" s="8" t="s">
        <v>1409</v>
      </c>
      <c r="B5034" s="8" t="s">
        <v>1410</v>
      </c>
      <c r="C5034" s="8" t="s">
        <v>1410</v>
      </c>
      <c r="D5034" s="8" t="s">
        <v>5935</v>
      </c>
      <c r="E5034" s="9">
        <v>215</v>
      </c>
      <c r="F5034" s="8" t="s">
        <v>1411</v>
      </c>
    </row>
    <row r="5035" spans="1:6" ht="15" x14ac:dyDescent="0.25">
      <c r="A5035" s="8" t="s">
        <v>1409</v>
      </c>
      <c r="B5035" s="8" t="s">
        <v>1410</v>
      </c>
      <c r="C5035" s="8" t="s">
        <v>1410</v>
      </c>
      <c r="D5035" s="8" t="s">
        <v>5936</v>
      </c>
      <c r="E5035" s="9">
        <v>288</v>
      </c>
      <c r="F5035" s="8" t="s">
        <v>1411</v>
      </c>
    </row>
    <row r="5036" spans="1:6" ht="15" x14ac:dyDescent="0.25">
      <c r="A5036" s="8" t="s">
        <v>1409</v>
      </c>
      <c r="B5036" s="8" t="s">
        <v>1410</v>
      </c>
      <c r="C5036" s="8" t="s">
        <v>1410</v>
      </c>
      <c r="D5036" s="8" t="s">
        <v>5937</v>
      </c>
      <c r="E5036" s="9">
        <v>303</v>
      </c>
      <c r="F5036" s="8" t="s">
        <v>1411</v>
      </c>
    </row>
    <row r="5037" spans="1:6" ht="15" x14ac:dyDescent="0.25">
      <c r="A5037" s="8" t="s">
        <v>1409</v>
      </c>
      <c r="B5037" s="8" t="s">
        <v>1410</v>
      </c>
      <c r="C5037" s="8" t="s">
        <v>1410</v>
      </c>
      <c r="D5037" s="8" t="s">
        <v>5938</v>
      </c>
      <c r="E5037" s="9">
        <v>196</v>
      </c>
      <c r="F5037" s="8" t="s">
        <v>1411</v>
      </c>
    </row>
    <row r="5038" spans="1:6" ht="15" x14ac:dyDescent="0.25">
      <c r="A5038" s="8" t="s">
        <v>1409</v>
      </c>
      <c r="B5038" s="8" t="s">
        <v>1410</v>
      </c>
      <c r="C5038" s="8" t="s">
        <v>1410</v>
      </c>
      <c r="D5038" s="8" t="s">
        <v>5939</v>
      </c>
      <c r="E5038" s="9">
        <v>390</v>
      </c>
      <c r="F5038" s="8" t="s">
        <v>1411</v>
      </c>
    </row>
    <row r="5039" spans="1:6" ht="15" x14ac:dyDescent="0.25">
      <c r="A5039" s="8" t="s">
        <v>1409</v>
      </c>
      <c r="B5039" s="8" t="s">
        <v>1410</v>
      </c>
      <c r="C5039" s="8" t="s">
        <v>1410</v>
      </c>
      <c r="D5039" s="8" t="s">
        <v>5940</v>
      </c>
      <c r="E5039" s="9">
        <v>721</v>
      </c>
      <c r="F5039" s="8" t="s">
        <v>1411</v>
      </c>
    </row>
    <row r="5040" spans="1:6" ht="15" x14ac:dyDescent="0.25">
      <c r="A5040" s="8" t="s">
        <v>1409</v>
      </c>
      <c r="B5040" s="8" t="s">
        <v>1410</v>
      </c>
      <c r="C5040" s="8" t="s">
        <v>1410</v>
      </c>
      <c r="D5040" s="8" t="s">
        <v>5941</v>
      </c>
      <c r="E5040" s="9">
        <v>387</v>
      </c>
      <c r="F5040" s="8" t="s">
        <v>1411</v>
      </c>
    </row>
    <row r="5041" spans="1:6" ht="15" x14ac:dyDescent="0.25">
      <c r="A5041" s="8" t="s">
        <v>1409</v>
      </c>
      <c r="B5041" s="8" t="s">
        <v>1410</v>
      </c>
      <c r="C5041" s="8" t="s">
        <v>1410</v>
      </c>
      <c r="D5041" s="8" t="s">
        <v>5942</v>
      </c>
      <c r="E5041" s="9">
        <v>219</v>
      </c>
      <c r="F5041" s="8" t="s">
        <v>1411</v>
      </c>
    </row>
    <row r="5042" spans="1:6" ht="15" x14ac:dyDescent="0.25">
      <c r="A5042" s="8" t="s">
        <v>1409</v>
      </c>
      <c r="B5042" s="8" t="s">
        <v>1410</v>
      </c>
      <c r="C5042" s="8" t="s">
        <v>1410</v>
      </c>
      <c r="D5042" s="8" t="s">
        <v>5943</v>
      </c>
      <c r="E5042" s="9">
        <v>13</v>
      </c>
      <c r="F5042" s="8" t="s">
        <v>1411</v>
      </c>
    </row>
    <row r="5043" spans="1:6" ht="15" x14ac:dyDescent="0.25">
      <c r="A5043" s="8" t="s">
        <v>1409</v>
      </c>
      <c r="B5043" s="8" t="s">
        <v>1410</v>
      </c>
      <c r="C5043" s="8" t="s">
        <v>1410</v>
      </c>
      <c r="D5043" s="8" t="s">
        <v>5944</v>
      </c>
      <c r="E5043" s="9">
        <v>504</v>
      </c>
      <c r="F5043" s="8" t="s">
        <v>1411</v>
      </c>
    </row>
    <row r="5044" spans="1:6" ht="15" x14ac:dyDescent="0.25">
      <c r="A5044" s="8" t="s">
        <v>1409</v>
      </c>
      <c r="B5044" s="8" t="s">
        <v>1410</v>
      </c>
      <c r="C5044" s="8" t="s">
        <v>1410</v>
      </c>
      <c r="D5044" s="8" t="s">
        <v>5945</v>
      </c>
      <c r="E5044" s="9">
        <v>415</v>
      </c>
      <c r="F5044" s="8" t="s">
        <v>1411</v>
      </c>
    </row>
    <row r="5045" spans="1:6" ht="15" x14ac:dyDescent="0.25">
      <c r="A5045" s="8" t="s">
        <v>1409</v>
      </c>
      <c r="B5045" s="8" t="s">
        <v>1410</v>
      </c>
      <c r="C5045" s="8" t="s">
        <v>1410</v>
      </c>
      <c r="D5045" s="8" t="s">
        <v>5946</v>
      </c>
      <c r="E5045" s="9">
        <v>288</v>
      </c>
      <c r="F5045" s="8" t="s">
        <v>1411</v>
      </c>
    </row>
    <row r="5046" spans="1:6" ht="15" x14ac:dyDescent="0.25">
      <c r="A5046" s="8" t="s">
        <v>1409</v>
      </c>
      <c r="B5046" s="8" t="s">
        <v>1410</v>
      </c>
      <c r="C5046" s="8" t="s">
        <v>1410</v>
      </c>
      <c r="D5046" s="8" t="s">
        <v>5947</v>
      </c>
      <c r="E5046" s="9">
        <v>431</v>
      </c>
      <c r="F5046" s="8" t="s">
        <v>1411</v>
      </c>
    </row>
    <row r="5047" spans="1:6" ht="15" x14ac:dyDescent="0.25">
      <c r="A5047" s="8" t="s">
        <v>1409</v>
      </c>
      <c r="B5047" s="8" t="s">
        <v>1410</v>
      </c>
      <c r="C5047" s="8" t="s">
        <v>1410</v>
      </c>
      <c r="D5047" s="8" t="s">
        <v>5948</v>
      </c>
      <c r="E5047" s="9">
        <v>221</v>
      </c>
      <c r="F5047" s="8" t="s">
        <v>1411</v>
      </c>
    </row>
    <row r="5048" spans="1:6" ht="15" x14ac:dyDescent="0.25">
      <c r="A5048" s="8" t="s">
        <v>1409</v>
      </c>
      <c r="B5048" s="8" t="s">
        <v>1410</v>
      </c>
      <c r="C5048" s="8" t="s">
        <v>1410</v>
      </c>
      <c r="D5048" s="8" t="s">
        <v>5949</v>
      </c>
      <c r="E5048" s="9">
        <v>371</v>
      </c>
      <c r="F5048" s="8" t="s">
        <v>1411</v>
      </c>
    </row>
    <row r="5049" spans="1:6" ht="15" x14ac:dyDescent="0.25">
      <c r="A5049" s="8" t="s">
        <v>1409</v>
      </c>
      <c r="B5049" s="8" t="s">
        <v>1410</v>
      </c>
      <c r="C5049" s="8" t="s">
        <v>1410</v>
      </c>
      <c r="D5049" s="8" t="s">
        <v>5950</v>
      </c>
      <c r="E5049" s="9">
        <v>266</v>
      </c>
      <c r="F5049" s="8" t="s">
        <v>1411</v>
      </c>
    </row>
    <row r="5050" spans="1:6" ht="15" x14ac:dyDescent="0.25">
      <c r="A5050" s="8" t="s">
        <v>1409</v>
      </c>
      <c r="B5050" s="8" t="s">
        <v>1410</v>
      </c>
      <c r="C5050" s="8" t="s">
        <v>1410</v>
      </c>
      <c r="D5050" s="8" t="s">
        <v>5951</v>
      </c>
      <c r="E5050" s="9">
        <v>376</v>
      </c>
      <c r="F5050" s="8" t="s">
        <v>1411</v>
      </c>
    </row>
    <row r="5051" spans="1:6" ht="15" x14ac:dyDescent="0.25">
      <c r="A5051" s="8" t="s">
        <v>1409</v>
      </c>
      <c r="B5051" s="8" t="s">
        <v>1410</v>
      </c>
      <c r="C5051" s="8" t="s">
        <v>1410</v>
      </c>
      <c r="D5051" s="8" t="s">
        <v>5952</v>
      </c>
      <c r="E5051" s="9">
        <v>717</v>
      </c>
      <c r="F5051" s="8" t="s">
        <v>1411</v>
      </c>
    </row>
    <row r="5052" spans="1:6" ht="15" x14ac:dyDescent="0.25">
      <c r="A5052" s="8" t="s">
        <v>1409</v>
      </c>
      <c r="B5052" s="8" t="s">
        <v>1410</v>
      </c>
      <c r="C5052" s="8" t="s">
        <v>1410</v>
      </c>
      <c r="D5052" s="8" t="s">
        <v>5953</v>
      </c>
      <c r="E5052" s="9">
        <v>1327</v>
      </c>
      <c r="F5052" s="8" t="s">
        <v>1411</v>
      </c>
    </row>
    <row r="5053" spans="1:6" ht="15" x14ac:dyDescent="0.25">
      <c r="A5053" s="8" t="s">
        <v>1409</v>
      </c>
      <c r="B5053" s="8" t="s">
        <v>1410</v>
      </c>
      <c r="C5053" s="8" t="s">
        <v>1410</v>
      </c>
      <c r="D5053" s="8" t="s">
        <v>5954</v>
      </c>
      <c r="E5053" s="9">
        <v>534</v>
      </c>
      <c r="F5053" s="8" t="s">
        <v>1411</v>
      </c>
    </row>
    <row r="5054" spans="1:6" ht="15" x14ac:dyDescent="0.25">
      <c r="A5054" s="8" t="s">
        <v>1409</v>
      </c>
      <c r="B5054" s="8" t="s">
        <v>1410</v>
      </c>
      <c r="C5054" s="8" t="s">
        <v>1410</v>
      </c>
      <c r="D5054" s="8" t="s">
        <v>5955</v>
      </c>
      <c r="E5054" s="9">
        <v>240</v>
      </c>
      <c r="F5054" s="8" t="s">
        <v>1411</v>
      </c>
    </row>
    <row r="5055" spans="1:6" ht="15" x14ac:dyDescent="0.25">
      <c r="A5055" s="8" t="s">
        <v>1409</v>
      </c>
      <c r="B5055" s="8" t="s">
        <v>1410</v>
      </c>
      <c r="C5055" s="8" t="s">
        <v>1410</v>
      </c>
      <c r="D5055" s="8" t="s">
        <v>5956</v>
      </c>
      <c r="E5055" s="9">
        <v>251</v>
      </c>
      <c r="F5055" s="8" t="s">
        <v>1411</v>
      </c>
    </row>
    <row r="5056" spans="1:6" ht="15" x14ac:dyDescent="0.25">
      <c r="A5056" s="8" t="s">
        <v>1409</v>
      </c>
      <c r="B5056" s="8" t="s">
        <v>1410</v>
      </c>
      <c r="C5056" s="8" t="s">
        <v>1410</v>
      </c>
      <c r="D5056" s="8" t="s">
        <v>5957</v>
      </c>
      <c r="E5056" s="9">
        <v>252</v>
      </c>
      <c r="F5056" s="8" t="s">
        <v>1411</v>
      </c>
    </row>
    <row r="5057" spans="1:6" ht="15" x14ac:dyDescent="0.25">
      <c r="A5057" s="8" t="s">
        <v>1409</v>
      </c>
      <c r="B5057" s="8" t="s">
        <v>1410</v>
      </c>
      <c r="C5057" s="8" t="s">
        <v>1410</v>
      </c>
      <c r="D5057" s="8" t="s">
        <v>5958</v>
      </c>
      <c r="E5057" s="9">
        <v>451</v>
      </c>
      <c r="F5057" s="8" t="s">
        <v>1411</v>
      </c>
    </row>
    <row r="5058" spans="1:6" ht="15" x14ac:dyDescent="0.25">
      <c r="A5058" s="8" t="s">
        <v>1409</v>
      </c>
      <c r="B5058" s="8" t="s">
        <v>1410</v>
      </c>
      <c r="C5058" s="8" t="s">
        <v>1410</v>
      </c>
      <c r="D5058" s="8" t="s">
        <v>5959</v>
      </c>
      <c r="E5058" s="9">
        <v>379</v>
      </c>
      <c r="F5058" s="8" t="s">
        <v>1411</v>
      </c>
    </row>
    <row r="5059" spans="1:6" ht="15" x14ac:dyDescent="0.25">
      <c r="A5059" s="8" t="s">
        <v>1409</v>
      </c>
      <c r="B5059" s="8" t="s">
        <v>1410</v>
      </c>
      <c r="C5059" s="8" t="s">
        <v>1410</v>
      </c>
      <c r="D5059" s="8" t="s">
        <v>5960</v>
      </c>
      <c r="E5059" s="9">
        <v>443</v>
      </c>
      <c r="F5059" s="8" t="s">
        <v>1411</v>
      </c>
    </row>
    <row r="5060" spans="1:6" ht="15" x14ac:dyDescent="0.25">
      <c r="A5060" s="8" t="s">
        <v>1409</v>
      </c>
      <c r="B5060" s="8" t="s">
        <v>1410</v>
      </c>
      <c r="C5060" s="8" t="s">
        <v>1410</v>
      </c>
      <c r="D5060" s="8" t="s">
        <v>5961</v>
      </c>
      <c r="E5060" s="9">
        <v>245</v>
      </c>
      <c r="F5060" s="8" t="s">
        <v>1411</v>
      </c>
    </row>
    <row r="5061" spans="1:6" ht="15" x14ac:dyDescent="0.25">
      <c r="A5061" s="8" t="s">
        <v>1409</v>
      </c>
      <c r="B5061" s="8" t="s">
        <v>1410</v>
      </c>
      <c r="C5061" s="8" t="s">
        <v>1410</v>
      </c>
      <c r="D5061" s="8" t="s">
        <v>5962</v>
      </c>
      <c r="E5061" s="9">
        <v>301</v>
      </c>
      <c r="F5061" s="8" t="s">
        <v>1411</v>
      </c>
    </row>
    <row r="5062" spans="1:6" ht="15" x14ac:dyDescent="0.25">
      <c r="A5062" s="8" t="s">
        <v>1409</v>
      </c>
      <c r="B5062" s="8" t="s">
        <v>1410</v>
      </c>
      <c r="C5062" s="8" t="s">
        <v>1410</v>
      </c>
      <c r="D5062" s="8" t="s">
        <v>5963</v>
      </c>
      <c r="E5062" s="9">
        <v>269</v>
      </c>
      <c r="F5062" s="8" t="s">
        <v>1411</v>
      </c>
    </row>
    <row r="5063" spans="1:6" ht="15" x14ac:dyDescent="0.25">
      <c r="A5063" s="8" t="s">
        <v>1409</v>
      </c>
      <c r="B5063" s="8" t="s">
        <v>1410</v>
      </c>
      <c r="C5063" s="8" t="s">
        <v>1410</v>
      </c>
      <c r="D5063" s="8" t="s">
        <v>5964</v>
      </c>
      <c r="E5063" s="9">
        <v>251</v>
      </c>
      <c r="F5063" s="8" t="s">
        <v>1411</v>
      </c>
    </row>
    <row r="5064" spans="1:6" ht="15" x14ac:dyDescent="0.25">
      <c r="A5064" s="8" t="s">
        <v>1409</v>
      </c>
      <c r="B5064" s="8" t="s">
        <v>1410</v>
      </c>
      <c r="C5064" s="8" t="s">
        <v>1410</v>
      </c>
      <c r="D5064" s="8" t="s">
        <v>5965</v>
      </c>
      <c r="E5064" s="9">
        <v>525</v>
      </c>
      <c r="F5064" s="8" t="s">
        <v>1411</v>
      </c>
    </row>
    <row r="5065" spans="1:6" ht="15" x14ac:dyDescent="0.25">
      <c r="A5065" s="8" t="s">
        <v>1409</v>
      </c>
      <c r="B5065" s="8" t="s">
        <v>1410</v>
      </c>
      <c r="C5065" s="8" t="s">
        <v>1410</v>
      </c>
      <c r="D5065" s="8" t="s">
        <v>5966</v>
      </c>
      <c r="E5065" s="9">
        <v>407</v>
      </c>
      <c r="F5065" s="8" t="s">
        <v>1411</v>
      </c>
    </row>
    <row r="5066" spans="1:6" ht="15" x14ac:dyDescent="0.25">
      <c r="A5066" s="8" t="s">
        <v>1409</v>
      </c>
      <c r="B5066" s="8" t="s">
        <v>1410</v>
      </c>
      <c r="C5066" s="8" t="s">
        <v>1410</v>
      </c>
      <c r="D5066" s="8" t="s">
        <v>5967</v>
      </c>
      <c r="E5066" s="9">
        <v>344</v>
      </c>
      <c r="F5066" s="8" t="s">
        <v>1411</v>
      </c>
    </row>
    <row r="5067" spans="1:6" ht="15" x14ac:dyDescent="0.25">
      <c r="A5067" s="8" t="s">
        <v>1409</v>
      </c>
      <c r="B5067" s="8" t="s">
        <v>1410</v>
      </c>
      <c r="C5067" s="8" t="s">
        <v>1410</v>
      </c>
      <c r="D5067" s="8" t="s">
        <v>5968</v>
      </c>
      <c r="E5067" s="9">
        <v>242</v>
      </c>
      <c r="F5067" s="8" t="s">
        <v>1411</v>
      </c>
    </row>
    <row r="5068" spans="1:6" ht="15" x14ac:dyDescent="0.25">
      <c r="A5068" s="8" t="s">
        <v>1409</v>
      </c>
      <c r="B5068" s="8" t="s">
        <v>1410</v>
      </c>
      <c r="C5068" s="8" t="s">
        <v>1410</v>
      </c>
      <c r="D5068" s="8" t="s">
        <v>5969</v>
      </c>
      <c r="E5068" s="9">
        <v>215</v>
      </c>
      <c r="F5068" s="8" t="s">
        <v>1411</v>
      </c>
    </row>
    <row r="5069" spans="1:6" ht="15" x14ac:dyDescent="0.25">
      <c r="A5069" s="8" t="s">
        <v>1409</v>
      </c>
      <c r="B5069" s="8" t="s">
        <v>1410</v>
      </c>
      <c r="C5069" s="8" t="s">
        <v>1410</v>
      </c>
      <c r="D5069" s="8" t="s">
        <v>5970</v>
      </c>
      <c r="E5069" s="9">
        <v>242</v>
      </c>
      <c r="F5069" s="8" t="s">
        <v>1411</v>
      </c>
    </row>
    <row r="5070" spans="1:6" ht="15" x14ac:dyDescent="0.25">
      <c r="A5070" s="8" t="s">
        <v>1409</v>
      </c>
      <c r="B5070" s="8" t="s">
        <v>1410</v>
      </c>
      <c r="C5070" s="8" t="s">
        <v>1410</v>
      </c>
      <c r="D5070" s="8" t="s">
        <v>5971</v>
      </c>
      <c r="E5070" s="9">
        <v>261</v>
      </c>
      <c r="F5070" s="8" t="s">
        <v>1411</v>
      </c>
    </row>
    <row r="5071" spans="1:6" ht="15" x14ac:dyDescent="0.25">
      <c r="A5071" s="8" t="s">
        <v>1409</v>
      </c>
      <c r="B5071" s="8" t="s">
        <v>1410</v>
      </c>
      <c r="C5071" s="8" t="s">
        <v>1410</v>
      </c>
      <c r="D5071" s="8" t="s">
        <v>5972</v>
      </c>
      <c r="E5071" s="9">
        <v>397</v>
      </c>
      <c r="F5071" s="8" t="s">
        <v>1411</v>
      </c>
    </row>
    <row r="5072" spans="1:6" ht="15" x14ac:dyDescent="0.25">
      <c r="A5072" s="8" t="s">
        <v>1409</v>
      </c>
      <c r="B5072" s="8" t="s">
        <v>1410</v>
      </c>
      <c r="C5072" s="8" t="s">
        <v>1410</v>
      </c>
      <c r="D5072" s="8" t="s">
        <v>5973</v>
      </c>
      <c r="E5072" s="9">
        <v>336</v>
      </c>
      <c r="F5072" s="8" t="s">
        <v>1411</v>
      </c>
    </row>
    <row r="5073" spans="1:6" ht="15" x14ac:dyDescent="0.25">
      <c r="A5073" s="8" t="s">
        <v>1409</v>
      </c>
      <c r="B5073" s="8" t="s">
        <v>1410</v>
      </c>
      <c r="C5073" s="8" t="s">
        <v>1410</v>
      </c>
      <c r="D5073" s="8" t="s">
        <v>5974</v>
      </c>
      <c r="E5073" s="9">
        <v>463</v>
      </c>
      <c r="F5073" s="8" t="s">
        <v>1411</v>
      </c>
    </row>
    <row r="5074" spans="1:6" ht="15" x14ac:dyDescent="0.25">
      <c r="A5074" s="8" t="s">
        <v>1409</v>
      </c>
      <c r="B5074" s="8" t="s">
        <v>1410</v>
      </c>
      <c r="C5074" s="8" t="s">
        <v>1410</v>
      </c>
      <c r="D5074" s="8" t="s">
        <v>5975</v>
      </c>
      <c r="E5074" s="9">
        <v>448</v>
      </c>
      <c r="F5074" s="8" t="s">
        <v>1411</v>
      </c>
    </row>
    <row r="5075" spans="1:6" ht="15" x14ac:dyDescent="0.25">
      <c r="A5075" s="8" t="s">
        <v>1409</v>
      </c>
      <c r="B5075" s="8" t="s">
        <v>1410</v>
      </c>
      <c r="C5075" s="8" t="s">
        <v>1410</v>
      </c>
      <c r="D5075" s="8" t="s">
        <v>5976</v>
      </c>
      <c r="E5075" s="9">
        <v>434</v>
      </c>
      <c r="F5075" s="8" t="s">
        <v>1411</v>
      </c>
    </row>
    <row r="5076" spans="1:6" ht="15" x14ac:dyDescent="0.25">
      <c r="A5076" s="8" t="s">
        <v>1409</v>
      </c>
      <c r="B5076" s="8" t="s">
        <v>1410</v>
      </c>
      <c r="C5076" s="8" t="s">
        <v>1410</v>
      </c>
      <c r="D5076" s="8" t="s">
        <v>5977</v>
      </c>
      <c r="E5076" s="9">
        <v>324</v>
      </c>
      <c r="F5076" s="8" t="s">
        <v>1411</v>
      </c>
    </row>
    <row r="5077" spans="1:6" ht="15" x14ac:dyDescent="0.25">
      <c r="A5077" s="8" t="s">
        <v>1409</v>
      </c>
      <c r="B5077" s="8" t="s">
        <v>1410</v>
      </c>
      <c r="C5077" s="8" t="s">
        <v>1410</v>
      </c>
      <c r="D5077" s="8" t="s">
        <v>5978</v>
      </c>
      <c r="E5077" s="9">
        <v>297</v>
      </c>
      <c r="F5077" s="8" t="s">
        <v>1411</v>
      </c>
    </row>
    <row r="5078" spans="1:6" ht="15" x14ac:dyDescent="0.25">
      <c r="A5078" s="8" t="s">
        <v>1409</v>
      </c>
      <c r="B5078" s="8" t="s">
        <v>1410</v>
      </c>
      <c r="C5078" s="8" t="s">
        <v>1410</v>
      </c>
      <c r="D5078" s="8" t="s">
        <v>5979</v>
      </c>
      <c r="E5078" s="9">
        <v>336</v>
      </c>
      <c r="F5078" s="8" t="s">
        <v>1411</v>
      </c>
    </row>
    <row r="5079" spans="1:6" ht="15" x14ac:dyDescent="0.25">
      <c r="A5079" s="8" t="s">
        <v>1409</v>
      </c>
      <c r="B5079" s="8" t="s">
        <v>1410</v>
      </c>
      <c r="C5079" s="8" t="s">
        <v>1410</v>
      </c>
      <c r="D5079" s="8" t="s">
        <v>5980</v>
      </c>
      <c r="E5079" s="9">
        <v>383</v>
      </c>
      <c r="F5079" s="8" t="s">
        <v>1411</v>
      </c>
    </row>
    <row r="5080" spans="1:6" ht="15" x14ac:dyDescent="0.25">
      <c r="A5080" s="8" t="s">
        <v>1409</v>
      </c>
      <c r="B5080" s="8" t="s">
        <v>1410</v>
      </c>
      <c r="C5080" s="8" t="s">
        <v>1410</v>
      </c>
      <c r="D5080" s="8" t="s">
        <v>5981</v>
      </c>
      <c r="E5080" s="9">
        <v>363</v>
      </c>
      <c r="F5080" s="8" t="s">
        <v>1411</v>
      </c>
    </row>
    <row r="5081" spans="1:6" ht="15" x14ac:dyDescent="0.25">
      <c r="A5081" s="8" t="s">
        <v>1409</v>
      </c>
      <c r="B5081" s="8" t="s">
        <v>1410</v>
      </c>
      <c r="C5081" s="8" t="s">
        <v>1410</v>
      </c>
      <c r="D5081" s="8" t="s">
        <v>5982</v>
      </c>
      <c r="E5081" s="9">
        <v>414</v>
      </c>
      <c r="F5081" s="8" t="s">
        <v>1411</v>
      </c>
    </row>
    <row r="5082" spans="1:6" ht="15" x14ac:dyDescent="0.25">
      <c r="A5082" s="8" t="s">
        <v>1409</v>
      </c>
      <c r="B5082" s="8" t="s">
        <v>1410</v>
      </c>
      <c r="C5082" s="8" t="s">
        <v>1410</v>
      </c>
      <c r="D5082" s="8" t="s">
        <v>5983</v>
      </c>
      <c r="E5082" s="9">
        <v>284</v>
      </c>
      <c r="F5082" s="8" t="s">
        <v>1411</v>
      </c>
    </row>
    <row r="5083" spans="1:6" ht="15" x14ac:dyDescent="0.25">
      <c r="A5083" s="8" t="s">
        <v>1409</v>
      </c>
      <c r="B5083" s="8" t="s">
        <v>1410</v>
      </c>
      <c r="C5083" s="8" t="s">
        <v>1410</v>
      </c>
      <c r="D5083" s="8" t="s">
        <v>5984</v>
      </c>
      <c r="E5083" s="9">
        <v>381</v>
      </c>
      <c r="F5083" s="8" t="s">
        <v>1411</v>
      </c>
    </row>
    <row r="5084" spans="1:6" ht="15" x14ac:dyDescent="0.25">
      <c r="A5084" s="8" t="s">
        <v>1409</v>
      </c>
      <c r="B5084" s="8" t="s">
        <v>1410</v>
      </c>
      <c r="C5084" s="8" t="s">
        <v>1410</v>
      </c>
      <c r="D5084" s="8" t="s">
        <v>5985</v>
      </c>
      <c r="E5084" s="9">
        <v>484</v>
      </c>
      <c r="F5084" s="8" t="s">
        <v>1411</v>
      </c>
    </row>
    <row r="5085" spans="1:6" ht="15" x14ac:dyDescent="0.25">
      <c r="A5085" s="8" t="s">
        <v>1409</v>
      </c>
      <c r="B5085" s="8" t="s">
        <v>1410</v>
      </c>
      <c r="C5085" s="8" t="s">
        <v>1410</v>
      </c>
      <c r="D5085" s="8" t="s">
        <v>5986</v>
      </c>
      <c r="E5085" s="9">
        <v>291</v>
      </c>
      <c r="F5085" s="8" t="s">
        <v>1411</v>
      </c>
    </row>
    <row r="5086" spans="1:6" ht="15" x14ac:dyDescent="0.25">
      <c r="A5086" s="8" t="s">
        <v>1409</v>
      </c>
      <c r="B5086" s="8" t="s">
        <v>1410</v>
      </c>
      <c r="C5086" s="8" t="s">
        <v>1410</v>
      </c>
      <c r="D5086" s="8" t="s">
        <v>5987</v>
      </c>
      <c r="E5086" s="9">
        <v>278</v>
      </c>
      <c r="F5086" s="8" t="s">
        <v>1411</v>
      </c>
    </row>
    <row r="5087" spans="1:6" ht="15" x14ac:dyDescent="0.25">
      <c r="A5087" s="8" t="s">
        <v>1409</v>
      </c>
      <c r="B5087" s="8" t="s">
        <v>1410</v>
      </c>
      <c r="C5087" s="8" t="s">
        <v>1410</v>
      </c>
      <c r="D5087" s="8" t="s">
        <v>5988</v>
      </c>
      <c r="E5087" s="9">
        <v>268</v>
      </c>
      <c r="F5087" s="8" t="s">
        <v>1411</v>
      </c>
    </row>
    <row r="5088" spans="1:6" ht="15" x14ac:dyDescent="0.25">
      <c r="A5088" s="8" t="s">
        <v>1409</v>
      </c>
      <c r="B5088" s="8" t="s">
        <v>1410</v>
      </c>
      <c r="C5088" s="8" t="s">
        <v>1410</v>
      </c>
      <c r="D5088" s="8" t="s">
        <v>5989</v>
      </c>
      <c r="E5088" s="9">
        <v>267</v>
      </c>
      <c r="F5088" s="8" t="s">
        <v>1411</v>
      </c>
    </row>
    <row r="5089" spans="1:6" ht="15" x14ac:dyDescent="0.25">
      <c r="A5089" s="8" t="s">
        <v>1409</v>
      </c>
      <c r="B5089" s="8" t="s">
        <v>1410</v>
      </c>
      <c r="C5089" s="8" t="s">
        <v>1410</v>
      </c>
      <c r="D5089" s="8" t="s">
        <v>5990</v>
      </c>
      <c r="E5089" s="9">
        <v>297</v>
      </c>
      <c r="F5089" s="8" t="s">
        <v>1411</v>
      </c>
    </row>
    <row r="5090" spans="1:6" ht="15" x14ac:dyDescent="0.25">
      <c r="A5090" s="8" t="s">
        <v>1409</v>
      </c>
      <c r="B5090" s="8" t="s">
        <v>1410</v>
      </c>
      <c r="C5090" s="8" t="s">
        <v>1410</v>
      </c>
      <c r="D5090" s="8" t="s">
        <v>5991</v>
      </c>
      <c r="E5090" s="9">
        <v>325</v>
      </c>
      <c r="F5090" s="8" t="s">
        <v>1411</v>
      </c>
    </row>
    <row r="5091" spans="1:6" ht="15" x14ac:dyDescent="0.25">
      <c r="A5091" s="8" t="s">
        <v>1409</v>
      </c>
      <c r="B5091" s="8" t="s">
        <v>1410</v>
      </c>
      <c r="C5091" s="8" t="s">
        <v>1410</v>
      </c>
      <c r="D5091" s="8" t="s">
        <v>5992</v>
      </c>
      <c r="E5091" s="9">
        <v>304</v>
      </c>
      <c r="F5091" s="8" t="s">
        <v>1411</v>
      </c>
    </row>
    <row r="5092" spans="1:6" ht="15" x14ac:dyDescent="0.25">
      <c r="A5092" s="8" t="s">
        <v>1409</v>
      </c>
      <c r="B5092" s="8" t="s">
        <v>1410</v>
      </c>
      <c r="C5092" s="8" t="s">
        <v>1410</v>
      </c>
      <c r="D5092" s="8" t="s">
        <v>5993</v>
      </c>
      <c r="E5092" s="9">
        <v>272</v>
      </c>
      <c r="F5092" s="8" t="s">
        <v>1411</v>
      </c>
    </row>
    <row r="5093" spans="1:6" ht="15" x14ac:dyDescent="0.25">
      <c r="A5093" s="8" t="s">
        <v>1409</v>
      </c>
      <c r="B5093" s="8" t="s">
        <v>1410</v>
      </c>
      <c r="C5093" s="8" t="s">
        <v>1410</v>
      </c>
      <c r="D5093" s="8" t="s">
        <v>5994</v>
      </c>
      <c r="E5093" s="9">
        <v>375</v>
      </c>
      <c r="F5093" s="8" t="s">
        <v>1411</v>
      </c>
    </row>
    <row r="5094" spans="1:6" ht="15" x14ac:dyDescent="0.25">
      <c r="A5094" s="8" t="s">
        <v>1409</v>
      </c>
      <c r="B5094" s="8" t="s">
        <v>1410</v>
      </c>
      <c r="C5094" s="8" t="s">
        <v>1410</v>
      </c>
      <c r="D5094" s="8" t="s">
        <v>5995</v>
      </c>
      <c r="E5094" s="9">
        <v>288</v>
      </c>
      <c r="F5094" s="8" t="s">
        <v>1411</v>
      </c>
    </row>
    <row r="5095" spans="1:6" ht="15" x14ac:dyDescent="0.25">
      <c r="A5095" s="8" t="s">
        <v>1409</v>
      </c>
      <c r="B5095" s="8" t="s">
        <v>1410</v>
      </c>
      <c r="C5095" s="8" t="s">
        <v>1410</v>
      </c>
      <c r="D5095" s="8" t="s">
        <v>5996</v>
      </c>
      <c r="E5095" s="9">
        <v>353</v>
      </c>
      <c r="F5095" s="8" t="s">
        <v>1411</v>
      </c>
    </row>
    <row r="5096" spans="1:6" ht="15" x14ac:dyDescent="0.25">
      <c r="A5096" s="8" t="s">
        <v>1409</v>
      </c>
      <c r="B5096" s="8" t="s">
        <v>1410</v>
      </c>
      <c r="C5096" s="8" t="s">
        <v>1410</v>
      </c>
      <c r="D5096" s="8" t="s">
        <v>5997</v>
      </c>
      <c r="E5096" s="9">
        <v>216</v>
      </c>
      <c r="F5096" s="8" t="s">
        <v>1411</v>
      </c>
    </row>
    <row r="5097" spans="1:6" ht="15" x14ac:dyDescent="0.25">
      <c r="A5097" s="8" t="s">
        <v>1409</v>
      </c>
      <c r="B5097" s="8" t="s">
        <v>1410</v>
      </c>
      <c r="C5097" s="8" t="s">
        <v>1410</v>
      </c>
      <c r="D5097" s="8" t="s">
        <v>5998</v>
      </c>
      <c r="E5097" s="9">
        <v>340</v>
      </c>
      <c r="F5097" s="8" t="s">
        <v>1411</v>
      </c>
    </row>
    <row r="5098" spans="1:6" ht="15" x14ac:dyDescent="0.25">
      <c r="A5098" s="8" t="s">
        <v>1409</v>
      </c>
      <c r="B5098" s="8" t="s">
        <v>1410</v>
      </c>
      <c r="C5098" s="8" t="s">
        <v>1410</v>
      </c>
      <c r="D5098" s="8" t="s">
        <v>5999</v>
      </c>
      <c r="E5098" s="9">
        <v>338</v>
      </c>
      <c r="F5098" s="8" t="s">
        <v>1411</v>
      </c>
    </row>
    <row r="5099" spans="1:6" ht="15" x14ac:dyDescent="0.25">
      <c r="A5099" s="8" t="s">
        <v>1409</v>
      </c>
      <c r="B5099" s="8" t="s">
        <v>1410</v>
      </c>
      <c r="C5099" s="8" t="s">
        <v>1410</v>
      </c>
      <c r="D5099" s="8" t="s">
        <v>6000</v>
      </c>
      <c r="E5099" s="9">
        <v>570</v>
      </c>
      <c r="F5099" s="8" t="s">
        <v>1411</v>
      </c>
    </row>
    <row r="5100" spans="1:6" ht="15" x14ac:dyDescent="0.25">
      <c r="A5100" s="8" t="s">
        <v>1409</v>
      </c>
      <c r="B5100" s="8" t="s">
        <v>1410</v>
      </c>
      <c r="C5100" s="8" t="s">
        <v>1410</v>
      </c>
      <c r="D5100" s="8" t="s">
        <v>6001</v>
      </c>
      <c r="E5100" s="9">
        <v>288</v>
      </c>
      <c r="F5100" s="8" t="s">
        <v>1411</v>
      </c>
    </row>
    <row r="5101" spans="1:6" ht="15" x14ac:dyDescent="0.25">
      <c r="A5101" s="8" t="s">
        <v>1409</v>
      </c>
      <c r="B5101" s="8" t="s">
        <v>1410</v>
      </c>
      <c r="C5101" s="8" t="s">
        <v>1410</v>
      </c>
      <c r="D5101" s="8" t="s">
        <v>6002</v>
      </c>
      <c r="E5101" s="9">
        <v>435</v>
      </c>
      <c r="F5101" s="8" t="s">
        <v>1411</v>
      </c>
    </row>
    <row r="5102" spans="1:6" ht="15" x14ac:dyDescent="0.25">
      <c r="A5102" s="8" t="s">
        <v>1409</v>
      </c>
      <c r="B5102" s="8" t="s">
        <v>1410</v>
      </c>
      <c r="C5102" s="8" t="s">
        <v>1410</v>
      </c>
      <c r="D5102" s="8" t="s">
        <v>6003</v>
      </c>
      <c r="E5102" s="9">
        <v>285</v>
      </c>
      <c r="F5102" s="8" t="s">
        <v>1411</v>
      </c>
    </row>
    <row r="5103" spans="1:6" ht="15" x14ac:dyDescent="0.25">
      <c r="A5103" s="8" t="s">
        <v>1409</v>
      </c>
      <c r="B5103" s="8" t="s">
        <v>1410</v>
      </c>
      <c r="C5103" s="8" t="s">
        <v>1410</v>
      </c>
      <c r="D5103" s="8" t="s">
        <v>6004</v>
      </c>
      <c r="E5103" s="9">
        <v>186</v>
      </c>
      <c r="F5103" s="8" t="s">
        <v>1411</v>
      </c>
    </row>
    <row r="5104" spans="1:6" ht="15" x14ac:dyDescent="0.25">
      <c r="A5104" s="8" t="s">
        <v>1409</v>
      </c>
      <c r="B5104" s="8" t="s">
        <v>1410</v>
      </c>
      <c r="C5104" s="8" t="s">
        <v>1410</v>
      </c>
      <c r="D5104" s="8" t="s">
        <v>6005</v>
      </c>
      <c r="E5104" s="9">
        <v>561</v>
      </c>
      <c r="F5104" s="8" t="s">
        <v>1411</v>
      </c>
    </row>
    <row r="5105" spans="1:6" ht="15" x14ac:dyDescent="0.25">
      <c r="A5105" s="8" t="s">
        <v>1409</v>
      </c>
      <c r="B5105" s="8" t="s">
        <v>1410</v>
      </c>
      <c r="C5105" s="8" t="s">
        <v>1410</v>
      </c>
      <c r="D5105" s="8" t="s">
        <v>6006</v>
      </c>
      <c r="E5105" s="9">
        <v>264</v>
      </c>
      <c r="F5105" s="8" t="s">
        <v>1411</v>
      </c>
    </row>
    <row r="5106" spans="1:6" ht="15" x14ac:dyDescent="0.25">
      <c r="A5106" s="8" t="s">
        <v>1409</v>
      </c>
      <c r="B5106" s="8" t="s">
        <v>1410</v>
      </c>
      <c r="C5106" s="8" t="s">
        <v>1410</v>
      </c>
      <c r="D5106" s="8" t="s">
        <v>6007</v>
      </c>
      <c r="E5106" s="9">
        <v>317</v>
      </c>
      <c r="F5106" s="8" t="s">
        <v>1411</v>
      </c>
    </row>
    <row r="5107" spans="1:6" ht="15" x14ac:dyDescent="0.25">
      <c r="A5107" s="8" t="s">
        <v>1409</v>
      </c>
      <c r="B5107" s="8" t="s">
        <v>1410</v>
      </c>
      <c r="C5107" s="8" t="s">
        <v>1410</v>
      </c>
      <c r="D5107" s="8" t="s">
        <v>6008</v>
      </c>
      <c r="E5107" s="9">
        <v>474</v>
      </c>
      <c r="F5107" s="8" t="s">
        <v>1411</v>
      </c>
    </row>
    <row r="5108" spans="1:6" ht="15" x14ac:dyDescent="0.25">
      <c r="A5108" s="8" t="s">
        <v>1409</v>
      </c>
      <c r="B5108" s="8" t="s">
        <v>1410</v>
      </c>
      <c r="C5108" s="8" t="s">
        <v>1410</v>
      </c>
      <c r="D5108" s="8" t="s">
        <v>6009</v>
      </c>
      <c r="E5108" s="9">
        <v>317</v>
      </c>
      <c r="F5108" s="8" t="s">
        <v>1411</v>
      </c>
    </row>
    <row r="5109" spans="1:6" ht="15" x14ac:dyDescent="0.25">
      <c r="A5109" s="8" t="s">
        <v>1409</v>
      </c>
      <c r="B5109" s="8" t="s">
        <v>1410</v>
      </c>
      <c r="C5109" s="8" t="s">
        <v>1410</v>
      </c>
      <c r="D5109" s="8" t="s">
        <v>6010</v>
      </c>
      <c r="E5109" s="9">
        <v>300</v>
      </c>
      <c r="F5109" s="8" t="s">
        <v>1411</v>
      </c>
    </row>
    <row r="5110" spans="1:6" ht="15" x14ac:dyDescent="0.25">
      <c r="A5110" s="8" t="s">
        <v>1409</v>
      </c>
      <c r="B5110" s="8" t="s">
        <v>1410</v>
      </c>
      <c r="C5110" s="8" t="s">
        <v>1410</v>
      </c>
      <c r="D5110" s="8" t="s">
        <v>6011</v>
      </c>
      <c r="E5110" s="9">
        <v>286</v>
      </c>
      <c r="F5110" s="8" t="s">
        <v>1411</v>
      </c>
    </row>
    <row r="5111" spans="1:6" ht="15" x14ac:dyDescent="0.25">
      <c r="A5111" s="8" t="s">
        <v>1409</v>
      </c>
      <c r="B5111" s="8" t="s">
        <v>1410</v>
      </c>
      <c r="C5111" s="8" t="s">
        <v>1410</v>
      </c>
      <c r="D5111" s="8" t="s">
        <v>6012</v>
      </c>
      <c r="E5111" s="9">
        <v>260</v>
      </c>
      <c r="F5111" s="8" t="s">
        <v>1411</v>
      </c>
    </row>
    <row r="5112" spans="1:6" ht="15" x14ac:dyDescent="0.25">
      <c r="A5112" s="8" t="s">
        <v>1409</v>
      </c>
      <c r="B5112" s="8" t="s">
        <v>1410</v>
      </c>
      <c r="C5112" s="8" t="s">
        <v>1410</v>
      </c>
      <c r="D5112" s="8" t="s">
        <v>6013</v>
      </c>
      <c r="E5112" s="9">
        <v>185</v>
      </c>
      <c r="F5112" s="8" t="s">
        <v>1411</v>
      </c>
    </row>
    <row r="5113" spans="1:6" ht="15" x14ac:dyDescent="0.25">
      <c r="A5113" s="8" t="s">
        <v>1409</v>
      </c>
      <c r="B5113" s="8" t="s">
        <v>1410</v>
      </c>
      <c r="C5113" s="8" t="s">
        <v>1410</v>
      </c>
      <c r="D5113" s="8" t="s">
        <v>6014</v>
      </c>
      <c r="E5113" s="9">
        <v>224</v>
      </c>
      <c r="F5113" s="8" t="s">
        <v>1411</v>
      </c>
    </row>
    <row r="5114" spans="1:6" ht="15" x14ac:dyDescent="0.25">
      <c r="A5114" s="8" t="s">
        <v>1409</v>
      </c>
      <c r="B5114" s="8" t="s">
        <v>1413</v>
      </c>
      <c r="C5114" s="8" t="s">
        <v>1414</v>
      </c>
      <c r="D5114" s="8" t="s">
        <v>6015</v>
      </c>
      <c r="E5114" s="9">
        <v>286</v>
      </c>
      <c r="F5114" s="8" t="s">
        <v>1411</v>
      </c>
    </row>
    <row r="5115" spans="1:6" ht="15" x14ac:dyDescent="0.25">
      <c r="A5115" s="8" t="s">
        <v>1409</v>
      </c>
      <c r="B5115" s="8" t="s">
        <v>1413</v>
      </c>
      <c r="C5115" s="8" t="s">
        <v>1414</v>
      </c>
      <c r="D5115" s="8" t="s">
        <v>6016</v>
      </c>
      <c r="E5115" s="9">
        <v>271</v>
      </c>
      <c r="F5115" s="8" t="s">
        <v>1411</v>
      </c>
    </row>
    <row r="5116" spans="1:6" ht="15" x14ac:dyDescent="0.25">
      <c r="A5116" s="8" t="s">
        <v>1409</v>
      </c>
      <c r="B5116" s="8" t="s">
        <v>1413</v>
      </c>
      <c r="C5116" s="8" t="s">
        <v>1414</v>
      </c>
      <c r="D5116" s="8" t="s">
        <v>6017</v>
      </c>
      <c r="E5116" s="9">
        <v>330</v>
      </c>
      <c r="F5116" s="8" t="s">
        <v>1411</v>
      </c>
    </row>
    <row r="5117" spans="1:6" ht="15" x14ac:dyDescent="0.25">
      <c r="A5117" s="8" t="s">
        <v>1409</v>
      </c>
      <c r="B5117" s="8" t="s">
        <v>1413</v>
      </c>
      <c r="C5117" s="8" t="s">
        <v>1414</v>
      </c>
      <c r="D5117" s="8" t="s">
        <v>6018</v>
      </c>
      <c r="E5117" s="9">
        <v>410</v>
      </c>
      <c r="F5117" s="8" t="s">
        <v>1411</v>
      </c>
    </row>
    <row r="5118" spans="1:6" ht="15" x14ac:dyDescent="0.25">
      <c r="A5118" s="8" t="s">
        <v>1409</v>
      </c>
      <c r="B5118" s="8" t="s">
        <v>1413</v>
      </c>
      <c r="C5118" s="8" t="s">
        <v>1414</v>
      </c>
      <c r="D5118" s="8" t="s">
        <v>6019</v>
      </c>
      <c r="E5118" s="9">
        <v>448</v>
      </c>
      <c r="F5118" s="8" t="s">
        <v>1411</v>
      </c>
    </row>
    <row r="5119" spans="1:6" ht="15" x14ac:dyDescent="0.25">
      <c r="A5119" s="8" t="s">
        <v>1409</v>
      </c>
      <c r="B5119" s="8" t="s">
        <v>1413</v>
      </c>
      <c r="C5119" s="8" t="s">
        <v>1414</v>
      </c>
      <c r="D5119" s="8" t="s">
        <v>6020</v>
      </c>
      <c r="E5119" s="9">
        <v>399</v>
      </c>
      <c r="F5119" s="8" t="s">
        <v>1411</v>
      </c>
    </row>
    <row r="5120" spans="1:6" ht="15" x14ac:dyDescent="0.25">
      <c r="A5120" s="8" t="s">
        <v>1409</v>
      </c>
      <c r="B5120" s="8" t="s">
        <v>1413</v>
      </c>
      <c r="C5120" s="8" t="s">
        <v>1414</v>
      </c>
      <c r="D5120" s="8" t="s">
        <v>6021</v>
      </c>
      <c r="E5120" s="9">
        <v>590</v>
      </c>
      <c r="F5120" s="8" t="s">
        <v>1411</v>
      </c>
    </row>
    <row r="5121" spans="1:6" ht="15" x14ac:dyDescent="0.25">
      <c r="A5121" s="8" t="s">
        <v>1409</v>
      </c>
      <c r="B5121" s="8" t="s">
        <v>1413</v>
      </c>
      <c r="C5121" s="8" t="s">
        <v>1414</v>
      </c>
      <c r="D5121" s="8" t="s">
        <v>6022</v>
      </c>
      <c r="E5121" s="9">
        <v>329</v>
      </c>
      <c r="F5121" s="8" t="s">
        <v>1411</v>
      </c>
    </row>
    <row r="5122" spans="1:6" ht="15" x14ac:dyDescent="0.25">
      <c r="A5122" s="8" t="s">
        <v>1409</v>
      </c>
      <c r="B5122" s="8" t="s">
        <v>1413</v>
      </c>
      <c r="C5122" s="8" t="s">
        <v>1414</v>
      </c>
      <c r="D5122" s="8" t="s">
        <v>6023</v>
      </c>
      <c r="E5122" s="9">
        <v>333</v>
      </c>
      <c r="F5122" s="8" t="s">
        <v>1411</v>
      </c>
    </row>
    <row r="5123" spans="1:6" ht="15" x14ac:dyDescent="0.25">
      <c r="A5123" s="8" t="s">
        <v>1409</v>
      </c>
      <c r="B5123" s="8" t="s">
        <v>1413</v>
      </c>
      <c r="C5123" s="8" t="s">
        <v>1414</v>
      </c>
      <c r="D5123" s="8" t="s">
        <v>6024</v>
      </c>
      <c r="E5123" s="9">
        <v>460</v>
      </c>
      <c r="F5123" s="8" t="s">
        <v>1411</v>
      </c>
    </row>
    <row r="5124" spans="1:6" ht="15" x14ac:dyDescent="0.25">
      <c r="A5124" s="8" t="s">
        <v>1409</v>
      </c>
      <c r="B5124" s="8" t="s">
        <v>1413</v>
      </c>
      <c r="C5124" s="8" t="s">
        <v>1414</v>
      </c>
      <c r="D5124" s="8" t="s">
        <v>6025</v>
      </c>
      <c r="E5124" s="9">
        <v>338</v>
      </c>
      <c r="F5124" s="8" t="s">
        <v>1411</v>
      </c>
    </row>
    <row r="5125" spans="1:6" ht="15" x14ac:dyDescent="0.25">
      <c r="A5125" s="8" t="s">
        <v>1409</v>
      </c>
      <c r="B5125" s="8" t="s">
        <v>1413</v>
      </c>
      <c r="C5125" s="8" t="s">
        <v>1414</v>
      </c>
      <c r="D5125" s="8" t="s">
        <v>6026</v>
      </c>
      <c r="E5125" s="9">
        <v>257</v>
      </c>
      <c r="F5125" s="8" t="s">
        <v>1411</v>
      </c>
    </row>
    <row r="5126" spans="1:6" ht="15" x14ac:dyDescent="0.25">
      <c r="A5126" s="8" t="s">
        <v>1409</v>
      </c>
      <c r="B5126" s="8" t="s">
        <v>1413</v>
      </c>
      <c r="C5126" s="8" t="s">
        <v>1412</v>
      </c>
      <c r="D5126" s="8" t="s">
        <v>6027</v>
      </c>
      <c r="E5126" s="9">
        <v>332</v>
      </c>
      <c r="F5126" s="8" t="s">
        <v>1411</v>
      </c>
    </row>
    <row r="5127" spans="1:6" ht="15" x14ac:dyDescent="0.25">
      <c r="A5127" s="8" t="s">
        <v>1409</v>
      </c>
      <c r="B5127" s="8" t="s">
        <v>1413</v>
      </c>
      <c r="C5127" s="8" t="s">
        <v>1412</v>
      </c>
      <c r="D5127" s="8" t="s">
        <v>6028</v>
      </c>
      <c r="E5127" s="9">
        <v>300</v>
      </c>
      <c r="F5127" s="8" t="s">
        <v>1411</v>
      </c>
    </row>
    <row r="5128" spans="1:6" ht="15" x14ac:dyDescent="0.25">
      <c r="A5128" s="8" t="s">
        <v>1409</v>
      </c>
      <c r="B5128" s="8" t="s">
        <v>1413</v>
      </c>
      <c r="C5128" s="8" t="s">
        <v>1412</v>
      </c>
      <c r="D5128" s="8" t="s">
        <v>6029</v>
      </c>
      <c r="E5128" s="9">
        <v>207</v>
      </c>
      <c r="F5128" s="8" t="s">
        <v>1411</v>
      </c>
    </row>
    <row r="5129" spans="1:6" ht="15" x14ac:dyDescent="0.25">
      <c r="A5129" s="8" t="s">
        <v>1409</v>
      </c>
      <c r="B5129" s="8" t="s">
        <v>1413</v>
      </c>
      <c r="C5129" s="8" t="s">
        <v>1412</v>
      </c>
      <c r="D5129" s="8" t="s">
        <v>6030</v>
      </c>
      <c r="E5129" s="9">
        <v>316</v>
      </c>
      <c r="F5129" s="8" t="s">
        <v>1411</v>
      </c>
    </row>
    <row r="5130" spans="1:6" ht="15" x14ac:dyDescent="0.25">
      <c r="A5130" s="8" t="s">
        <v>1409</v>
      </c>
      <c r="B5130" s="8" t="s">
        <v>1413</v>
      </c>
      <c r="C5130" s="8" t="s">
        <v>1412</v>
      </c>
      <c r="D5130" s="8" t="s">
        <v>6031</v>
      </c>
      <c r="E5130" s="9">
        <v>246</v>
      </c>
      <c r="F5130" s="8" t="s">
        <v>1411</v>
      </c>
    </row>
    <row r="5131" spans="1:6" ht="15" x14ac:dyDescent="0.25">
      <c r="A5131" s="8" t="s">
        <v>1409</v>
      </c>
      <c r="B5131" s="8" t="s">
        <v>1413</v>
      </c>
      <c r="C5131" s="8" t="s">
        <v>1412</v>
      </c>
      <c r="D5131" s="8" t="s">
        <v>6032</v>
      </c>
      <c r="E5131" s="9">
        <v>246</v>
      </c>
      <c r="F5131" s="8" t="s">
        <v>1411</v>
      </c>
    </row>
    <row r="5132" spans="1:6" ht="15" x14ac:dyDescent="0.25">
      <c r="A5132" s="8" t="s">
        <v>1409</v>
      </c>
      <c r="B5132" s="8" t="s">
        <v>1413</v>
      </c>
      <c r="C5132" s="8" t="s">
        <v>1416</v>
      </c>
      <c r="D5132" s="8" t="s">
        <v>6033</v>
      </c>
      <c r="E5132" s="9">
        <v>230</v>
      </c>
      <c r="F5132" s="8" t="s">
        <v>1411</v>
      </c>
    </row>
    <row r="5133" spans="1:6" ht="15" x14ac:dyDescent="0.25">
      <c r="A5133" s="8" t="s">
        <v>1409</v>
      </c>
      <c r="B5133" s="8" t="s">
        <v>1413</v>
      </c>
      <c r="C5133" s="8" t="s">
        <v>1416</v>
      </c>
      <c r="D5133" s="8" t="s">
        <v>6034</v>
      </c>
      <c r="E5133" s="9">
        <v>364</v>
      </c>
      <c r="F5133" s="8" t="s">
        <v>1411</v>
      </c>
    </row>
    <row r="5134" spans="1:6" ht="15" x14ac:dyDescent="0.25">
      <c r="A5134" s="8" t="s">
        <v>1409</v>
      </c>
      <c r="B5134" s="8" t="s">
        <v>1413</v>
      </c>
      <c r="C5134" s="8" t="s">
        <v>1416</v>
      </c>
      <c r="D5134" s="8" t="s">
        <v>6035</v>
      </c>
      <c r="E5134" s="9">
        <v>340</v>
      </c>
      <c r="F5134" s="8" t="s">
        <v>1411</v>
      </c>
    </row>
    <row r="5135" spans="1:6" ht="15" x14ac:dyDescent="0.25">
      <c r="A5135" s="8" t="s">
        <v>1409</v>
      </c>
      <c r="B5135" s="8" t="s">
        <v>1413</v>
      </c>
      <c r="C5135" s="8" t="s">
        <v>1416</v>
      </c>
      <c r="D5135" s="8" t="s">
        <v>6036</v>
      </c>
      <c r="E5135" s="9">
        <v>244</v>
      </c>
      <c r="F5135" s="8" t="s">
        <v>1411</v>
      </c>
    </row>
    <row r="5136" spans="1:6" ht="15" x14ac:dyDescent="0.25">
      <c r="A5136" s="8" t="s">
        <v>1409</v>
      </c>
      <c r="B5136" s="8" t="s">
        <v>1413</v>
      </c>
      <c r="C5136" s="8" t="s">
        <v>1416</v>
      </c>
      <c r="D5136" s="8" t="s">
        <v>6037</v>
      </c>
      <c r="E5136" s="9">
        <v>402</v>
      </c>
      <c r="F5136" s="8" t="s">
        <v>1411</v>
      </c>
    </row>
    <row r="5137" spans="1:6" ht="15" x14ac:dyDescent="0.25">
      <c r="A5137" s="8" t="s">
        <v>1409</v>
      </c>
      <c r="B5137" s="8" t="s">
        <v>1413</v>
      </c>
      <c r="C5137" s="8" t="s">
        <v>1416</v>
      </c>
      <c r="D5137" s="8" t="s">
        <v>6038</v>
      </c>
      <c r="E5137" s="9">
        <v>250</v>
      </c>
      <c r="F5137" s="8" t="s">
        <v>1411</v>
      </c>
    </row>
    <row r="5138" spans="1:6" ht="15" x14ac:dyDescent="0.25">
      <c r="A5138" s="8" t="s">
        <v>1409</v>
      </c>
      <c r="B5138" s="8" t="s">
        <v>1413</v>
      </c>
      <c r="C5138" s="8" t="s">
        <v>1416</v>
      </c>
      <c r="D5138" s="8" t="s">
        <v>6039</v>
      </c>
      <c r="E5138" s="9">
        <v>552</v>
      </c>
      <c r="F5138" s="8" t="s">
        <v>1411</v>
      </c>
    </row>
    <row r="5139" spans="1:6" ht="15" x14ac:dyDescent="0.25">
      <c r="A5139" s="8" t="s">
        <v>1409</v>
      </c>
      <c r="B5139" s="8" t="s">
        <v>1413</v>
      </c>
      <c r="C5139" s="8" t="s">
        <v>1416</v>
      </c>
      <c r="D5139" s="8" t="s">
        <v>6040</v>
      </c>
      <c r="E5139" s="9">
        <v>227</v>
      </c>
      <c r="F5139" s="8" t="s">
        <v>1411</v>
      </c>
    </row>
    <row r="5140" spans="1:6" ht="15" x14ac:dyDescent="0.25">
      <c r="A5140" s="8" t="s">
        <v>1409</v>
      </c>
      <c r="B5140" s="8" t="s">
        <v>1413</v>
      </c>
      <c r="C5140" s="8" t="s">
        <v>1416</v>
      </c>
      <c r="D5140" s="8" t="s">
        <v>6041</v>
      </c>
      <c r="E5140" s="9">
        <v>429</v>
      </c>
      <c r="F5140" s="8" t="s">
        <v>1411</v>
      </c>
    </row>
    <row r="5141" spans="1:6" ht="15" x14ac:dyDescent="0.25">
      <c r="A5141" s="8" t="s">
        <v>1409</v>
      </c>
      <c r="B5141" s="8" t="s">
        <v>1413</v>
      </c>
      <c r="C5141" s="8" t="s">
        <v>1416</v>
      </c>
      <c r="D5141" s="8" t="s">
        <v>6042</v>
      </c>
      <c r="E5141" s="9">
        <v>328</v>
      </c>
      <c r="F5141" s="8" t="s">
        <v>1411</v>
      </c>
    </row>
    <row r="5142" spans="1:6" ht="15" x14ac:dyDescent="0.25">
      <c r="A5142" s="8" t="s">
        <v>1409</v>
      </c>
      <c r="B5142" s="8" t="s">
        <v>1413</v>
      </c>
      <c r="C5142" s="8" t="s">
        <v>1416</v>
      </c>
      <c r="D5142" s="8" t="s">
        <v>6043</v>
      </c>
      <c r="E5142" s="9">
        <v>376</v>
      </c>
      <c r="F5142" s="8" t="s">
        <v>1411</v>
      </c>
    </row>
    <row r="5143" spans="1:6" ht="15" x14ac:dyDescent="0.25">
      <c r="A5143" s="8" t="s">
        <v>1409</v>
      </c>
      <c r="B5143" s="8" t="s">
        <v>1413</v>
      </c>
      <c r="C5143" s="8" t="s">
        <v>1416</v>
      </c>
      <c r="D5143" s="8" t="s">
        <v>6044</v>
      </c>
      <c r="E5143" s="9">
        <v>232</v>
      </c>
      <c r="F5143" s="8" t="s">
        <v>1411</v>
      </c>
    </row>
    <row r="5144" spans="1:6" ht="15" x14ac:dyDescent="0.25">
      <c r="A5144" s="8" t="s">
        <v>1409</v>
      </c>
      <c r="B5144" s="8" t="s">
        <v>1413</v>
      </c>
      <c r="C5144" s="8" t="s">
        <v>1416</v>
      </c>
      <c r="D5144" s="8" t="s">
        <v>6045</v>
      </c>
      <c r="E5144" s="9">
        <v>193</v>
      </c>
      <c r="F5144" s="8" t="s">
        <v>1411</v>
      </c>
    </row>
    <row r="5145" spans="1:6" ht="15" x14ac:dyDescent="0.25">
      <c r="A5145" s="8" t="s">
        <v>1409</v>
      </c>
      <c r="B5145" s="8" t="s">
        <v>1413</v>
      </c>
      <c r="C5145" s="8" t="s">
        <v>1416</v>
      </c>
      <c r="D5145" s="8" t="s">
        <v>6046</v>
      </c>
      <c r="E5145" s="9">
        <v>340</v>
      </c>
      <c r="F5145" s="8" t="s">
        <v>1411</v>
      </c>
    </row>
    <row r="5146" spans="1:6" ht="15" x14ac:dyDescent="0.25">
      <c r="A5146" s="8" t="s">
        <v>1409</v>
      </c>
      <c r="B5146" s="8" t="s">
        <v>1413</v>
      </c>
      <c r="C5146" s="8" t="s">
        <v>1416</v>
      </c>
      <c r="D5146" s="8" t="s">
        <v>6047</v>
      </c>
      <c r="E5146" s="9">
        <v>290</v>
      </c>
      <c r="F5146" s="8" t="s">
        <v>1411</v>
      </c>
    </row>
    <row r="5147" spans="1:6" ht="15" x14ac:dyDescent="0.25">
      <c r="A5147" s="8" t="s">
        <v>1409</v>
      </c>
      <c r="B5147" s="8" t="s">
        <v>1413</v>
      </c>
      <c r="C5147" s="8" t="s">
        <v>1416</v>
      </c>
      <c r="D5147" s="8" t="s">
        <v>6048</v>
      </c>
      <c r="E5147" s="9">
        <v>418</v>
      </c>
      <c r="F5147" s="8" t="s">
        <v>1411</v>
      </c>
    </row>
    <row r="5148" spans="1:6" ht="15" x14ac:dyDescent="0.25">
      <c r="A5148" s="8" t="s">
        <v>1409</v>
      </c>
      <c r="B5148" s="8" t="s">
        <v>1413</v>
      </c>
      <c r="C5148" s="8" t="s">
        <v>1416</v>
      </c>
      <c r="D5148" s="8" t="s">
        <v>6049</v>
      </c>
      <c r="E5148" s="9">
        <v>211</v>
      </c>
      <c r="F5148" s="8" t="s">
        <v>1411</v>
      </c>
    </row>
    <row r="5149" spans="1:6" ht="15" x14ac:dyDescent="0.25">
      <c r="A5149" s="8" t="s">
        <v>1409</v>
      </c>
      <c r="B5149" s="8" t="s">
        <v>1413</v>
      </c>
      <c r="C5149" s="8" t="s">
        <v>1416</v>
      </c>
      <c r="D5149" s="8" t="s">
        <v>6050</v>
      </c>
      <c r="E5149" s="9">
        <v>206</v>
      </c>
      <c r="F5149" s="8" t="s">
        <v>1411</v>
      </c>
    </row>
    <row r="5150" spans="1:6" ht="15" x14ac:dyDescent="0.25">
      <c r="A5150" s="8" t="s">
        <v>1409</v>
      </c>
      <c r="B5150" s="8" t="s">
        <v>1413</v>
      </c>
      <c r="C5150" s="8" t="s">
        <v>1416</v>
      </c>
      <c r="D5150" s="8" t="s">
        <v>6051</v>
      </c>
      <c r="E5150" s="9">
        <v>219</v>
      </c>
      <c r="F5150" s="8" t="s">
        <v>1411</v>
      </c>
    </row>
    <row r="5151" spans="1:6" ht="15" x14ac:dyDescent="0.25">
      <c r="A5151" s="8" t="s">
        <v>1409</v>
      </c>
      <c r="B5151" s="8" t="s">
        <v>1413</v>
      </c>
      <c r="C5151" s="8" t="s">
        <v>1416</v>
      </c>
      <c r="D5151" s="8" t="s">
        <v>6052</v>
      </c>
      <c r="E5151" s="9">
        <v>309</v>
      </c>
      <c r="F5151" s="8" t="s">
        <v>1411</v>
      </c>
    </row>
    <row r="5152" spans="1:6" ht="15" x14ac:dyDescent="0.25">
      <c r="A5152" s="8" t="s">
        <v>1409</v>
      </c>
      <c r="B5152" s="8" t="s">
        <v>1413</v>
      </c>
      <c r="C5152" s="8" t="s">
        <v>1416</v>
      </c>
      <c r="D5152" s="8" t="s">
        <v>6053</v>
      </c>
      <c r="E5152" s="9">
        <v>418</v>
      </c>
      <c r="F5152" s="8" t="s">
        <v>1411</v>
      </c>
    </row>
    <row r="5153" spans="1:6" ht="15" x14ac:dyDescent="0.25">
      <c r="A5153" s="8" t="s">
        <v>1409</v>
      </c>
      <c r="B5153" s="8" t="s">
        <v>1413</v>
      </c>
      <c r="C5153" s="8" t="s">
        <v>1416</v>
      </c>
      <c r="D5153" s="8" t="s">
        <v>6054</v>
      </c>
      <c r="E5153" s="9">
        <v>242</v>
      </c>
      <c r="F5153" s="8" t="s">
        <v>1411</v>
      </c>
    </row>
    <row r="5154" spans="1:6" ht="15" x14ac:dyDescent="0.25">
      <c r="A5154" s="8" t="s">
        <v>1409</v>
      </c>
      <c r="B5154" s="8" t="s">
        <v>1413</v>
      </c>
      <c r="C5154" s="8" t="s">
        <v>1416</v>
      </c>
      <c r="D5154" s="8" t="s">
        <v>6055</v>
      </c>
      <c r="E5154" s="9">
        <v>366</v>
      </c>
      <c r="F5154" s="8" t="s">
        <v>1411</v>
      </c>
    </row>
    <row r="5155" spans="1:6" ht="15" x14ac:dyDescent="0.25">
      <c r="A5155" s="8" t="s">
        <v>1409</v>
      </c>
      <c r="B5155" s="8" t="s">
        <v>1413</v>
      </c>
      <c r="C5155" s="8" t="s">
        <v>1416</v>
      </c>
      <c r="D5155" s="8" t="s">
        <v>6056</v>
      </c>
      <c r="E5155" s="9">
        <v>295</v>
      </c>
      <c r="F5155" s="8" t="s">
        <v>1411</v>
      </c>
    </row>
    <row r="5156" spans="1:6" ht="15" x14ac:dyDescent="0.25">
      <c r="A5156" s="8" t="s">
        <v>1409</v>
      </c>
      <c r="B5156" s="8" t="s">
        <v>1413</v>
      </c>
      <c r="C5156" s="8" t="s">
        <v>1416</v>
      </c>
      <c r="D5156" s="8" t="s">
        <v>6057</v>
      </c>
      <c r="E5156" s="9">
        <v>294</v>
      </c>
      <c r="F5156" s="8" t="s">
        <v>1411</v>
      </c>
    </row>
    <row r="5157" spans="1:6" ht="15" x14ac:dyDescent="0.25">
      <c r="A5157" s="8" t="s">
        <v>1409</v>
      </c>
      <c r="B5157" s="8" t="s">
        <v>1413</v>
      </c>
      <c r="C5157" s="8" t="s">
        <v>1416</v>
      </c>
      <c r="D5157" s="8" t="s">
        <v>6058</v>
      </c>
      <c r="E5157" s="9">
        <v>230</v>
      </c>
      <c r="F5157" s="8" t="s">
        <v>1411</v>
      </c>
    </row>
    <row r="5158" spans="1:6" ht="15" x14ac:dyDescent="0.25">
      <c r="A5158" s="8" t="s">
        <v>1409</v>
      </c>
      <c r="B5158" s="8" t="s">
        <v>1413</v>
      </c>
      <c r="C5158" s="8" t="s">
        <v>1416</v>
      </c>
      <c r="D5158" s="8" t="s">
        <v>6059</v>
      </c>
      <c r="E5158" s="9">
        <v>258</v>
      </c>
      <c r="F5158" s="8" t="s">
        <v>1411</v>
      </c>
    </row>
    <row r="5159" spans="1:6" ht="15" x14ac:dyDescent="0.25">
      <c r="A5159" s="8" t="s">
        <v>1409</v>
      </c>
      <c r="B5159" s="8" t="s">
        <v>1413</v>
      </c>
      <c r="C5159" s="8" t="s">
        <v>1416</v>
      </c>
      <c r="D5159" s="8" t="s">
        <v>6060</v>
      </c>
      <c r="E5159" s="9">
        <v>208</v>
      </c>
      <c r="F5159" s="8" t="s">
        <v>1411</v>
      </c>
    </row>
    <row r="5160" spans="1:6" ht="15" x14ac:dyDescent="0.25">
      <c r="A5160" s="8" t="s">
        <v>1409</v>
      </c>
      <c r="B5160" s="8" t="s">
        <v>1413</v>
      </c>
      <c r="C5160" s="8" t="s">
        <v>1417</v>
      </c>
      <c r="D5160" s="8" t="s">
        <v>6061</v>
      </c>
      <c r="E5160" s="9">
        <v>452</v>
      </c>
      <c r="F5160" s="8" t="s">
        <v>1411</v>
      </c>
    </row>
    <row r="5161" spans="1:6" ht="15" x14ac:dyDescent="0.25">
      <c r="A5161" s="8" t="s">
        <v>1409</v>
      </c>
      <c r="B5161" s="8" t="s">
        <v>1413</v>
      </c>
      <c r="C5161" s="8" t="s">
        <v>1417</v>
      </c>
      <c r="D5161" s="8" t="s">
        <v>6062</v>
      </c>
      <c r="E5161" s="9">
        <v>356</v>
      </c>
      <c r="F5161" s="8" t="s">
        <v>1411</v>
      </c>
    </row>
    <row r="5162" spans="1:6" ht="15" x14ac:dyDescent="0.25">
      <c r="A5162" s="8" t="s">
        <v>1409</v>
      </c>
      <c r="B5162" s="8" t="s">
        <v>1413</v>
      </c>
      <c r="C5162" s="8" t="s">
        <v>1417</v>
      </c>
      <c r="D5162" s="8" t="s">
        <v>6063</v>
      </c>
      <c r="E5162" s="9">
        <v>348</v>
      </c>
      <c r="F5162" s="8" t="s">
        <v>1411</v>
      </c>
    </row>
    <row r="5163" spans="1:6" ht="15" x14ac:dyDescent="0.25">
      <c r="A5163" s="8" t="s">
        <v>1409</v>
      </c>
      <c r="B5163" s="8" t="s">
        <v>1413</v>
      </c>
      <c r="C5163" s="8" t="s">
        <v>1417</v>
      </c>
      <c r="D5163" s="8" t="s">
        <v>6064</v>
      </c>
      <c r="E5163" s="9">
        <v>591</v>
      </c>
      <c r="F5163" s="8" t="s">
        <v>1411</v>
      </c>
    </row>
    <row r="5164" spans="1:6" ht="15" x14ac:dyDescent="0.25">
      <c r="A5164" s="8" t="s">
        <v>1409</v>
      </c>
      <c r="B5164" s="8" t="s">
        <v>1413</v>
      </c>
      <c r="C5164" s="8" t="s">
        <v>1417</v>
      </c>
      <c r="D5164" s="8" t="s">
        <v>6065</v>
      </c>
      <c r="E5164" s="9">
        <v>448</v>
      </c>
      <c r="F5164" s="8" t="s">
        <v>1411</v>
      </c>
    </row>
    <row r="5165" spans="1:6" ht="15" x14ac:dyDescent="0.25">
      <c r="A5165" s="8" t="s">
        <v>1409</v>
      </c>
      <c r="B5165" s="8" t="s">
        <v>1413</v>
      </c>
      <c r="C5165" s="8" t="s">
        <v>1417</v>
      </c>
      <c r="D5165" s="8" t="s">
        <v>6066</v>
      </c>
      <c r="E5165" s="9">
        <v>489</v>
      </c>
      <c r="F5165" s="8" t="s">
        <v>1411</v>
      </c>
    </row>
    <row r="5166" spans="1:6" ht="15" x14ac:dyDescent="0.25">
      <c r="A5166" s="8" t="s">
        <v>1409</v>
      </c>
      <c r="B5166" s="8" t="s">
        <v>1413</v>
      </c>
      <c r="C5166" s="8" t="s">
        <v>1417</v>
      </c>
      <c r="D5166" s="8" t="s">
        <v>6067</v>
      </c>
      <c r="E5166" s="9">
        <v>471</v>
      </c>
      <c r="F5166" s="8" t="s">
        <v>1411</v>
      </c>
    </row>
    <row r="5167" spans="1:6" ht="15" x14ac:dyDescent="0.25">
      <c r="A5167" s="8" t="s">
        <v>1409</v>
      </c>
      <c r="B5167" s="8" t="s">
        <v>1794</v>
      </c>
      <c r="C5167" s="8" t="s">
        <v>1418</v>
      </c>
      <c r="D5167" s="8" t="s">
        <v>6068</v>
      </c>
      <c r="E5167" s="9">
        <v>283</v>
      </c>
      <c r="F5167" s="8" t="s">
        <v>1411</v>
      </c>
    </row>
    <row r="5168" spans="1:6" ht="15" x14ac:dyDescent="0.25">
      <c r="A5168" s="8" t="s">
        <v>1409</v>
      </c>
      <c r="B5168" s="8" t="s">
        <v>1794</v>
      </c>
      <c r="C5168" s="8" t="s">
        <v>1418</v>
      </c>
      <c r="D5168" s="8" t="s">
        <v>6069</v>
      </c>
      <c r="E5168" s="9">
        <v>352</v>
      </c>
      <c r="F5168" s="8" t="s">
        <v>1411</v>
      </c>
    </row>
    <row r="5169" spans="1:6" ht="15" x14ac:dyDescent="0.25">
      <c r="A5169" s="8" t="s">
        <v>1409</v>
      </c>
      <c r="B5169" s="8" t="s">
        <v>1794</v>
      </c>
      <c r="C5169" s="8" t="s">
        <v>1418</v>
      </c>
      <c r="D5169" s="8" t="s">
        <v>6070</v>
      </c>
      <c r="E5169" s="9">
        <v>306</v>
      </c>
      <c r="F5169" s="8" t="s">
        <v>1411</v>
      </c>
    </row>
    <row r="5170" spans="1:6" ht="15" x14ac:dyDescent="0.25">
      <c r="A5170" s="8" t="s">
        <v>1409</v>
      </c>
      <c r="B5170" s="8" t="s">
        <v>1794</v>
      </c>
      <c r="C5170" s="8" t="s">
        <v>1418</v>
      </c>
      <c r="D5170" s="8" t="s">
        <v>6071</v>
      </c>
      <c r="E5170" s="9">
        <v>196</v>
      </c>
      <c r="F5170" s="8" t="s">
        <v>1411</v>
      </c>
    </row>
    <row r="5171" spans="1:6" ht="15" x14ac:dyDescent="0.25">
      <c r="A5171" s="8" t="s">
        <v>1409</v>
      </c>
      <c r="B5171" s="8" t="s">
        <v>1794</v>
      </c>
      <c r="C5171" s="8" t="s">
        <v>1418</v>
      </c>
      <c r="D5171" s="8" t="s">
        <v>6072</v>
      </c>
      <c r="E5171" s="9">
        <v>210</v>
      </c>
      <c r="F5171" s="8" t="s">
        <v>1411</v>
      </c>
    </row>
    <row r="5172" spans="1:6" ht="15" x14ac:dyDescent="0.25">
      <c r="A5172" s="8" t="s">
        <v>1409</v>
      </c>
      <c r="B5172" s="8" t="s">
        <v>1794</v>
      </c>
      <c r="C5172" s="8" t="s">
        <v>1418</v>
      </c>
      <c r="D5172" s="8" t="s">
        <v>6073</v>
      </c>
      <c r="E5172" s="9">
        <v>366</v>
      </c>
      <c r="F5172" s="8" t="s">
        <v>1411</v>
      </c>
    </row>
    <row r="5173" spans="1:6" ht="15" x14ac:dyDescent="0.25">
      <c r="A5173" s="8" t="s">
        <v>1409</v>
      </c>
      <c r="B5173" s="8" t="s">
        <v>1794</v>
      </c>
      <c r="C5173" s="8" t="s">
        <v>1418</v>
      </c>
      <c r="D5173" s="8" t="s">
        <v>6074</v>
      </c>
      <c r="E5173" s="9">
        <v>336</v>
      </c>
      <c r="F5173" s="8" t="s">
        <v>1411</v>
      </c>
    </row>
    <row r="5174" spans="1:6" ht="15" x14ac:dyDescent="0.25">
      <c r="A5174" s="8" t="s">
        <v>1409</v>
      </c>
      <c r="B5174" s="8" t="s">
        <v>1794</v>
      </c>
      <c r="C5174" s="8" t="s">
        <v>1418</v>
      </c>
      <c r="D5174" s="8" t="s">
        <v>6075</v>
      </c>
      <c r="E5174" s="9">
        <v>229</v>
      </c>
      <c r="F5174" s="8" t="s">
        <v>1411</v>
      </c>
    </row>
    <row r="5175" spans="1:6" ht="15" x14ac:dyDescent="0.25">
      <c r="A5175" s="8" t="s">
        <v>1409</v>
      </c>
      <c r="B5175" s="8" t="s">
        <v>1794</v>
      </c>
      <c r="C5175" s="8" t="s">
        <v>1418</v>
      </c>
      <c r="D5175" s="8" t="s">
        <v>6076</v>
      </c>
      <c r="E5175" s="9">
        <v>233</v>
      </c>
      <c r="F5175" s="8" t="s">
        <v>1411</v>
      </c>
    </row>
    <row r="5176" spans="1:6" ht="15" x14ac:dyDescent="0.25">
      <c r="A5176" s="8" t="s">
        <v>1409</v>
      </c>
      <c r="B5176" s="8" t="s">
        <v>1794</v>
      </c>
      <c r="C5176" s="8" t="s">
        <v>1418</v>
      </c>
      <c r="D5176" s="8" t="s">
        <v>6077</v>
      </c>
      <c r="E5176" s="9">
        <v>182</v>
      </c>
      <c r="F5176" s="8" t="s">
        <v>1411</v>
      </c>
    </row>
    <row r="5177" spans="1:6" ht="15" x14ac:dyDescent="0.25">
      <c r="A5177" s="8" t="s">
        <v>1409</v>
      </c>
      <c r="B5177" s="8" t="s">
        <v>1794</v>
      </c>
      <c r="C5177" s="8" t="s">
        <v>1418</v>
      </c>
      <c r="D5177" s="8" t="s">
        <v>6078</v>
      </c>
      <c r="E5177" s="9">
        <v>207</v>
      </c>
      <c r="F5177" s="8" t="s">
        <v>1411</v>
      </c>
    </row>
    <row r="5178" spans="1:6" ht="15" x14ac:dyDescent="0.25">
      <c r="A5178" s="8" t="s">
        <v>1409</v>
      </c>
      <c r="B5178" s="8" t="s">
        <v>1794</v>
      </c>
      <c r="C5178" s="8" t="s">
        <v>1418</v>
      </c>
      <c r="D5178" s="8" t="s">
        <v>6079</v>
      </c>
      <c r="E5178" s="9">
        <v>399</v>
      </c>
      <c r="F5178" s="8" t="s">
        <v>1411</v>
      </c>
    </row>
    <row r="5179" spans="1:6" ht="15" x14ac:dyDescent="0.25">
      <c r="A5179" s="8" t="s">
        <v>1409</v>
      </c>
      <c r="B5179" s="8" t="s">
        <v>1794</v>
      </c>
      <c r="C5179" s="8" t="s">
        <v>1418</v>
      </c>
      <c r="D5179" s="8" t="s">
        <v>6080</v>
      </c>
      <c r="E5179" s="9">
        <v>276</v>
      </c>
      <c r="F5179" s="8" t="s">
        <v>1411</v>
      </c>
    </row>
    <row r="5180" spans="1:6" ht="15" x14ac:dyDescent="0.25">
      <c r="A5180" s="8" t="s">
        <v>1409</v>
      </c>
      <c r="B5180" s="8" t="s">
        <v>1794</v>
      </c>
      <c r="C5180" s="8" t="s">
        <v>1418</v>
      </c>
      <c r="D5180" s="8" t="s">
        <v>6081</v>
      </c>
      <c r="E5180" s="9">
        <v>210</v>
      </c>
      <c r="F5180" s="8" t="s">
        <v>1411</v>
      </c>
    </row>
    <row r="5181" spans="1:6" ht="15" x14ac:dyDescent="0.25">
      <c r="A5181" s="8" t="s">
        <v>1409</v>
      </c>
      <c r="B5181" s="8" t="s">
        <v>1794</v>
      </c>
      <c r="C5181" s="8" t="s">
        <v>1418</v>
      </c>
      <c r="D5181" s="8" t="s">
        <v>6082</v>
      </c>
      <c r="E5181" s="9">
        <v>248</v>
      </c>
      <c r="F5181" s="8" t="s">
        <v>1411</v>
      </c>
    </row>
    <row r="5182" spans="1:6" ht="15" x14ac:dyDescent="0.25">
      <c r="A5182" s="8" t="s">
        <v>1409</v>
      </c>
      <c r="B5182" s="8" t="s">
        <v>1794</v>
      </c>
      <c r="C5182" s="8" t="s">
        <v>1418</v>
      </c>
      <c r="D5182" s="8" t="s">
        <v>6083</v>
      </c>
      <c r="E5182" s="9">
        <v>348</v>
      </c>
      <c r="F5182" s="8" t="s">
        <v>1411</v>
      </c>
    </row>
    <row r="5183" spans="1:6" ht="15" x14ac:dyDescent="0.25">
      <c r="A5183" s="8" t="s">
        <v>1409</v>
      </c>
      <c r="B5183" s="8" t="s">
        <v>1794</v>
      </c>
      <c r="C5183" s="8" t="s">
        <v>1418</v>
      </c>
      <c r="D5183" s="8" t="s">
        <v>6084</v>
      </c>
      <c r="E5183" s="9">
        <v>401</v>
      </c>
      <c r="F5183" s="8" t="s">
        <v>1411</v>
      </c>
    </row>
    <row r="5184" spans="1:6" ht="15" x14ac:dyDescent="0.25">
      <c r="A5184" s="8" t="s">
        <v>1409</v>
      </c>
      <c r="B5184" s="8" t="s">
        <v>1794</v>
      </c>
      <c r="C5184" s="8" t="s">
        <v>1418</v>
      </c>
      <c r="D5184" s="8" t="s">
        <v>6085</v>
      </c>
      <c r="E5184" s="9">
        <v>15</v>
      </c>
      <c r="F5184" s="8" t="s">
        <v>1411</v>
      </c>
    </row>
    <row r="5185" spans="1:6" ht="15" x14ac:dyDescent="0.25">
      <c r="A5185" s="8" t="s">
        <v>1409</v>
      </c>
      <c r="B5185" s="8" t="s">
        <v>1794</v>
      </c>
      <c r="C5185" s="8" t="s">
        <v>1419</v>
      </c>
      <c r="D5185" s="8" t="s">
        <v>6086</v>
      </c>
      <c r="E5185" s="9">
        <v>105</v>
      </c>
      <c r="F5185" s="8" t="s">
        <v>1411</v>
      </c>
    </row>
    <row r="5186" spans="1:6" ht="15" x14ac:dyDescent="0.25">
      <c r="A5186" s="8" t="s">
        <v>1409</v>
      </c>
      <c r="B5186" s="8" t="s">
        <v>1794</v>
      </c>
      <c r="C5186" s="8" t="s">
        <v>1419</v>
      </c>
      <c r="D5186" s="8" t="s">
        <v>6087</v>
      </c>
      <c r="E5186" s="9">
        <v>116</v>
      </c>
      <c r="F5186" s="8" t="s">
        <v>1411</v>
      </c>
    </row>
    <row r="5187" spans="1:6" ht="15" x14ac:dyDescent="0.25">
      <c r="A5187" s="8" t="s">
        <v>1409</v>
      </c>
      <c r="B5187" s="8" t="s">
        <v>1794</v>
      </c>
      <c r="C5187" s="8" t="s">
        <v>1420</v>
      </c>
      <c r="D5187" s="8" t="s">
        <v>6088</v>
      </c>
      <c r="E5187" s="9">
        <v>186</v>
      </c>
      <c r="F5187" s="8" t="s">
        <v>1411</v>
      </c>
    </row>
    <row r="5188" spans="1:6" ht="15" x14ac:dyDescent="0.25">
      <c r="A5188" s="8" t="s">
        <v>1409</v>
      </c>
      <c r="B5188" s="8" t="s">
        <v>1794</v>
      </c>
      <c r="C5188" s="8" t="s">
        <v>1421</v>
      </c>
      <c r="D5188" s="8" t="s">
        <v>6089</v>
      </c>
      <c r="E5188" s="9">
        <v>385</v>
      </c>
      <c r="F5188" s="8" t="s">
        <v>1411</v>
      </c>
    </row>
    <row r="5189" spans="1:6" ht="15" x14ac:dyDescent="0.25">
      <c r="A5189" s="8" t="s">
        <v>1409</v>
      </c>
      <c r="B5189" s="8" t="s">
        <v>1794</v>
      </c>
      <c r="C5189" s="8" t="s">
        <v>1421</v>
      </c>
      <c r="D5189" s="8" t="s">
        <v>6090</v>
      </c>
      <c r="E5189" s="9">
        <v>285</v>
      </c>
      <c r="F5189" s="8" t="s">
        <v>1411</v>
      </c>
    </row>
    <row r="5190" spans="1:6" ht="15" x14ac:dyDescent="0.25">
      <c r="A5190" s="8" t="s">
        <v>1409</v>
      </c>
      <c r="B5190" s="8" t="s">
        <v>1794</v>
      </c>
      <c r="C5190" s="8" t="s">
        <v>1421</v>
      </c>
      <c r="D5190" s="8" t="s">
        <v>6091</v>
      </c>
      <c r="E5190" s="9">
        <v>426</v>
      </c>
      <c r="F5190" s="8" t="s">
        <v>1411</v>
      </c>
    </row>
    <row r="5191" spans="1:6" ht="15" x14ac:dyDescent="0.25">
      <c r="A5191" s="8" t="s">
        <v>1409</v>
      </c>
      <c r="B5191" s="8" t="s">
        <v>1794</v>
      </c>
      <c r="C5191" s="8" t="s">
        <v>1421</v>
      </c>
      <c r="D5191" s="8" t="s">
        <v>6092</v>
      </c>
      <c r="E5191" s="9">
        <v>259</v>
      </c>
      <c r="F5191" s="8" t="s">
        <v>1411</v>
      </c>
    </row>
    <row r="5192" spans="1:6" ht="15" x14ac:dyDescent="0.25">
      <c r="A5192" s="8" t="s">
        <v>1409</v>
      </c>
      <c r="B5192" s="8" t="s">
        <v>1794</v>
      </c>
      <c r="C5192" s="8" t="s">
        <v>1422</v>
      </c>
      <c r="D5192" s="8" t="s">
        <v>6093</v>
      </c>
      <c r="E5192" s="9">
        <v>9</v>
      </c>
      <c r="F5192" s="8" t="s">
        <v>1411</v>
      </c>
    </row>
    <row r="5193" spans="1:6" ht="15" x14ac:dyDescent="0.25">
      <c r="A5193" s="8" t="s">
        <v>1409</v>
      </c>
      <c r="B5193" s="8" t="s">
        <v>1794</v>
      </c>
      <c r="C5193" s="8" t="s">
        <v>1415</v>
      </c>
      <c r="D5193" s="8" t="s">
        <v>6094</v>
      </c>
      <c r="E5193" s="9">
        <v>174</v>
      </c>
      <c r="F5193" s="8" t="s">
        <v>1411</v>
      </c>
    </row>
    <row r="5194" spans="1:6" ht="15" x14ac:dyDescent="0.25">
      <c r="A5194" s="8" t="s">
        <v>1409</v>
      </c>
      <c r="B5194" s="8" t="s">
        <v>1794</v>
      </c>
      <c r="C5194" s="8" t="s">
        <v>1415</v>
      </c>
      <c r="D5194" s="8" t="s">
        <v>6095</v>
      </c>
      <c r="E5194" s="9">
        <v>187</v>
      </c>
      <c r="F5194" s="8" t="s">
        <v>1411</v>
      </c>
    </row>
    <row r="5195" spans="1:6" ht="15" x14ac:dyDescent="0.25">
      <c r="A5195" s="8" t="s">
        <v>1409</v>
      </c>
      <c r="B5195" s="8" t="s">
        <v>1794</v>
      </c>
      <c r="C5195" s="8" t="s">
        <v>1415</v>
      </c>
      <c r="D5195" s="8" t="s">
        <v>6096</v>
      </c>
      <c r="E5195" s="9">
        <v>255</v>
      </c>
      <c r="F5195" s="8" t="s">
        <v>1411</v>
      </c>
    </row>
    <row r="5196" spans="1:6" ht="15" x14ac:dyDescent="0.25">
      <c r="A5196" s="8" t="s">
        <v>1409</v>
      </c>
      <c r="B5196" s="8" t="s">
        <v>1794</v>
      </c>
      <c r="C5196" s="8" t="s">
        <v>1415</v>
      </c>
      <c r="D5196" s="8" t="s">
        <v>6097</v>
      </c>
      <c r="E5196" s="9">
        <v>349</v>
      </c>
      <c r="F5196" s="8" t="s">
        <v>1411</v>
      </c>
    </row>
    <row r="5197" spans="1:6" ht="15" x14ac:dyDescent="0.25">
      <c r="A5197" s="8" t="s">
        <v>1409</v>
      </c>
      <c r="B5197" s="8" t="s">
        <v>1794</v>
      </c>
      <c r="C5197" s="8" t="s">
        <v>1415</v>
      </c>
      <c r="D5197" s="8" t="s">
        <v>6098</v>
      </c>
      <c r="E5197" s="9">
        <v>328</v>
      </c>
      <c r="F5197" s="8" t="s">
        <v>1411</v>
      </c>
    </row>
    <row r="5198" spans="1:6" ht="15" x14ac:dyDescent="0.25">
      <c r="A5198" s="8" t="s">
        <v>1409</v>
      </c>
      <c r="B5198" s="8" t="s">
        <v>1794</v>
      </c>
      <c r="C5198" s="8" t="s">
        <v>1415</v>
      </c>
      <c r="D5198" s="8" t="s">
        <v>6099</v>
      </c>
      <c r="E5198" s="9">
        <v>160</v>
      </c>
      <c r="F5198" s="8" t="s">
        <v>1411</v>
      </c>
    </row>
    <row r="5199" spans="1:6" ht="15" x14ac:dyDescent="0.25">
      <c r="A5199" s="8" t="s">
        <v>1409</v>
      </c>
      <c r="B5199" s="8" t="s">
        <v>1794</v>
      </c>
      <c r="C5199" s="8" t="s">
        <v>1415</v>
      </c>
      <c r="D5199" s="8" t="s">
        <v>6100</v>
      </c>
      <c r="E5199" s="9">
        <v>386</v>
      </c>
      <c r="F5199" s="8" t="s">
        <v>1411</v>
      </c>
    </row>
    <row r="5200" spans="1:6" ht="15" x14ac:dyDescent="0.25">
      <c r="A5200" s="8" t="s">
        <v>1409</v>
      </c>
      <c r="B5200" s="8" t="s">
        <v>1794</v>
      </c>
      <c r="C5200" s="8" t="s">
        <v>1415</v>
      </c>
      <c r="D5200" s="8" t="s">
        <v>6101</v>
      </c>
      <c r="E5200" s="9">
        <v>214</v>
      </c>
      <c r="F5200" s="8" t="s">
        <v>1411</v>
      </c>
    </row>
    <row r="5201" spans="1:6" ht="15" x14ac:dyDescent="0.25">
      <c r="A5201" s="8" t="s">
        <v>1409</v>
      </c>
      <c r="B5201" s="8" t="s">
        <v>1794</v>
      </c>
      <c r="C5201" s="8" t="s">
        <v>1415</v>
      </c>
      <c r="D5201" s="8" t="s">
        <v>6102</v>
      </c>
      <c r="E5201" s="9">
        <v>319</v>
      </c>
      <c r="F5201" s="8" t="s">
        <v>1411</v>
      </c>
    </row>
    <row r="5202" spans="1:6" ht="15" x14ac:dyDescent="0.25">
      <c r="A5202" s="8" t="s">
        <v>1409</v>
      </c>
      <c r="B5202" s="8" t="s">
        <v>1794</v>
      </c>
      <c r="C5202" s="8" t="s">
        <v>1415</v>
      </c>
      <c r="D5202" s="8" t="s">
        <v>6103</v>
      </c>
      <c r="E5202" s="9">
        <v>316</v>
      </c>
      <c r="F5202" s="8" t="s">
        <v>1411</v>
      </c>
    </row>
    <row r="5203" spans="1:6" ht="15" x14ac:dyDescent="0.25">
      <c r="A5203" s="8" t="s">
        <v>1409</v>
      </c>
      <c r="B5203" s="8" t="s">
        <v>1794</v>
      </c>
      <c r="C5203" s="8" t="s">
        <v>1415</v>
      </c>
      <c r="D5203" s="8" t="s">
        <v>6104</v>
      </c>
      <c r="E5203" s="9">
        <v>299</v>
      </c>
      <c r="F5203" s="8" t="s">
        <v>1411</v>
      </c>
    </row>
    <row r="5204" spans="1:6" ht="15" x14ac:dyDescent="0.25">
      <c r="A5204" s="8" t="s">
        <v>1409</v>
      </c>
      <c r="B5204" s="8" t="s">
        <v>1794</v>
      </c>
      <c r="C5204" s="8" t="s">
        <v>1415</v>
      </c>
      <c r="D5204" s="8" t="s">
        <v>6105</v>
      </c>
      <c r="E5204" s="9">
        <v>339</v>
      </c>
      <c r="F5204" s="8" t="s">
        <v>1411</v>
      </c>
    </row>
    <row r="5205" spans="1:6" ht="15" x14ac:dyDescent="0.25">
      <c r="A5205" s="8" t="s">
        <v>1409</v>
      </c>
      <c r="B5205" s="8" t="s">
        <v>1794</v>
      </c>
      <c r="C5205" s="8" t="s">
        <v>1415</v>
      </c>
      <c r="D5205" s="8" t="s">
        <v>6106</v>
      </c>
      <c r="E5205" s="9">
        <v>261</v>
      </c>
      <c r="F5205" s="8" t="s">
        <v>1411</v>
      </c>
    </row>
    <row r="5206" spans="1:6" ht="15" x14ac:dyDescent="0.25">
      <c r="A5206" s="8" t="s">
        <v>1409</v>
      </c>
      <c r="B5206" s="8" t="s">
        <v>1794</v>
      </c>
      <c r="C5206" s="8" t="s">
        <v>1415</v>
      </c>
      <c r="D5206" s="8" t="s">
        <v>6107</v>
      </c>
      <c r="E5206" s="9">
        <v>296</v>
      </c>
      <c r="F5206" s="8" t="s">
        <v>1411</v>
      </c>
    </row>
    <row r="5207" spans="1:6" ht="15" x14ac:dyDescent="0.25">
      <c r="A5207" s="8" t="s">
        <v>1409</v>
      </c>
      <c r="B5207" s="8" t="s">
        <v>1794</v>
      </c>
      <c r="C5207" s="8" t="s">
        <v>1415</v>
      </c>
      <c r="D5207" s="8" t="s">
        <v>6108</v>
      </c>
      <c r="E5207" s="9">
        <v>229</v>
      </c>
      <c r="F5207" s="8" t="s">
        <v>1411</v>
      </c>
    </row>
    <row r="5208" spans="1:6" ht="15" x14ac:dyDescent="0.25">
      <c r="A5208" s="8" t="s">
        <v>1409</v>
      </c>
      <c r="B5208" s="8" t="s">
        <v>1794</v>
      </c>
      <c r="C5208" s="8" t="s">
        <v>1415</v>
      </c>
      <c r="D5208" s="8" t="s">
        <v>6109</v>
      </c>
      <c r="E5208" s="9">
        <v>346</v>
      </c>
      <c r="F5208" s="8" t="s">
        <v>1411</v>
      </c>
    </row>
    <row r="5209" spans="1:6" ht="15" x14ac:dyDescent="0.25">
      <c r="A5209" s="8" t="s">
        <v>1409</v>
      </c>
      <c r="B5209" s="8" t="s">
        <v>1794</v>
      </c>
      <c r="C5209" s="8" t="s">
        <v>1415</v>
      </c>
      <c r="D5209" s="8" t="s">
        <v>6110</v>
      </c>
      <c r="E5209" s="9">
        <v>336</v>
      </c>
      <c r="F5209" s="8" t="s">
        <v>1411</v>
      </c>
    </row>
    <row r="5210" spans="1:6" ht="15" x14ac:dyDescent="0.25">
      <c r="A5210" s="8" t="s">
        <v>1409</v>
      </c>
      <c r="B5210" s="8" t="s">
        <v>1794</v>
      </c>
      <c r="C5210" s="8" t="s">
        <v>1415</v>
      </c>
      <c r="D5210" s="8" t="s">
        <v>6111</v>
      </c>
      <c r="E5210" s="9">
        <v>342</v>
      </c>
      <c r="F5210" s="8" t="s">
        <v>1411</v>
      </c>
    </row>
    <row r="5211" spans="1:6" ht="15" x14ac:dyDescent="0.25">
      <c r="A5211" s="8" t="s">
        <v>1409</v>
      </c>
      <c r="B5211" s="8" t="s">
        <v>1794</v>
      </c>
      <c r="C5211" s="8" t="s">
        <v>1415</v>
      </c>
      <c r="D5211" s="8" t="s">
        <v>6112</v>
      </c>
      <c r="E5211" s="9">
        <v>284</v>
      </c>
      <c r="F5211" s="8" t="s">
        <v>1411</v>
      </c>
    </row>
    <row r="5212" spans="1:6" ht="15" x14ac:dyDescent="0.25">
      <c r="A5212" s="8" t="s">
        <v>1409</v>
      </c>
      <c r="B5212" s="8" t="s">
        <v>1794</v>
      </c>
      <c r="C5212" s="8" t="s">
        <v>1415</v>
      </c>
      <c r="D5212" s="8" t="s">
        <v>6113</v>
      </c>
      <c r="E5212" s="9">
        <v>5</v>
      </c>
      <c r="F5212" s="8" t="s">
        <v>1411</v>
      </c>
    </row>
    <row r="5213" spans="1:6" ht="15" x14ac:dyDescent="0.25">
      <c r="A5213" s="8" t="s">
        <v>1409</v>
      </c>
      <c r="B5213" s="8" t="s">
        <v>1794</v>
      </c>
      <c r="C5213" s="8" t="s">
        <v>1415</v>
      </c>
      <c r="D5213" s="8" t="s">
        <v>6114</v>
      </c>
      <c r="E5213" s="9">
        <v>173</v>
      </c>
      <c r="F5213" s="8" t="s">
        <v>1411</v>
      </c>
    </row>
    <row r="5214" spans="1:6" ht="15" x14ac:dyDescent="0.25">
      <c r="A5214" s="8" t="s">
        <v>1409</v>
      </c>
      <c r="B5214" s="8" t="s">
        <v>1794</v>
      </c>
      <c r="C5214" s="8" t="s">
        <v>1415</v>
      </c>
      <c r="D5214" s="8" t="s">
        <v>6115</v>
      </c>
      <c r="E5214" s="9">
        <v>23</v>
      </c>
      <c r="F5214" s="8" t="s">
        <v>1411</v>
      </c>
    </row>
    <row r="5215" spans="1:6" ht="15" x14ac:dyDescent="0.25">
      <c r="A5215" s="8" t="s">
        <v>1409</v>
      </c>
      <c r="B5215" s="8" t="s">
        <v>1794</v>
      </c>
      <c r="C5215" s="8" t="s">
        <v>1415</v>
      </c>
      <c r="D5215" s="8" t="s">
        <v>6116</v>
      </c>
      <c r="E5215" s="9">
        <v>252</v>
      </c>
      <c r="F5215" s="8" t="s">
        <v>1411</v>
      </c>
    </row>
    <row r="5216" spans="1:6" ht="15" x14ac:dyDescent="0.25">
      <c r="A5216" s="8" t="s">
        <v>1409</v>
      </c>
      <c r="B5216" s="8" t="s">
        <v>1794</v>
      </c>
      <c r="C5216" s="8" t="s">
        <v>1415</v>
      </c>
      <c r="D5216" s="8" t="s">
        <v>6117</v>
      </c>
      <c r="E5216" s="9">
        <v>275</v>
      </c>
      <c r="F5216" s="8" t="s">
        <v>1411</v>
      </c>
    </row>
    <row r="5217" spans="1:6" ht="15" x14ac:dyDescent="0.25">
      <c r="A5217" s="8" t="s">
        <v>1409</v>
      </c>
      <c r="B5217" s="8" t="s">
        <v>1794</v>
      </c>
      <c r="C5217" s="8" t="s">
        <v>1415</v>
      </c>
      <c r="D5217" s="8" t="s">
        <v>6118</v>
      </c>
      <c r="E5217" s="9">
        <v>225</v>
      </c>
      <c r="F5217" s="8" t="s">
        <v>1411</v>
      </c>
    </row>
    <row r="5218" spans="1:6" ht="15" x14ac:dyDescent="0.25">
      <c r="A5218" s="8" t="s">
        <v>1409</v>
      </c>
      <c r="B5218" s="8" t="s">
        <v>1794</v>
      </c>
      <c r="C5218" s="8" t="s">
        <v>1415</v>
      </c>
      <c r="D5218" s="8" t="s">
        <v>6119</v>
      </c>
      <c r="E5218" s="9">
        <v>223</v>
      </c>
      <c r="F5218" s="8" t="s">
        <v>1411</v>
      </c>
    </row>
    <row r="5219" spans="1:6" ht="15" x14ac:dyDescent="0.25">
      <c r="A5219" s="8" t="s">
        <v>1409</v>
      </c>
      <c r="B5219" s="8" t="s">
        <v>1794</v>
      </c>
      <c r="C5219" s="8" t="s">
        <v>1415</v>
      </c>
      <c r="D5219" s="8" t="s">
        <v>6120</v>
      </c>
      <c r="E5219" s="9">
        <v>211</v>
      </c>
      <c r="F5219" s="8" t="s">
        <v>1411</v>
      </c>
    </row>
    <row r="5220" spans="1:6" ht="15" x14ac:dyDescent="0.25">
      <c r="A5220" s="8" t="s">
        <v>1409</v>
      </c>
      <c r="B5220" s="8" t="s">
        <v>1794</v>
      </c>
      <c r="C5220" s="8" t="s">
        <v>1415</v>
      </c>
      <c r="D5220" s="8" t="s">
        <v>6121</v>
      </c>
      <c r="E5220" s="9">
        <v>267</v>
      </c>
      <c r="F5220" s="8" t="s">
        <v>1411</v>
      </c>
    </row>
    <row r="5221" spans="1:6" ht="15" x14ac:dyDescent="0.25">
      <c r="A5221" s="8" t="s">
        <v>1409</v>
      </c>
      <c r="B5221" s="8" t="s">
        <v>1794</v>
      </c>
      <c r="C5221" s="8" t="s">
        <v>1415</v>
      </c>
      <c r="D5221" s="8" t="s">
        <v>6122</v>
      </c>
      <c r="E5221" s="9">
        <v>206</v>
      </c>
      <c r="F5221" s="8" t="s">
        <v>1411</v>
      </c>
    </row>
    <row r="5222" spans="1:6" ht="15" x14ac:dyDescent="0.25">
      <c r="A5222" s="8" t="s">
        <v>1409</v>
      </c>
      <c r="B5222" s="8" t="s">
        <v>1794</v>
      </c>
      <c r="C5222" s="8" t="s">
        <v>1415</v>
      </c>
      <c r="D5222" s="8" t="s">
        <v>6123</v>
      </c>
      <c r="E5222" s="9">
        <v>324</v>
      </c>
      <c r="F5222" s="8" t="s">
        <v>1411</v>
      </c>
    </row>
    <row r="5223" spans="1:6" ht="15" x14ac:dyDescent="0.25">
      <c r="A5223" s="8" t="s">
        <v>1409</v>
      </c>
      <c r="B5223" s="8" t="s">
        <v>1794</v>
      </c>
      <c r="C5223" s="8" t="s">
        <v>1415</v>
      </c>
      <c r="D5223" s="8" t="s">
        <v>6124</v>
      </c>
      <c r="E5223" s="9">
        <v>371</v>
      </c>
      <c r="F5223" s="8" t="s">
        <v>1411</v>
      </c>
    </row>
    <row r="5224" spans="1:6" ht="15" x14ac:dyDescent="0.25">
      <c r="A5224" s="8" t="s">
        <v>1409</v>
      </c>
      <c r="B5224" s="8" t="s">
        <v>1794</v>
      </c>
      <c r="C5224" s="8" t="s">
        <v>1415</v>
      </c>
      <c r="D5224" s="8" t="s">
        <v>6125</v>
      </c>
      <c r="E5224" s="9">
        <v>196</v>
      </c>
      <c r="F5224" s="8" t="s">
        <v>1411</v>
      </c>
    </row>
    <row r="5225" spans="1:6" ht="15" x14ac:dyDescent="0.25">
      <c r="A5225" s="8" t="s">
        <v>1409</v>
      </c>
      <c r="B5225" s="8" t="s">
        <v>1794</v>
      </c>
      <c r="C5225" s="8" t="s">
        <v>1415</v>
      </c>
      <c r="D5225" s="8" t="s">
        <v>6126</v>
      </c>
      <c r="E5225" s="9">
        <v>162</v>
      </c>
      <c r="F5225" s="8" t="s">
        <v>1411</v>
      </c>
    </row>
    <row r="5226" spans="1:6" ht="15" x14ac:dyDescent="0.25">
      <c r="A5226" s="8" t="s">
        <v>1409</v>
      </c>
      <c r="B5226" s="8" t="s">
        <v>1794</v>
      </c>
      <c r="C5226" s="8" t="s">
        <v>1415</v>
      </c>
      <c r="D5226" s="8" t="s">
        <v>6127</v>
      </c>
      <c r="E5226" s="9">
        <v>239</v>
      </c>
      <c r="F5226" s="8" t="s">
        <v>1411</v>
      </c>
    </row>
    <row r="5227" spans="1:6" ht="15" x14ac:dyDescent="0.25">
      <c r="A5227" s="8" t="s">
        <v>1409</v>
      </c>
      <c r="B5227" s="8" t="s">
        <v>1794</v>
      </c>
      <c r="C5227" s="8" t="s">
        <v>1415</v>
      </c>
      <c r="D5227" s="8" t="s">
        <v>6128</v>
      </c>
      <c r="E5227" s="9">
        <v>336</v>
      </c>
      <c r="F5227" s="8" t="s">
        <v>1411</v>
      </c>
    </row>
    <row r="5228" spans="1:6" ht="15" x14ac:dyDescent="0.25">
      <c r="A5228" s="8" t="s">
        <v>1409</v>
      </c>
      <c r="B5228" s="8" t="s">
        <v>1794</v>
      </c>
      <c r="C5228" s="8" t="s">
        <v>1415</v>
      </c>
      <c r="D5228" s="8" t="s">
        <v>6129</v>
      </c>
      <c r="E5228" s="9">
        <v>243</v>
      </c>
      <c r="F5228" s="8" t="s">
        <v>1411</v>
      </c>
    </row>
    <row r="5229" spans="1:6" ht="15" x14ac:dyDescent="0.25">
      <c r="A5229" s="8" t="s">
        <v>1409</v>
      </c>
      <c r="B5229" s="8" t="s">
        <v>1794</v>
      </c>
      <c r="C5229" s="8" t="s">
        <v>1415</v>
      </c>
      <c r="D5229" s="8" t="s">
        <v>6130</v>
      </c>
      <c r="E5229" s="9">
        <v>317</v>
      </c>
      <c r="F5229" s="8" t="s">
        <v>1411</v>
      </c>
    </row>
    <row r="5230" spans="1:6" ht="15" x14ac:dyDescent="0.25">
      <c r="A5230" s="8" t="s">
        <v>1409</v>
      </c>
      <c r="B5230" s="8" t="s">
        <v>1794</v>
      </c>
      <c r="C5230" s="8" t="s">
        <v>1415</v>
      </c>
      <c r="D5230" s="8" t="s">
        <v>6131</v>
      </c>
      <c r="E5230" s="9">
        <v>21</v>
      </c>
      <c r="F5230" s="8" t="s">
        <v>1411</v>
      </c>
    </row>
    <row r="5231" spans="1:6" ht="15" x14ac:dyDescent="0.25">
      <c r="A5231" s="8" t="s">
        <v>1409</v>
      </c>
      <c r="B5231" s="8" t="s">
        <v>1794</v>
      </c>
      <c r="C5231" s="8" t="s">
        <v>1411</v>
      </c>
      <c r="D5231" s="8" t="s">
        <v>6132</v>
      </c>
      <c r="E5231" s="9">
        <v>204</v>
      </c>
      <c r="F5231" s="8" t="s">
        <v>1411</v>
      </c>
    </row>
    <row r="5232" spans="1:6" ht="15" x14ac:dyDescent="0.25">
      <c r="A5232" s="8" t="s">
        <v>1409</v>
      </c>
      <c r="B5232" s="8" t="s">
        <v>1794</v>
      </c>
      <c r="C5232" s="8" t="s">
        <v>1411</v>
      </c>
      <c r="D5232" s="8" t="s">
        <v>6133</v>
      </c>
      <c r="E5232" s="9">
        <v>541</v>
      </c>
      <c r="F5232" s="8" t="s">
        <v>1411</v>
      </c>
    </row>
    <row r="5233" spans="1:6" ht="15" x14ac:dyDescent="0.25">
      <c r="A5233" s="8" t="s">
        <v>1409</v>
      </c>
      <c r="B5233" s="8" t="s">
        <v>1794</v>
      </c>
      <c r="C5233" s="8" t="s">
        <v>1411</v>
      </c>
      <c r="D5233" s="8" t="s">
        <v>6134</v>
      </c>
      <c r="E5233" s="9">
        <v>354</v>
      </c>
      <c r="F5233" s="8" t="s">
        <v>1411</v>
      </c>
    </row>
    <row r="5234" spans="1:6" ht="15" x14ac:dyDescent="0.25">
      <c r="A5234" s="8" t="s">
        <v>1409</v>
      </c>
      <c r="B5234" s="8" t="s">
        <v>1794</v>
      </c>
      <c r="C5234" s="8" t="s">
        <v>1411</v>
      </c>
      <c r="D5234" s="8" t="s">
        <v>6135</v>
      </c>
      <c r="E5234" s="9">
        <v>259</v>
      </c>
      <c r="F5234" s="8" t="s">
        <v>1411</v>
      </c>
    </row>
    <row r="5235" spans="1:6" ht="15" x14ac:dyDescent="0.25">
      <c r="A5235" s="8" t="s">
        <v>1409</v>
      </c>
      <c r="B5235" s="8" t="s">
        <v>1794</v>
      </c>
      <c r="C5235" s="8" t="s">
        <v>1411</v>
      </c>
      <c r="D5235" s="8" t="s">
        <v>6136</v>
      </c>
      <c r="E5235" s="9">
        <v>611</v>
      </c>
      <c r="F5235" s="8" t="s">
        <v>1411</v>
      </c>
    </row>
    <row r="5236" spans="1:6" ht="15" x14ac:dyDescent="0.25">
      <c r="A5236" s="8" t="s">
        <v>1409</v>
      </c>
      <c r="B5236" s="8" t="s">
        <v>1794</v>
      </c>
      <c r="C5236" s="8" t="s">
        <v>1411</v>
      </c>
      <c r="D5236" s="8" t="s">
        <v>6137</v>
      </c>
      <c r="E5236" s="9">
        <v>604</v>
      </c>
      <c r="F5236" s="8" t="s">
        <v>1411</v>
      </c>
    </row>
    <row r="5237" spans="1:6" ht="15" x14ac:dyDescent="0.25">
      <c r="A5237" s="8" t="s">
        <v>1409</v>
      </c>
      <c r="B5237" s="8" t="s">
        <v>1794</v>
      </c>
      <c r="C5237" s="8" t="s">
        <v>1411</v>
      </c>
      <c r="D5237" s="8" t="s">
        <v>6138</v>
      </c>
      <c r="E5237" s="9">
        <v>350</v>
      </c>
      <c r="F5237" s="8" t="s">
        <v>1411</v>
      </c>
    </row>
    <row r="5238" spans="1:6" ht="15" x14ac:dyDescent="0.25">
      <c r="A5238" s="8" t="s">
        <v>1409</v>
      </c>
      <c r="B5238" s="8" t="s">
        <v>1794</v>
      </c>
      <c r="C5238" s="8" t="s">
        <v>1411</v>
      </c>
      <c r="D5238" s="8" t="s">
        <v>6139</v>
      </c>
      <c r="E5238" s="9">
        <v>471</v>
      </c>
      <c r="F5238" s="8" t="s">
        <v>1411</v>
      </c>
    </row>
    <row r="5239" spans="1:6" ht="15" x14ac:dyDescent="0.25">
      <c r="A5239" s="8" t="s">
        <v>1409</v>
      </c>
      <c r="B5239" s="8" t="s">
        <v>1794</v>
      </c>
      <c r="C5239" s="8" t="s">
        <v>1411</v>
      </c>
      <c r="D5239" s="8" t="s">
        <v>6140</v>
      </c>
      <c r="E5239" s="9">
        <v>483</v>
      </c>
      <c r="F5239" s="8" t="s">
        <v>1411</v>
      </c>
    </row>
    <row r="5240" spans="1:6" ht="15" x14ac:dyDescent="0.25">
      <c r="A5240" s="8" t="s">
        <v>1409</v>
      </c>
      <c r="B5240" s="8" t="s">
        <v>1794</v>
      </c>
      <c r="C5240" s="8" t="s">
        <v>1411</v>
      </c>
      <c r="D5240" s="8" t="s">
        <v>6141</v>
      </c>
      <c r="E5240" s="9">
        <v>253</v>
      </c>
      <c r="F5240" s="8" t="s">
        <v>1411</v>
      </c>
    </row>
    <row r="5241" spans="1:6" ht="15" x14ac:dyDescent="0.25">
      <c r="A5241" s="8" t="s">
        <v>1409</v>
      </c>
      <c r="B5241" s="8" t="s">
        <v>1794</v>
      </c>
      <c r="C5241" s="8" t="s">
        <v>1411</v>
      </c>
      <c r="D5241" s="8" t="s">
        <v>6142</v>
      </c>
      <c r="E5241" s="9">
        <v>312</v>
      </c>
      <c r="F5241" s="8" t="s">
        <v>1411</v>
      </c>
    </row>
    <row r="5242" spans="1:6" ht="15" x14ac:dyDescent="0.25">
      <c r="A5242" s="8" t="s">
        <v>1409</v>
      </c>
      <c r="B5242" s="8" t="s">
        <v>1794</v>
      </c>
      <c r="C5242" s="8" t="s">
        <v>1411</v>
      </c>
      <c r="D5242" s="8" t="s">
        <v>6143</v>
      </c>
      <c r="E5242" s="9">
        <v>472</v>
      </c>
      <c r="F5242" s="8" t="s">
        <v>1411</v>
      </c>
    </row>
    <row r="5243" spans="1:6" ht="15" x14ac:dyDescent="0.25">
      <c r="A5243" s="8" t="s">
        <v>1409</v>
      </c>
      <c r="B5243" s="8" t="s">
        <v>1794</v>
      </c>
      <c r="C5243" s="8" t="s">
        <v>1411</v>
      </c>
      <c r="D5243" s="8" t="s">
        <v>6144</v>
      </c>
      <c r="E5243" s="9">
        <v>368</v>
      </c>
      <c r="F5243" s="8" t="s">
        <v>1411</v>
      </c>
    </row>
    <row r="5244" spans="1:6" ht="15" x14ac:dyDescent="0.25">
      <c r="A5244" s="8" t="s">
        <v>1409</v>
      </c>
      <c r="B5244" s="8" t="s">
        <v>1794</v>
      </c>
      <c r="C5244" s="8" t="s">
        <v>1411</v>
      </c>
      <c r="D5244" s="8" t="s">
        <v>6145</v>
      </c>
      <c r="E5244" s="9">
        <v>435</v>
      </c>
      <c r="F5244" s="8" t="s">
        <v>1411</v>
      </c>
    </row>
    <row r="5245" spans="1:6" ht="15" x14ac:dyDescent="0.25">
      <c r="A5245" s="8" t="s">
        <v>1409</v>
      </c>
      <c r="B5245" s="8" t="s">
        <v>1794</v>
      </c>
      <c r="C5245" s="8" t="s">
        <v>1411</v>
      </c>
      <c r="D5245" s="8" t="s">
        <v>6146</v>
      </c>
      <c r="E5245" s="9">
        <v>1</v>
      </c>
      <c r="F5245" s="8" t="s">
        <v>1411</v>
      </c>
    </row>
    <row r="5246" spans="1:6" ht="15" x14ac:dyDescent="0.25">
      <c r="A5246" s="8" t="s">
        <v>1409</v>
      </c>
      <c r="B5246" s="8" t="s">
        <v>1794</v>
      </c>
      <c r="C5246" s="8" t="s">
        <v>1411</v>
      </c>
      <c r="D5246" s="8" t="s">
        <v>6147</v>
      </c>
      <c r="E5246" s="9">
        <v>469</v>
      </c>
      <c r="F5246" s="8" t="s">
        <v>1411</v>
      </c>
    </row>
    <row r="5247" spans="1:6" ht="15" x14ac:dyDescent="0.25">
      <c r="A5247" s="8" t="s">
        <v>1409</v>
      </c>
      <c r="B5247" s="8" t="s">
        <v>1794</v>
      </c>
      <c r="C5247" s="8" t="s">
        <v>1411</v>
      </c>
      <c r="D5247" s="8" t="s">
        <v>6148</v>
      </c>
      <c r="E5247" s="9">
        <v>199</v>
      </c>
      <c r="F5247" s="8" t="s">
        <v>1411</v>
      </c>
    </row>
    <row r="5248" spans="1:6" ht="15" x14ac:dyDescent="0.25">
      <c r="A5248" s="8" t="s">
        <v>1409</v>
      </c>
      <c r="B5248" s="8" t="s">
        <v>1794</v>
      </c>
      <c r="C5248" s="8" t="s">
        <v>1411</v>
      </c>
      <c r="D5248" s="8" t="s">
        <v>6149</v>
      </c>
      <c r="E5248" s="9">
        <v>466</v>
      </c>
      <c r="F5248" s="8" t="s">
        <v>1411</v>
      </c>
    </row>
    <row r="5249" spans="1:6" ht="15" x14ac:dyDescent="0.25">
      <c r="A5249" s="8" t="s">
        <v>1409</v>
      </c>
      <c r="B5249" s="8" t="s">
        <v>1794</v>
      </c>
      <c r="C5249" s="8" t="s">
        <v>1411</v>
      </c>
      <c r="D5249" s="8" t="s">
        <v>6150</v>
      </c>
      <c r="E5249" s="9">
        <v>332</v>
      </c>
      <c r="F5249" s="8" t="s">
        <v>1411</v>
      </c>
    </row>
    <row r="5250" spans="1:6" ht="15" x14ac:dyDescent="0.25">
      <c r="A5250" s="8" t="s">
        <v>1409</v>
      </c>
      <c r="B5250" s="8" t="s">
        <v>1794</v>
      </c>
      <c r="C5250" s="8" t="s">
        <v>1411</v>
      </c>
      <c r="D5250" s="8" t="s">
        <v>6086</v>
      </c>
      <c r="E5250" s="9">
        <v>12</v>
      </c>
      <c r="F5250" s="8" t="s">
        <v>1411</v>
      </c>
    </row>
    <row r="5251" spans="1:6" ht="15" x14ac:dyDescent="0.25">
      <c r="A5251" s="8" t="s">
        <v>1409</v>
      </c>
      <c r="B5251" s="8" t="s">
        <v>1794</v>
      </c>
      <c r="C5251" s="8" t="s">
        <v>1411</v>
      </c>
      <c r="D5251" s="8" t="s">
        <v>6151</v>
      </c>
      <c r="E5251" s="9">
        <v>259</v>
      </c>
      <c r="F5251" s="8" t="s">
        <v>1411</v>
      </c>
    </row>
    <row r="5252" spans="1:6" ht="15" x14ac:dyDescent="0.25">
      <c r="A5252" s="8" t="s">
        <v>1409</v>
      </c>
      <c r="B5252" s="8" t="s">
        <v>1794</v>
      </c>
      <c r="C5252" s="8" t="s">
        <v>1411</v>
      </c>
      <c r="D5252" s="8" t="s">
        <v>6152</v>
      </c>
      <c r="E5252" s="9">
        <v>559</v>
      </c>
      <c r="F5252" s="8" t="s">
        <v>1411</v>
      </c>
    </row>
    <row r="5253" spans="1:6" ht="15" x14ac:dyDescent="0.25">
      <c r="A5253" s="8" t="s">
        <v>1409</v>
      </c>
      <c r="B5253" s="8" t="s">
        <v>1794</v>
      </c>
      <c r="C5253" s="8" t="s">
        <v>1411</v>
      </c>
      <c r="D5253" s="8" t="s">
        <v>6153</v>
      </c>
      <c r="E5253" s="9">
        <v>322</v>
      </c>
      <c r="F5253" s="8" t="s">
        <v>1411</v>
      </c>
    </row>
    <row r="5254" spans="1:6" ht="15" x14ac:dyDescent="0.25">
      <c r="A5254" s="8" t="s">
        <v>1409</v>
      </c>
      <c r="B5254" s="8" t="s">
        <v>1794</v>
      </c>
      <c r="C5254" s="8" t="s">
        <v>1411</v>
      </c>
      <c r="D5254" s="8" t="s">
        <v>6154</v>
      </c>
      <c r="E5254" s="9">
        <v>264</v>
      </c>
      <c r="F5254" s="8" t="s">
        <v>1411</v>
      </c>
    </row>
    <row r="5255" spans="1:6" ht="15" x14ac:dyDescent="0.25">
      <c r="A5255" s="8" t="s">
        <v>1409</v>
      </c>
      <c r="B5255" s="8" t="s">
        <v>1794</v>
      </c>
      <c r="C5255" s="8" t="s">
        <v>1411</v>
      </c>
      <c r="D5255" s="8" t="s">
        <v>6155</v>
      </c>
      <c r="E5255" s="9">
        <v>312</v>
      </c>
      <c r="F5255" s="8" t="s">
        <v>1411</v>
      </c>
    </row>
    <row r="5256" spans="1:6" ht="15" x14ac:dyDescent="0.25">
      <c r="A5256" s="8" t="s">
        <v>1409</v>
      </c>
      <c r="B5256" s="8" t="s">
        <v>1794</v>
      </c>
      <c r="C5256" s="8" t="s">
        <v>1411</v>
      </c>
      <c r="D5256" s="8" t="s">
        <v>6156</v>
      </c>
      <c r="E5256" s="9">
        <v>386</v>
      </c>
      <c r="F5256" s="8" t="s">
        <v>1411</v>
      </c>
    </row>
    <row r="5257" spans="1:6" ht="15" x14ac:dyDescent="0.25">
      <c r="A5257" s="8" t="s">
        <v>1409</v>
      </c>
      <c r="B5257" s="8" t="s">
        <v>1794</v>
      </c>
      <c r="C5257" s="8" t="s">
        <v>1411</v>
      </c>
      <c r="D5257" s="8" t="s">
        <v>6157</v>
      </c>
      <c r="E5257" s="9">
        <v>437</v>
      </c>
      <c r="F5257" s="8" t="s">
        <v>1411</v>
      </c>
    </row>
    <row r="5258" spans="1:6" ht="15" x14ac:dyDescent="0.25">
      <c r="A5258" s="8" t="s">
        <v>1409</v>
      </c>
      <c r="B5258" s="8" t="s">
        <v>1794</v>
      </c>
      <c r="C5258" s="8" t="s">
        <v>1411</v>
      </c>
      <c r="D5258" s="8" t="s">
        <v>6158</v>
      </c>
      <c r="E5258" s="9">
        <v>395</v>
      </c>
      <c r="F5258" s="8" t="s">
        <v>1411</v>
      </c>
    </row>
    <row r="5259" spans="1:6" ht="15" x14ac:dyDescent="0.25">
      <c r="A5259" s="8" t="s">
        <v>1409</v>
      </c>
      <c r="B5259" s="8" t="s">
        <v>1794</v>
      </c>
      <c r="C5259" s="8" t="s">
        <v>1411</v>
      </c>
      <c r="D5259" s="8" t="s">
        <v>6159</v>
      </c>
      <c r="E5259" s="9">
        <v>263</v>
      </c>
      <c r="F5259" s="8" t="s">
        <v>1411</v>
      </c>
    </row>
    <row r="5260" spans="1:6" ht="15" x14ac:dyDescent="0.25">
      <c r="A5260" s="8" t="s">
        <v>1409</v>
      </c>
      <c r="B5260" s="8" t="s">
        <v>1794</v>
      </c>
      <c r="C5260" s="8" t="s">
        <v>1411</v>
      </c>
      <c r="D5260" s="8" t="s">
        <v>6160</v>
      </c>
      <c r="E5260" s="9">
        <v>487</v>
      </c>
      <c r="F5260" s="8" t="s">
        <v>1411</v>
      </c>
    </row>
    <row r="5261" spans="1:6" ht="15" x14ac:dyDescent="0.25">
      <c r="A5261" s="8" t="s">
        <v>1409</v>
      </c>
      <c r="B5261" s="8" t="s">
        <v>1794</v>
      </c>
      <c r="C5261" s="8" t="s">
        <v>1411</v>
      </c>
      <c r="D5261" s="8" t="s">
        <v>6161</v>
      </c>
      <c r="E5261" s="9">
        <v>341</v>
      </c>
      <c r="F5261" s="8" t="s">
        <v>1411</v>
      </c>
    </row>
    <row r="5262" spans="1:6" ht="15" x14ac:dyDescent="0.25">
      <c r="A5262" s="8" t="s">
        <v>1409</v>
      </c>
      <c r="B5262" s="8" t="s">
        <v>1794</v>
      </c>
      <c r="C5262" s="8" t="s">
        <v>1411</v>
      </c>
      <c r="D5262" s="8" t="s">
        <v>6087</v>
      </c>
      <c r="E5262" s="9">
        <v>95</v>
      </c>
      <c r="F5262" s="8" t="s">
        <v>1411</v>
      </c>
    </row>
    <row r="5263" spans="1:6" ht="15" x14ac:dyDescent="0.25">
      <c r="A5263" s="8" t="s">
        <v>1409</v>
      </c>
      <c r="B5263" s="8" t="s">
        <v>1794</v>
      </c>
      <c r="C5263" s="8" t="s">
        <v>1411</v>
      </c>
      <c r="D5263" s="8" t="s">
        <v>6162</v>
      </c>
      <c r="E5263" s="9">
        <v>249</v>
      </c>
      <c r="F5263" s="8" t="s">
        <v>1411</v>
      </c>
    </row>
    <row r="5264" spans="1:6" ht="15" x14ac:dyDescent="0.25">
      <c r="A5264" s="8" t="s">
        <v>1409</v>
      </c>
      <c r="B5264" s="8" t="s">
        <v>1794</v>
      </c>
      <c r="C5264" s="8" t="s">
        <v>1411</v>
      </c>
      <c r="D5264" s="8" t="s">
        <v>6163</v>
      </c>
      <c r="E5264" s="9">
        <v>261</v>
      </c>
      <c r="F5264" s="8" t="s">
        <v>1411</v>
      </c>
    </row>
    <row r="5265" spans="1:6" ht="15" x14ac:dyDescent="0.25">
      <c r="A5265" s="8" t="s">
        <v>1409</v>
      </c>
      <c r="B5265" s="8" t="s">
        <v>1794</v>
      </c>
      <c r="C5265" s="8" t="s">
        <v>1411</v>
      </c>
      <c r="D5265" s="8" t="s">
        <v>6164</v>
      </c>
      <c r="E5265" s="9">
        <v>221</v>
      </c>
      <c r="F5265" s="8" t="s">
        <v>1411</v>
      </c>
    </row>
    <row r="5266" spans="1:6" ht="15" x14ac:dyDescent="0.25">
      <c r="A5266" s="8" t="s">
        <v>1409</v>
      </c>
      <c r="B5266" s="8" t="s">
        <v>1794</v>
      </c>
      <c r="C5266" s="8" t="s">
        <v>1424</v>
      </c>
      <c r="D5266" s="8" t="s">
        <v>6165</v>
      </c>
      <c r="E5266" s="9">
        <v>344</v>
      </c>
      <c r="F5266" s="8" t="s">
        <v>1411</v>
      </c>
    </row>
    <row r="5267" spans="1:6" ht="15" x14ac:dyDescent="0.25">
      <c r="A5267" s="8" t="s">
        <v>1409</v>
      </c>
      <c r="B5267" s="8" t="s">
        <v>1794</v>
      </c>
      <c r="C5267" s="8" t="s">
        <v>1424</v>
      </c>
      <c r="D5267" s="8" t="s">
        <v>6166</v>
      </c>
      <c r="E5267" s="9">
        <v>428</v>
      </c>
      <c r="F5267" s="8" t="s">
        <v>1411</v>
      </c>
    </row>
    <row r="5268" spans="1:6" ht="15" x14ac:dyDescent="0.25">
      <c r="A5268" s="8" t="s">
        <v>1409</v>
      </c>
      <c r="B5268" s="8" t="s">
        <v>1794</v>
      </c>
      <c r="C5268" s="8" t="s">
        <v>1424</v>
      </c>
      <c r="D5268" s="8" t="s">
        <v>6167</v>
      </c>
      <c r="E5268" s="9">
        <v>385</v>
      </c>
      <c r="F5268" s="8" t="s">
        <v>1411</v>
      </c>
    </row>
    <row r="5269" spans="1:6" ht="15" x14ac:dyDescent="0.25">
      <c r="A5269" s="8" t="s">
        <v>1409</v>
      </c>
      <c r="B5269" s="8" t="s">
        <v>1794</v>
      </c>
      <c r="C5269" s="8" t="s">
        <v>1424</v>
      </c>
      <c r="D5269" s="8" t="s">
        <v>6168</v>
      </c>
      <c r="E5269" s="9">
        <v>328</v>
      </c>
      <c r="F5269" s="8" t="s">
        <v>1411</v>
      </c>
    </row>
    <row r="5270" spans="1:6" ht="15" x14ac:dyDescent="0.25">
      <c r="A5270" s="8" t="s">
        <v>1409</v>
      </c>
      <c r="B5270" s="8" t="s">
        <v>1794</v>
      </c>
      <c r="C5270" s="8" t="s">
        <v>1424</v>
      </c>
      <c r="D5270" s="8" t="s">
        <v>6169</v>
      </c>
      <c r="E5270" s="9">
        <v>210</v>
      </c>
      <c r="F5270" s="8" t="s">
        <v>1411</v>
      </c>
    </row>
    <row r="5271" spans="1:6" ht="15" x14ac:dyDescent="0.25">
      <c r="A5271" s="8" t="s">
        <v>1409</v>
      </c>
      <c r="B5271" s="8" t="s">
        <v>1794</v>
      </c>
      <c r="C5271" s="8" t="s">
        <v>1424</v>
      </c>
      <c r="D5271" s="8" t="s">
        <v>6170</v>
      </c>
      <c r="E5271" s="9">
        <v>290</v>
      </c>
      <c r="F5271" s="8" t="s">
        <v>1411</v>
      </c>
    </row>
    <row r="5272" spans="1:6" ht="15" x14ac:dyDescent="0.25">
      <c r="A5272" s="8" t="s">
        <v>1409</v>
      </c>
      <c r="B5272" s="8" t="s">
        <v>1794</v>
      </c>
      <c r="C5272" s="8" t="s">
        <v>1424</v>
      </c>
      <c r="D5272" s="8" t="s">
        <v>6171</v>
      </c>
      <c r="E5272" s="9">
        <v>491</v>
      </c>
      <c r="F5272" s="8" t="s">
        <v>1411</v>
      </c>
    </row>
    <row r="5273" spans="1:6" ht="15" x14ac:dyDescent="0.25">
      <c r="A5273" s="8" t="s">
        <v>1409</v>
      </c>
      <c r="B5273" s="8" t="s">
        <v>1794</v>
      </c>
      <c r="C5273" s="8" t="s">
        <v>1424</v>
      </c>
      <c r="D5273" s="8" t="s">
        <v>6172</v>
      </c>
      <c r="E5273" s="9">
        <v>433</v>
      </c>
      <c r="F5273" s="8" t="s">
        <v>1411</v>
      </c>
    </row>
    <row r="5274" spans="1:6" ht="15" x14ac:dyDescent="0.25">
      <c r="A5274" s="8" t="s">
        <v>1409</v>
      </c>
      <c r="B5274" s="8" t="s">
        <v>1794</v>
      </c>
      <c r="C5274" s="8" t="s">
        <v>1424</v>
      </c>
      <c r="D5274" s="8" t="s">
        <v>6173</v>
      </c>
      <c r="E5274" s="9">
        <v>295</v>
      </c>
      <c r="F5274" s="8" t="s">
        <v>1411</v>
      </c>
    </row>
    <row r="5275" spans="1:6" ht="15" x14ac:dyDescent="0.25">
      <c r="A5275" s="8" t="s">
        <v>1409</v>
      </c>
      <c r="B5275" s="8" t="s">
        <v>1794</v>
      </c>
      <c r="C5275" s="8" t="s">
        <v>1424</v>
      </c>
      <c r="D5275" s="8" t="s">
        <v>6174</v>
      </c>
      <c r="E5275" s="9">
        <v>423</v>
      </c>
      <c r="F5275" s="8" t="s">
        <v>1411</v>
      </c>
    </row>
    <row r="5276" spans="1:6" ht="15" x14ac:dyDescent="0.25">
      <c r="A5276" s="8" t="s">
        <v>1409</v>
      </c>
      <c r="B5276" s="8" t="s">
        <v>1794</v>
      </c>
      <c r="C5276" s="8" t="s">
        <v>1424</v>
      </c>
      <c r="D5276" s="8" t="s">
        <v>6175</v>
      </c>
      <c r="E5276" s="9">
        <v>22</v>
      </c>
      <c r="F5276" s="8" t="s">
        <v>1411</v>
      </c>
    </row>
    <row r="5277" spans="1:6" ht="15" x14ac:dyDescent="0.25">
      <c r="A5277" s="8" t="s">
        <v>1409</v>
      </c>
      <c r="B5277" s="8" t="s">
        <v>1794</v>
      </c>
      <c r="C5277" s="8" t="s">
        <v>1424</v>
      </c>
      <c r="D5277" s="8" t="s">
        <v>6176</v>
      </c>
      <c r="E5277" s="9">
        <v>309</v>
      </c>
      <c r="F5277" s="8" t="s">
        <v>1411</v>
      </c>
    </row>
    <row r="5278" spans="1:6" ht="15" x14ac:dyDescent="0.25">
      <c r="A5278" s="8" t="s">
        <v>1409</v>
      </c>
      <c r="B5278" s="8" t="s">
        <v>1794</v>
      </c>
      <c r="C5278" s="8" t="s">
        <v>1424</v>
      </c>
      <c r="D5278" s="8" t="s">
        <v>6177</v>
      </c>
      <c r="E5278" s="9">
        <v>418</v>
      </c>
      <c r="F5278" s="8" t="s">
        <v>1411</v>
      </c>
    </row>
    <row r="5279" spans="1:6" ht="15" x14ac:dyDescent="0.25">
      <c r="A5279" s="8" t="s">
        <v>1409</v>
      </c>
      <c r="B5279" s="8" t="s">
        <v>1794</v>
      </c>
      <c r="C5279" s="8" t="s">
        <v>1424</v>
      </c>
      <c r="D5279" s="8" t="s">
        <v>6178</v>
      </c>
      <c r="E5279" s="9">
        <v>147</v>
      </c>
      <c r="F5279" s="8" t="s">
        <v>1411</v>
      </c>
    </row>
    <row r="5280" spans="1:6" ht="15" x14ac:dyDescent="0.25">
      <c r="A5280" s="8" t="s">
        <v>1409</v>
      </c>
      <c r="B5280" s="8" t="s">
        <v>1794</v>
      </c>
      <c r="C5280" s="8" t="s">
        <v>1424</v>
      </c>
      <c r="D5280" s="8" t="s">
        <v>6179</v>
      </c>
      <c r="E5280" s="9">
        <v>367</v>
      </c>
      <c r="F5280" s="8" t="s">
        <v>1411</v>
      </c>
    </row>
    <row r="5281" spans="1:6" ht="15" x14ac:dyDescent="0.25">
      <c r="A5281" s="8" t="s">
        <v>1409</v>
      </c>
      <c r="B5281" s="8" t="s">
        <v>1794</v>
      </c>
      <c r="C5281" s="8" t="s">
        <v>1424</v>
      </c>
      <c r="D5281" s="8" t="s">
        <v>6180</v>
      </c>
      <c r="E5281" s="9">
        <v>273</v>
      </c>
      <c r="F5281" s="8" t="s">
        <v>1411</v>
      </c>
    </row>
    <row r="5282" spans="1:6" ht="15" x14ac:dyDescent="0.25">
      <c r="A5282" s="8" t="s">
        <v>1409</v>
      </c>
      <c r="B5282" s="8" t="s">
        <v>1794</v>
      </c>
      <c r="C5282" s="8" t="s">
        <v>1424</v>
      </c>
      <c r="D5282" s="8" t="s">
        <v>6181</v>
      </c>
      <c r="E5282" s="9">
        <v>302</v>
      </c>
      <c r="F5282" s="8" t="s">
        <v>1411</v>
      </c>
    </row>
    <row r="5283" spans="1:6" ht="15" x14ac:dyDescent="0.25">
      <c r="A5283" s="8" t="s">
        <v>1409</v>
      </c>
      <c r="B5283" s="8" t="s">
        <v>1794</v>
      </c>
      <c r="C5283" s="8" t="s">
        <v>1424</v>
      </c>
      <c r="D5283" s="8" t="s">
        <v>6182</v>
      </c>
      <c r="E5283" s="9">
        <v>244</v>
      </c>
      <c r="F5283" s="8" t="s">
        <v>1411</v>
      </c>
    </row>
    <row r="5284" spans="1:6" ht="15" x14ac:dyDescent="0.25">
      <c r="A5284" s="8" t="s">
        <v>1409</v>
      </c>
      <c r="B5284" s="8" t="s">
        <v>1794</v>
      </c>
      <c r="C5284" s="8" t="s">
        <v>1424</v>
      </c>
      <c r="D5284" s="8" t="s">
        <v>6183</v>
      </c>
      <c r="E5284" s="9">
        <v>305</v>
      </c>
      <c r="F5284" s="8" t="s">
        <v>1411</v>
      </c>
    </row>
    <row r="5285" spans="1:6" ht="15" x14ac:dyDescent="0.25">
      <c r="A5285" s="8" t="s">
        <v>1409</v>
      </c>
      <c r="B5285" s="8" t="s">
        <v>1794</v>
      </c>
      <c r="C5285" s="8" t="s">
        <v>1424</v>
      </c>
      <c r="D5285" s="8" t="s">
        <v>6184</v>
      </c>
      <c r="E5285" s="9">
        <v>27</v>
      </c>
      <c r="F5285" s="8" t="s">
        <v>1411</v>
      </c>
    </row>
    <row r="5286" spans="1:6" ht="15" x14ac:dyDescent="0.25">
      <c r="A5286" s="8" t="s">
        <v>1409</v>
      </c>
      <c r="B5286" s="8" t="s">
        <v>1794</v>
      </c>
      <c r="C5286" s="8" t="s">
        <v>1424</v>
      </c>
      <c r="D5286" s="8" t="s">
        <v>6185</v>
      </c>
      <c r="E5286" s="9">
        <v>9</v>
      </c>
      <c r="F5286" s="8" t="s">
        <v>1411</v>
      </c>
    </row>
    <row r="5287" spans="1:6" ht="15" x14ac:dyDescent="0.25">
      <c r="A5287" s="8" t="s">
        <v>1409</v>
      </c>
      <c r="B5287" s="8" t="s">
        <v>1794</v>
      </c>
      <c r="C5287" s="8" t="s">
        <v>1424</v>
      </c>
      <c r="D5287" s="8" t="s">
        <v>6186</v>
      </c>
      <c r="E5287" s="9">
        <v>18</v>
      </c>
      <c r="F5287" s="8" t="s">
        <v>1411</v>
      </c>
    </row>
    <row r="5288" spans="1:6" ht="15" x14ac:dyDescent="0.25">
      <c r="A5288" s="8" t="s">
        <v>1409</v>
      </c>
      <c r="B5288" s="8" t="s">
        <v>1794</v>
      </c>
      <c r="C5288" s="8" t="s">
        <v>1425</v>
      </c>
      <c r="D5288" s="8" t="s">
        <v>6165</v>
      </c>
      <c r="E5288" s="9">
        <v>35</v>
      </c>
      <c r="F5288" s="8" t="s">
        <v>1411</v>
      </c>
    </row>
    <row r="5289" spans="1:6" ht="15" x14ac:dyDescent="0.25">
      <c r="A5289" s="8" t="s">
        <v>1409</v>
      </c>
      <c r="B5289" s="8" t="s">
        <v>1794</v>
      </c>
      <c r="C5289" s="8" t="s">
        <v>1425</v>
      </c>
      <c r="D5289" s="8" t="s">
        <v>6187</v>
      </c>
      <c r="E5289" s="9">
        <v>447</v>
      </c>
      <c r="F5289" s="8" t="s">
        <v>1411</v>
      </c>
    </row>
    <row r="5290" spans="1:6" ht="15" x14ac:dyDescent="0.25">
      <c r="A5290" s="8" t="s">
        <v>1409</v>
      </c>
      <c r="B5290" s="8" t="s">
        <v>1794</v>
      </c>
      <c r="C5290" s="8" t="s">
        <v>1425</v>
      </c>
      <c r="D5290" s="8" t="s">
        <v>6175</v>
      </c>
      <c r="E5290" s="9">
        <v>336</v>
      </c>
      <c r="F5290" s="8" t="s">
        <v>1411</v>
      </c>
    </row>
    <row r="5291" spans="1:6" ht="15" x14ac:dyDescent="0.25">
      <c r="A5291" s="8" t="s">
        <v>1409</v>
      </c>
      <c r="B5291" s="8" t="s">
        <v>1794</v>
      </c>
      <c r="C5291" s="8" t="s">
        <v>1425</v>
      </c>
      <c r="D5291" s="8" t="s">
        <v>6188</v>
      </c>
      <c r="E5291" s="9">
        <v>340</v>
      </c>
      <c r="F5291" s="8" t="s">
        <v>1411</v>
      </c>
    </row>
    <row r="5292" spans="1:6" ht="15" x14ac:dyDescent="0.25">
      <c r="A5292" s="8" t="s">
        <v>1409</v>
      </c>
      <c r="B5292" s="8" t="s">
        <v>1794</v>
      </c>
      <c r="C5292" s="8" t="s">
        <v>1425</v>
      </c>
      <c r="D5292" s="8" t="s">
        <v>6189</v>
      </c>
      <c r="E5292" s="9">
        <v>293</v>
      </c>
      <c r="F5292" s="8" t="s">
        <v>1411</v>
      </c>
    </row>
    <row r="5293" spans="1:6" ht="15" x14ac:dyDescent="0.25">
      <c r="A5293" s="8" t="s">
        <v>1409</v>
      </c>
      <c r="B5293" s="8" t="s">
        <v>1794</v>
      </c>
      <c r="C5293" s="8" t="s">
        <v>1425</v>
      </c>
      <c r="D5293" s="8" t="s">
        <v>6190</v>
      </c>
      <c r="E5293" s="9">
        <v>324</v>
      </c>
      <c r="F5293" s="8" t="s">
        <v>1411</v>
      </c>
    </row>
    <row r="5294" spans="1:6" ht="15" x14ac:dyDescent="0.25">
      <c r="A5294" s="8" t="s">
        <v>1409</v>
      </c>
      <c r="B5294" s="8" t="s">
        <v>1794</v>
      </c>
      <c r="C5294" s="8" t="s">
        <v>1425</v>
      </c>
      <c r="D5294" s="8" t="s">
        <v>6191</v>
      </c>
      <c r="E5294" s="9">
        <v>271</v>
      </c>
      <c r="F5294" s="8" t="s">
        <v>1411</v>
      </c>
    </row>
    <row r="5295" spans="1:6" ht="15" x14ac:dyDescent="0.25">
      <c r="A5295" s="8" t="s">
        <v>1409</v>
      </c>
      <c r="B5295" s="8" t="s">
        <v>1794</v>
      </c>
      <c r="C5295" s="8" t="s">
        <v>1425</v>
      </c>
      <c r="D5295" s="8" t="s">
        <v>6192</v>
      </c>
      <c r="E5295" s="9">
        <v>498</v>
      </c>
      <c r="F5295" s="8" t="s">
        <v>1411</v>
      </c>
    </row>
    <row r="5296" spans="1:6" ht="15" x14ac:dyDescent="0.25">
      <c r="A5296" s="8" t="s">
        <v>1409</v>
      </c>
      <c r="B5296" s="8" t="s">
        <v>1794</v>
      </c>
      <c r="C5296" s="8" t="s">
        <v>1425</v>
      </c>
      <c r="D5296" s="8" t="s">
        <v>6193</v>
      </c>
      <c r="E5296" s="9">
        <v>201</v>
      </c>
      <c r="F5296" s="8" t="s">
        <v>1411</v>
      </c>
    </row>
    <row r="5297" spans="1:6" ht="15" x14ac:dyDescent="0.25">
      <c r="A5297" s="8" t="s">
        <v>1409</v>
      </c>
      <c r="B5297" s="8" t="s">
        <v>1794</v>
      </c>
      <c r="C5297" s="8" t="s">
        <v>1425</v>
      </c>
      <c r="D5297" s="8" t="s">
        <v>6184</v>
      </c>
      <c r="E5297" s="9">
        <v>160</v>
      </c>
      <c r="F5297" s="8" t="s">
        <v>1411</v>
      </c>
    </row>
    <row r="5298" spans="1:6" ht="15" x14ac:dyDescent="0.25">
      <c r="A5298" s="8" t="s">
        <v>1409</v>
      </c>
      <c r="B5298" s="8" t="s">
        <v>1794</v>
      </c>
      <c r="C5298" s="8" t="s">
        <v>1425</v>
      </c>
      <c r="D5298" s="8" t="s">
        <v>6194</v>
      </c>
      <c r="E5298" s="9">
        <v>219</v>
      </c>
      <c r="F5298" s="8" t="s">
        <v>1411</v>
      </c>
    </row>
    <row r="5299" spans="1:6" ht="15" x14ac:dyDescent="0.25">
      <c r="A5299" s="8" t="s">
        <v>1409</v>
      </c>
      <c r="B5299" s="8" t="s">
        <v>1794</v>
      </c>
      <c r="C5299" s="8" t="s">
        <v>1425</v>
      </c>
      <c r="D5299" s="8" t="s">
        <v>6195</v>
      </c>
      <c r="E5299" s="9">
        <v>213</v>
      </c>
      <c r="F5299" s="8" t="s">
        <v>1411</v>
      </c>
    </row>
    <row r="5300" spans="1:6" ht="15" x14ac:dyDescent="0.25">
      <c r="A5300" s="8" t="s">
        <v>1409</v>
      </c>
      <c r="B5300" s="8" t="s">
        <v>1794</v>
      </c>
      <c r="C5300" s="8" t="s">
        <v>1423</v>
      </c>
      <c r="D5300" s="8" t="s">
        <v>6069</v>
      </c>
      <c r="E5300" s="9">
        <v>23</v>
      </c>
      <c r="F5300" s="8" t="s">
        <v>1411</v>
      </c>
    </row>
    <row r="5301" spans="1:6" ht="15" x14ac:dyDescent="0.25">
      <c r="A5301" s="8" t="s">
        <v>1409</v>
      </c>
      <c r="B5301" s="8" t="s">
        <v>1794</v>
      </c>
      <c r="C5301" s="8" t="s">
        <v>1423</v>
      </c>
      <c r="D5301" s="8" t="s">
        <v>6083</v>
      </c>
      <c r="E5301" s="9">
        <v>24</v>
      </c>
      <c r="F5301" s="8" t="s">
        <v>1411</v>
      </c>
    </row>
    <row r="5302" spans="1:6" ht="15" x14ac:dyDescent="0.25">
      <c r="A5302" s="8" t="s">
        <v>1409</v>
      </c>
      <c r="B5302" s="8" t="s">
        <v>1794</v>
      </c>
      <c r="C5302" s="8" t="s">
        <v>1423</v>
      </c>
      <c r="D5302" s="8" t="s">
        <v>6196</v>
      </c>
      <c r="E5302" s="9">
        <v>228</v>
      </c>
      <c r="F5302" s="8" t="s">
        <v>1411</v>
      </c>
    </row>
    <row r="5303" spans="1:6" ht="15" x14ac:dyDescent="0.25">
      <c r="A5303" s="8" t="s">
        <v>1409</v>
      </c>
      <c r="B5303" s="8" t="s">
        <v>1794</v>
      </c>
      <c r="C5303" s="8" t="s">
        <v>1423</v>
      </c>
      <c r="D5303" s="8" t="s">
        <v>6197</v>
      </c>
      <c r="E5303" s="9">
        <v>289</v>
      </c>
      <c r="F5303" s="8" t="s">
        <v>1411</v>
      </c>
    </row>
    <row r="5304" spans="1:6" ht="15" x14ac:dyDescent="0.25">
      <c r="A5304" s="8" t="s">
        <v>1409</v>
      </c>
      <c r="B5304" s="8" t="s">
        <v>1794</v>
      </c>
      <c r="C5304" s="8" t="s">
        <v>1423</v>
      </c>
      <c r="D5304" s="8" t="s">
        <v>6198</v>
      </c>
      <c r="E5304" s="9">
        <v>247</v>
      </c>
      <c r="F5304" s="8" t="s">
        <v>1411</v>
      </c>
    </row>
    <row r="5305" spans="1:6" ht="15" x14ac:dyDescent="0.25">
      <c r="A5305" s="8" t="s">
        <v>1409</v>
      </c>
      <c r="B5305" s="8" t="s">
        <v>1794</v>
      </c>
      <c r="C5305" s="8" t="s">
        <v>1423</v>
      </c>
      <c r="D5305" s="8" t="s">
        <v>6185</v>
      </c>
      <c r="E5305" s="9">
        <v>352</v>
      </c>
      <c r="F5305" s="8" t="s">
        <v>1411</v>
      </c>
    </row>
    <row r="5306" spans="1:6" ht="15" x14ac:dyDescent="0.25">
      <c r="A5306" s="8" t="s">
        <v>1409</v>
      </c>
      <c r="B5306" s="8" t="s">
        <v>1794</v>
      </c>
      <c r="C5306" s="8" t="s">
        <v>1423</v>
      </c>
      <c r="D5306" s="8" t="s">
        <v>6186</v>
      </c>
      <c r="E5306" s="9">
        <v>302</v>
      </c>
      <c r="F5306" s="8" t="s">
        <v>1411</v>
      </c>
    </row>
    <row r="5307" spans="1:6" ht="15" x14ac:dyDescent="0.25">
      <c r="A5307" s="8" t="s">
        <v>1409</v>
      </c>
      <c r="B5307" s="8" t="s">
        <v>1794</v>
      </c>
      <c r="C5307" s="8" t="s">
        <v>1423</v>
      </c>
      <c r="D5307" s="8" t="s">
        <v>6199</v>
      </c>
      <c r="E5307" s="9">
        <v>328</v>
      </c>
      <c r="F5307" s="8" t="s">
        <v>1411</v>
      </c>
    </row>
    <row r="5308" spans="1:6" ht="15" x14ac:dyDescent="0.25">
      <c r="A5308" s="8" t="s">
        <v>1409</v>
      </c>
      <c r="B5308" s="8" t="s">
        <v>1794</v>
      </c>
      <c r="C5308" s="8" t="s">
        <v>1423</v>
      </c>
      <c r="D5308" s="8" t="s">
        <v>6085</v>
      </c>
      <c r="E5308" s="9">
        <v>277</v>
      </c>
      <c r="F5308" s="8" t="s">
        <v>1411</v>
      </c>
    </row>
    <row r="5309" spans="1:6" ht="15" x14ac:dyDescent="0.25">
      <c r="A5309" s="8" t="s">
        <v>1409</v>
      </c>
      <c r="B5309" s="8" t="s">
        <v>1794</v>
      </c>
      <c r="C5309" s="8" t="s">
        <v>1423</v>
      </c>
      <c r="D5309" s="8" t="s">
        <v>6200</v>
      </c>
      <c r="E5309" s="9">
        <v>200</v>
      </c>
      <c r="F5309" s="8" t="s">
        <v>1411</v>
      </c>
    </row>
    <row r="5310" spans="1:6" ht="15" x14ac:dyDescent="0.25">
      <c r="A5310" s="8" t="s">
        <v>1409</v>
      </c>
      <c r="B5310" s="8" t="s">
        <v>1794</v>
      </c>
      <c r="C5310" s="8" t="s">
        <v>1423</v>
      </c>
      <c r="D5310" s="8" t="s">
        <v>6201</v>
      </c>
      <c r="E5310" s="9">
        <v>252</v>
      </c>
      <c r="F5310" s="8" t="s">
        <v>1411</v>
      </c>
    </row>
    <row r="5311" spans="1:6" ht="15" x14ac:dyDescent="0.25">
      <c r="A5311" s="8" t="s">
        <v>1409</v>
      </c>
      <c r="B5311" s="8" t="s">
        <v>1794</v>
      </c>
      <c r="C5311" s="8" t="s">
        <v>1423</v>
      </c>
      <c r="D5311" s="8" t="s">
        <v>6202</v>
      </c>
      <c r="E5311" s="9">
        <v>244</v>
      </c>
      <c r="F5311" s="8" t="s">
        <v>1411</v>
      </c>
    </row>
    <row r="5312" spans="1:6" ht="15" x14ac:dyDescent="0.25">
      <c r="A5312" s="8" t="s">
        <v>1409</v>
      </c>
      <c r="B5312" s="8" t="s">
        <v>1794</v>
      </c>
      <c r="C5312" s="8" t="s">
        <v>1423</v>
      </c>
      <c r="D5312" s="8" t="s">
        <v>6203</v>
      </c>
      <c r="E5312" s="9">
        <v>549</v>
      </c>
      <c r="F5312" s="8" t="s">
        <v>1411</v>
      </c>
    </row>
    <row r="5313" spans="1:6" ht="15" x14ac:dyDescent="0.25">
      <c r="A5313" s="8" t="s">
        <v>1409</v>
      </c>
      <c r="B5313" s="8" t="s">
        <v>1794</v>
      </c>
      <c r="C5313" s="8" t="s">
        <v>1423</v>
      </c>
      <c r="D5313" s="8" t="s">
        <v>6204</v>
      </c>
      <c r="E5313" s="9">
        <v>405</v>
      </c>
      <c r="F5313" s="8" t="s">
        <v>1411</v>
      </c>
    </row>
    <row r="5314" spans="1:6" ht="15" x14ac:dyDescent="0.25">
      <c r="A5314" s="8" t="s">
        <v>1409</v>
      </c>
      <c r="B5314" s="8" t="s">
        <v>1794</v>
      </c>
      <c r="C5314" s="8" t="s">
        <v>1423</v>
      </c>
      <c r="D5314" s="8" t="s">
        <v>6205</v>
      </c>
      <c r="E5314" s="9">
        <v>223</v>
      </c>
      <c r="F5314" s="8" t="s">
        <v>1411</v>
      </c>
    </row>
    <row r="5315" spans="1:6" ht="15" x14ac:dyDescent="0.25">
      <c r="A5315" s="8" t="s">
        <v>1409</v>
      </c>
      <c r="B5315" s="8" t="s">
        <v>1794</v>
      </c>
      <c r="C5315" s="8" t="s">
        <v>1423</v>
      </c>
      <c r="D5315" s="8" t="s">
        <v>6206</v>
      </c>
      <c r="E5315" s="9">
        <v>171</v>
      </c>
      <c r="F5315" s="8" t="s">
        <v>1411</v>
      </c>
    </row>
    <row r="5316" spans="1:6" ht="15" x14ac:dyDescent="0.25">
      <c r="A5316" s="8" t="s">
        <v>1409</v>
      </c>
      <c r="B5316" s="8" t="s">
        <v>1794</v>
      </c>
      <c r="C5316" s="8" t="s">
        <v>1423</v>
      </c>
      <c r="D5316" s="8" t="s">
        <v>6207</v>
      </c>
      <c r="E5316" s="9">
        <v>231</v>
      </c>
      <c r="F5316" s="8" t="s">
        <v>1411</v>
      </c>
    </row>
    <row r="5317" spans="1:6" ht="15" x14ac:dyDescent="0.25">
      <c r="A5317" s="8" t="s">
        <v>1409</v>
      </c>
      <c r="B5317" s="8" t="s">
        <v>1794</v>
      </c>
      <c r="C5317" s="8" t="s">
        <v>1423</v>
      </c>
      <c r="D5317" s="8" t="s">
        <v>6208</v>
      </c>
      <c r="E5317" s="9">
        <v>510</v>
      </c>
      <c r="F5317" s="8" t="s">
        <v>1411</v>
      </c>
    </row>
    <row r="5318" spans="1:6" ht="15" x14ac:dyDescent="0.25">
      <c r="A5318" s="8" t="s">
        <v>1409</v>
      </c>
      <c r="B5318" s="8" t="s">
        <v>1794</v>
      </c>
      <c r="C5318" s="8" t="s">
        <v>1423</v>
      </c>
      <c r="D5318" s="8" t="s">
        <v>6209</v>
      </c>
      <c r="E5318" s="9">
        <v>660</v>
      </c>
      <c r="F5318" s="8" t="s">
        <v>1411</v>
      </c>
    </row>
    <row r="5319" spans="1:6" ht="15" x14ac:dyDescent="0.25">
      <c r="A5319" s="8" t="s">
        <v>1409</v>
      </c>
      <c r="B5319" s="8" t="s">
        <v>1794</v>
      </c>
      <c r="C5319" s="8" t="s">
        <v>1423</v>
      </c>
      <c r="D5319" s="8" t="s">
        <v>6210</v>
      </c>
      <c r="E5319" s="9">
        <v>343</v>
      </c>
      <c r="F5319" s="8" t="s">
        <v>1411</v>
      </c>
    </row>
    <row r="5320" spans="1:6" ht="15" x14ac:dyDescent="0.25">
      <c r="A5320" s="8" t="s">
        <v>1409</v>
      </c>
      <c r="B5320" s="8" t="s">
        <v>1794</v>
      </c>
      <c r="C5320" s="8" t="s">
        <v>1423</v>
      </c>
      <c r="D5320" s="8" t="s">
        <v>6211</v>
      </c>
      <c r="E5320" s="9">
        <v>407</v>
      </c>
      <c r="F5320" s="8" t="s">
        <v>1411</v>
      </c>
    </row>
    <row r="5321" spans="1:6" ht="15" x14ac:dyDescent="0.25">
      <c r="A5321" s="8" t="s">
        <v>1409</v>
      </c>
      <c r="B5321" s="8" t="s">
        <v>1794</v>
      </c>
      <c r="C5321" s="8" t="s">
        <v>1423</v>
      </c>
      <c r="D5321" s="8" t="s">
        <v>6212</v>
      </c>
      <c r="E5321" s="9">
        <v>197</v>
      </c>
      <c r="F5321" s="8" t="s">
        <v>1411</v>
      </c>
    </row>
    <row r="5322" spans="1:6" ht="15" x14ac:dyDescent="0.25">
      <c r="A5322" s="8" t="s">
        <v>1409</v>
      </c>
      <c r="B5322" s="8" t="s">
        <v>1794</v>
      </c>
      <c r="C5322" s="8" t="s">
        <v>1423</v>
      </c>
      <c r="D5322" s="8" t="s">
        <v>6213</v>
      </c>
      <c r="E5322" s="9">
        <v>270</v>
      </c>
      <c r="F5322" s="8" t="s">
        <v>1411</v>
      </c>
    </row>
    <row r="5323" spans="1:6" ht="15" x14ac:dyDescent="0.25">
      <c r="A5323" s="8" t="s">
        <v>1409</v>
      </c>
      <c r="B5323" s="8" t="s">
        <v>1794</v>
      </c>
      <c r="C5323" s="8" t="s">
        <v>1423</v>
      </c>
      <c r="D5323" s="8" t="s">
        <v>6214</v>
      </c>
      <c r="E5323" s="9">
        <v>308</v>
      </c>
      <c r="F5323" s="8" t="s">
        <v>1411</v>
      </c>
    </row>
    <row r="5324" spans="1:6" ht="15" x14ac:dyDescent="0.25">
      <c r="A5324" s="8" t="s">
        <v>1409</v>
      </c>
      <c r="B5324" s="8" t="s">
        <v>1794</v>
      </c>
      <c r="C5324" s="8" t="s">
        <v>1423</v>
      </c>
      <c r="D5324" s="8" t="s">
        <v>6215</v>
      </c>
      <c r="E5324" s="9">
        <v>289</v>
      </c>
      <c r="F5324" s="8" t="s">
        <v>1411</v>
      </c>
    </row>
    <row r="5325" spans="1:6" ht="15" x14ac:dyDescent="0.25">
      <c r="A5325" s="8" t="s">
        <v>1409</v>
      </c>
      <c r="B5325" s="8" t="s">
        <v>1794</v>
      </c>
      <c r="C5325" s="8" t="s">
        <v>1423</v>
      </c>
      <c r="D5325" s="8" t="s">
        <v>6216</v>
      </c>
      <c r="E5325" s="9">
        <v>434</v>
      </c>
      <c r="F5325" s="8" t="s">
        <v>1411</v>
      </c>
    </row>
    <row r="5326" spans="1:6" ht="15" x14ac:dyDescent="0.25">
      <c r="A5326" s="8" t="s">
        <v>1409</v>
      </c>
      <c r="B5326" s="8" t="s">
        <v>1794</v>
      </c>
      <c r="C5326" s="8" t="s">
        <v>1423</v>
      </c>
      <c r="D5326" s="8" t="s">
        <v>6217</v>
      </c>
      <c r="E5326" s="9">
        <v>244</v>
      </c>
      <c r="F5326" s="8" t="s">
        <v>1411</v>
      </c>
    </row>
    <row r="5327" spans="1:6" ht="15" x14ac:dyDescent="0.25">
      <c r="A5327" s="8" t="s">
        <v>1409</v>
      </c>
      <c r="B5327" s="8" t="s">
        <v>1794</v>
      </c>
      <c r="C5327" s="8" t="s">
        <v>1423</v>
      </c>
      <c r="D5327" s="8" t="s">
        <v>6218</v>
      </c>
      <c r="E5327" s="9">
        <v>238</v>
      </c>
      <c r="F5327" s="8" t="s">
        <v>1411</v>
      </c>
    </row>
    <row r="5328" spans="1:6" ht="15" x14ac:dyDescent="0.25">
      <c r="A5328" s="8" t="s">
        <v>1409</v>
      </c>
      <c r="B5328" s="8" t="s">
        <v>1794</v>
      </c>
      <c r="C5328" s="8" t="s">
        <v>1423</v>
      </c>
      <c r="D5328" s="8" t="s">
        <v>6219</v>
      </c>
      <c r="E5328" s="9">
        <v>288</v>
      </c>
      <c r="F5328" s="8" t="s">
        <v>1411</v>
      </c>
    </row>
    <row r="5329" spans="1:6" ht="15" x14ac:dyDescent="0.25">
      <c r="A5329" s="8" t="s">
        <v>1409</v>
      </c>
      <c r="B5329" s="8" t="s">
        <v>1794</v>
      </c>
      <c r="C5329" s="8" t="s">
        <v>1423</v>
      </c>
      <c r="D5329" s="8" t="s">
        <v>6220</v>
      </c>
      <c r="E5329" s="9">
        <v>182</v>
      </c>
      <c r="F5329" s="8" t="s">
        <v>1411</v>
      </c>
    </row>
    <row r="5330" spans="1:6" ht="15" x14ac:dyDescent="0.25">
      <c r="A5330" s="8" t="s">
        <v>1409</v>
      </c>
      <c r="B5330" s="8" t="s">
        <v>1794</v>
      </c>
      <c r="C5330" s="8" t="s">
        <v>1423</v>
      </c>
      <c r="D5330" s="8" t="s">
        <v>6221</v>
      </c>
      <c r="E5330" s="9">
        <v>220</v>
      </c>
      <c r="F5330" s="8" t="s">
        <v>1411</v>
      </c>
    </row>
    <row r="5331" spans="1:6" ht="15" x14ac:dyDescent="0.25">
      <c r="A5331" s="8" t="s">
        <v>1409</v>
      </c>
      <c r="B5331" s="8" t="s">
        <v>1794</v>
      </c>
      <c r="C5331" s="8" t="s">
        <v>1426</v>
      </c>
      <c r="D5331" s="8" t="s">
        <v>6130</v>
      </c>
      <c r="E5331" s="9">
        <v>3</v>
      </c>
      <c r="F5331" s="8" t="s">
        <v>1411</v>
      </c>
    </row>
    <row r="5332" spans="1:6" ht="15" x14ac:dyDescent="0.25">
      <c r="A5332" s="8" t="s">
        <v>1409</v>
      </c>
      <c r="B5332" s="8" t="s">
        <v>1794</v>
      </c>
      <c r="C5332" s="8" t="s">
        <v>1426</v>
      </c>
      <c r="D5332" s="8" t="s">
        <v>6222</v>
      </c>
      <c r="E5332" s="9">
        <v>4</v>
      </c>
      <c r="F5332" s="8" t="s">
        <v>1411</v>
      </c>
    </row>
    <row r="5333" spans="1:6" ht="15" x14ac:dyDescent="0.25">
      <c r="A5333" s="8" t="s">
        <v>1409</v>
      </c>
      <c r="B5333" s="8" t="s">
        <v>1794</v>
      </c>
      <c r="C5333" s="8" t="s">
        <v>1426</v>
      </c>
      <c r="D5333" s="8" t="s">
        <v>6199</v>
      </c>
      <c r="E5333" s="9">
        <v>31</v>
      </c>
      <c r="F5333" s="8" t="s">
        <v>1411</v>
      </c>
    </row>
    <row r="5334" spans="1:6" ht="15" x14ac:dyDescent="0.25">
      <c r="A5334" s="8" t="s">
        <v>1409</v>
      </c>
      <c r="B5334" s="8" t="s">
        <v>1794</v>
      </c>
      <c r="C5334" s="8" t="s">
        <v>1426</v>
      </c>
      <c r="D5334" s="8" t="s">
        <v>6223</v>
      </c>
      <c r="E5334" s="9">
        <v>308</v>
      </c>
      <c r="F5334" s="8" t="s">
        <v>1411</v>
      </c>
    </row>
    <row r="5335" spans="1:6" ht="15" x14ac:dyDescent="0.25">
      <c r="A5335" s="8" t="s">
        <v>1409</v>
      </c>
      <c r="B5335" s="8" t="s">
        <v>1794</v>
      </c>
      <c r="C5335" s="8" t="s">
        <v>1426</v>
      </c>
      <c r="D5335" s="8" t="s">
        <v>6224</v>
      </c>
      <c r="E5335" s="9">
        <v>344</v>
      </c>
      <c r="F5335" s="8" t="s">
        <v>1411</v>
      </c>
    </row>
    <row r="5336" spans="1:6" ht="15" x14ac:dyDescent="0.25">
      <c r="A5336" s="8" t="s">
        <v>1409</v>
      </c>
      <c r="B5336" s="8" t="s">
        <v>1794</v>
      </c>
      <c r="C5336" s="8" t="s">
        <v>1426</v>
      </c>
      <c r="D5336" s="8" t="s">
        <v>6225</v>
      </c>
      <c r="E5336" s="9">
        <v>255</v>
      </c>
      <c r="F5336" s="8" t="s">
        <v>1411</v>
      </c>
    </row>
    <row r="5337" spans="1:6" ht="15" x14ac:dyDescent="0.25">
      <c r="A5337" s="8" t="s">
        <v>1409</v>
      </c>
      <c r="B5337" s="8" t="s">
        <v>1794</v>
      </c>
      <c r="C5337" s="8" t="s">
        <v>1426</v>
      </c>
      <c r="D5337" s="8" t="s">
        <v>6226</v>
      </c>
      <c r="E5337" s="9">
        <v>228</v>
      </c>
      <c r="F5337" s="8" t="s">
        <v>1411</v>
      </c>
    </row>
    <row r="5338" spans="1:6" ht="15" x14ac:dyDescent="0.25">
      <c r="A5338" s="8" t="s">
        <v>1409</v>
      </c>
      <c r="B5338" s="8" t="s">
        <v>1794</v>
      </c>
      <c r="C5338" s="8" t="s">
        <v>1426</v>
      </c>
      <c r="D5338" s="8" t="s">
        <v>6227</v>
      </c>
      <c r="E5338" s="9">
        <v>382</v>
      </c>
      <c r="F5338" s="8" t="s">
        <v>1411</v>
      </c>
    </row>
    <row r="5339" spans="1:6" ht="15" x14ac:dyDescent="0.25">
      <c r="A5339" s="8" t="s">
        <v>1409</v>
      </c>
      <c r="B5339" s="8" t="s">
        <v>1794</v>
      </c>
      <c r="C5339" s="8" t="s">
        <v>1426</v>
      </c>
      <c r="D5339" s="8" t="s">
        <v>6228</v>
      </c>
      <c r="E5339" s="9">
        <v>190</v>
      </c>
      <c r="F5339" s="8" t="s">
        <v>1411</v>
      </c>
    </row>
    <row r="5340" spans="1:6" ht="15" x14ac:dyDescent="0.25">
      <c r="A5340" s="8" t="s">
        <v>1409</v>
      </c>
      <c r="B5340" s="8" t="s">
        <v>1794</v>
      </c>
      <c r="C5340" s="8" t="s">
        <v>1426</v>
      </c>
      <c r="D5340" s="8" t="s">
        <v>6229</v>
      </c>
      <c r="E5340" s="9">
        <v>287</v>
      </c>
      <c r="F5340" s="8" t="s">
        <v>1411</v>
      </c>
    </row>
    <row r="5341" spans="1:6" ht="15" x14ac:dyDescent="0.25">
      <c r="A5341" s="8" t="s">
        <v>1409</v>
      </c>
      <c r="B5341" s="8" t="s">
        <v>1794</v>
      </c>
      <c r="C5341" s="8" t="s">
        <v>1426</v>
      </c>
      <c r="D5341" s="8" t="s">
        <v>6230</v>
      </c>
      <c r="E5341" s="9">
        <v>221</v>
      </c>
      <c r="F5341" s="8" t="s">
        <v>1411</v>
      </c>
    </row>
    <row r="5342" spans="1:6" ht="15" x14ac:dyDescent="0.25">
      <c r="A5342" s="8" t="s">
        <v>1409</v>
      </c>
      <c r="B5342" s="8" t="s">
        <v>1794</v>
      </c>
      <c r="C5342" s="8" t="s">
        <v>1426</v>
      </c>
      <c r="D5342" s="8" t="s">
        <v>6231</v>
      </c>
      <c r="E5342" s="9">
        <v>327</v>
      </c>
      <c r="F5342" s="8" t="s">
        <v>1411</v>
      </c>
    </row>
    <row r="5343" spans="1:6" ht="15" x14ac:dyDescent="0.25">
      <c r="A5343" s="8" t="s">
        <v>1409</v>
      </c>
      <c r="B5343" s="8" t="s">
        <v>1794</v>
      </c>
      <c r="C5343" s="8" t="s">
        <v>1426</v>
      </c>
      <c r="D5343" s="8" t="s">
        <v>6232</v>
      </c>
      <c r="E5343" s="9">
        <v>346</v>
      </c>
      <c r="F5343" s="8" t="s">
        <v>1411</v>
      </c>
    </row>
    <row r="5344" spans="1:6" ht="15" x14ac:dyDescent="0.25">
      <c r="A5344" s="8" t="s">
        <v>1409</v>
      </c>
      <c r="B5344" s="8" t="s">
        <v>1794</v>
      </c>
      <c r="C5344" s="8" t="s">
        <v>1426</v>
      </c>
      <c r="D5344" s="8" t="s">
        <v>6233</v>
      </c>
      <c r="E5344" s="9">
        <v>226</v>
      </c>
      <c r="F5344" s="8" t="s">
        <v>1411</v>
      </c>
    </row>
    <row r="5345" spans="1:6" ht="15" x14ac:dyDescent="0.25">
      <c r="A5345" s="8" t="s">
        <v>1409</v>
      </c>
      <c r="B5345" s="8" t="s">
        <v>1794</v>
      </c>
      <c r="C5345" s="8" t="s">
        <v>1426</v>
      </c>
      <c r="D5345" s="8" t="s">
        <v>6234</v>
      </c>
      <c r="E5345" s="9">
        <v>233</v>
      </c>
      <c r="F5345" s="8" t="s">
        <v>1411</v>
      </c>
    </row>
    <row r="5346" spans="1:6" ht="15" x14ac:dyDescent="0.25">
      <c r="A5346" s="8" t="s">
        <v>1409</v>
      </c>
      <c r="B5346" s="8" t="s">
        <v>1794</v>
      </c>
      <c r="C5346" s="8" t="s">
        <v>1426</v>
      </c>
      <c r="D5346" s="8" t="s">
        <v>6235</v>
      </c>
      <c r="E5346" s="9">
        <v>165</v>
      </c>
      <c r="F5346" s="8" t="s">
        <v>1411</v>
      </c>
    </row>
    <row r="5347" spans="1:6" ht="15" x14ac:dyDescent="0.25">
      <c r="A5347" s="8" t="s">
        <v>1409</v>
      </c>
      <c r="B5347" s="8" t="s">
        <v>1794</v>
      </c>
      <c r="C5347" s="8" t="s">
        <v>1426</v>
      </c>
      <c r="D5347" s="8" t="s">
        <v>6131</v>
      </c>
      <c r="E5347" s="9">
        <v>300</v>
      </c>
      <c r="F5347" s="8" t="s">
        <v>1411</v>
      </c>
    </row>
    <row r="5348" spans="1:6" ht="15" x14ac:dyDescent="0.25">
      <c r="A5348" s="8" t="s">
        <v>1409</v>
      </c>
      <c r="B5348" s="8" t="s">
        <v>1794</v>
      </c>
      <c r="C5348" s="8" t="s">
        <v>1426</v>
      </c>
      <c r="D5348" s="8" t="s">
        <v>6236</v>
      </c>
      <c r="E5348" s="9">
        <v>227</v>
      </c>
      <c r="F5348" s="8" t="s">
        <v>1411</v>
      </c>
    </row>
    <row r="5349" spans="1:6" ht="15" x14ac:dyDescent="0.25">
      <c r="A5349" s="8" t="s">
        <v>1409</v>
      </c>
      <c r="B5349" s="8" t="s">
        <v>1794</v>
      </c>
      <c r="C5349" s="8" t="s">
        <v>1426</v>
      </c>
      <c r="D5349" s="8" t="s">
        <v>6237</v>
      </c>
      <c r="E5349" s="9">
        <v>240</v>
      </c>
      <c r="F5349" s="8" t="s">
        <v>1411</v>
      </c>
    </row>
    <row r="5350" spans="1:6" ht="15" x14ac:dyDescent="0.25">
      <c r="A5350" s="8" t="s">
        <v>1409</v>
      </c>
      <c r="B5350" s="8" t="s">
        <v>1794</v>
      </c>
      <c r="C5350" s="8" t="s">
        <v>1426</v>
      </c>
      <c r="D5350" s="8" t="s">
        <v>6238</v>
      </c>
      <c r="E5350" s="9">
        <v>277</v>
      </c>
      <c r="F5350" s="8" t="s">
        <v>1411</v>
      </c>
    </row>
    <row r="5351" spans="1:6" ht="15" x14ac:dyDescent="0.25">
      <c r="A5351" s="8" t="s">
        <v>1409</v>
      </c>
      <c r="B5351" s="8" t="s">
        <v>1794</v>
      </c>
      <c r="C5351" s="8" t="s">
        <v>1426</v>
      </c>
      <c r="D5351" s="8" t="s">
        <v>6239</v>
      </c>
      <c r="E5351" s="9">
        <v>204</v>
      </c>
      <c r="F5351" s="8" t="s">
        <v>1411</v>
      </c>
    </row>
    <row r="5352" spans="1:6" ht="15" x14ac:dyDescent="0.25">
      <c r="A5352" s="8" t="s">
        <v>1409</v>
      </c>
      <c r="B5352" s="8" t="s">
        <v>1794</v>
      </c>
      <c r="C5352" s="8" t="s">
        <v>1426</v>
      </c>
      <c r="D5352" s="8" t="s">
        <v>6240</v>
      </c>
      <c r="E5352" s="9">
        <v>136</v>
      </c>
      <c r="F5352" s="8" t="s">
        <v>1411</v>
      </c>
    </row>
    <row r="5353" spans="1:6" ht="15" x14ac:dyDescent="0.25">
      <c r="A5353" s="8" t="s">
        <v>1409</v>
      </c>
      <c r="B5353" s="8" t="s">
        <v>1794</v>
      </c>
      <c r="C5353" s="8" t="s">
        <v>1426</v>
      </c>
      <c r="D5353" s="8" t="s">
        <v>6241</v>
      </c>
      <c r="E5353" s="9">
        <v>215</v>
      </c>
      <c r="F5353" s="8" t="s">
        <v>1411</v>
      </c>
    </row>
    <row r="5354" spans="1:6" ht="15" x14ac:dyDescent="0.25">
      <c r="A5354" s="8" t="s">
        <v>1409</v>
      </c>
      <c r="B5354" s="8" t="s">
        <v>1794</v>
      </c>
      <c r="C5354" s="8" t="s">
        <v>1426</v>
      </c>
      <c r="D5354" s="8" t="s">
        <v>6242</v>
      </c>
      <c r="E5354" s="9">
        <v>264</v>
      </c>
      <c r="F5354" s="8" t="s">
        <v>1411</v>
      </c>
    </row>
    <row r="5355" spans="1:6" ht="15" x14ac:dyDescent="0.25">
      <c r="A5355" s="8" t="s">
        <v>1409</v>
      </c>
      <c r="B5355" s="8" t="s">
        <v>1794</v>
      </c>
      <c r="C5355" s="8" t="s">
        <v>1426</v>
      </c>
      <c r="D5355" s="8" t="s">
        <v>6243</v>
      </c>
      <c r="E5355" s="9">
        <v>361</v>
      </c>
      <c r="F5355" s="8" t="s">
        <v>1411</v>
      </c>
    </row>
    <row r="5356" spans="1:6" ht="15" x14ac:dyDescent="0.25">
      <c r="A5356" s="8" t="s">
        <v>1409</v>
      </c>
      <c r="B5356" s="8" t="s">
        <v>1794</v>
      </c>
      <c r="C5356" s="8" t="s">
        <v>1426</v>
      </c>
      <c r="D5356" s="8" t="s">
        <v>6244</v>
      </c>
      <c r="E5356" s="9">
        <v>294</v>
      </c>
      <c r="F5356" s="8" t="s">
        <v>1411</v>
      </c>
    </row>
    <row r="5357" spans="1:6" ht="15" x14ac:dyDescent="0.25">
      <c r="A5357" s="8" t="s">
        <v>1409</v>
      </c>
      <c r="B5357" s="8" t="s">
        <v>1794</v>
      </c>
      <c r="C5357" s="8" t="s">
        <v>1426</v>
      </c>
      <c r="D5357" s="8" t="s">
        <v>6245</v>
      </c>
      <c r="E5357" s="9">
        <v>276</v>
      </c>
      <c r="F5357" s="8" t="s">
        <v>1411</v>
      </c>
    </row>
    <row r="5358" spans="1:6" ht="15" x14ac:dyDescent="0.25">
      <c r="A5358" s="8" t="s">
        <v>1409</v>
      </c>
      <c r="B5358" s="8" t="s">
        <v>1794</v>
      </c>
      <c r="C5358" s="8" t="s">
        <v>1426</v>
      </c>
      <c r="D5358" s="8" t="s">
        <v>6246</v>
      </c>
      <c r="E5358" s="9">
        <v>441</v>
      </c>
      <c r="F5358" s="8" t="s">
        <v>1411</v>
      </c>
    </row>
    <row r="5359" spans="1:6" ht="15" x14ac:dyDescent="0.25">
      <c r="A5359" s="8" t="s">
        <v>1409</v>
      </c>
      <c r="B5359" s="8" t="s">
        <v>1794</v>
      </c>
      <c r="C5359" s="8" t="s">
        <v>1426</v>
      </c>
      <c r="D5359" s="8" t="s">
        <v>6247</v>
      </c>
      <c r="E5359" s="9">
        <v>398</v>
      </c>
      <c r="F5359" s="8" t="s">
        <v>1411</v>
      </c>
    </row>
    <row r="5360" spans="1:6" ht="15" x14ac:dyDescent="0.25">
      <c r="A5360" s="8" t="s">
        <v>1409</v>
      </c>
      <c r="B5360" s="8" t="s">
        <v>1794</v>
      </c>
      <c r="C5360" s="8" t="s">
        <v>1426</v>
      </c>
      <c r="D5360" s="8" t="s">
        <v>6248</v>
      </c>
      <c r="E5360" s="9">
        <v>312</v>
      </c>
      <c r="F5360" s="8" t="s">
        <v>1411</v>
      </c>
    </row>
    <row r="5361" spans="1:6" ht="15" x14ac:dyDescent="0.25">
      <c r="A5361" s="8" t="s">
        <v>1409</v>
      </c>
      <c r="B5361" s="8" t="s">
        <v>1794</v>
      </c>
      <c r="C5361" s="8" t="s">
        <v>1426</v>
      </c>
      <c r="D5361" s="8" t="s">
        <v>6249</v>
      </c>
      <c r="E5361" s="9">
        <v>289</v>
      </c>
      <c r="F5361" s="8" t="s">
        <v>1411</v>
      </c>
    </row>
    <row r="5362" spans="1:6" ht="15" x14ac:dyDescent="0.25">
      <c r="A5362" s="8" t="s">
        <v>1427</v>
      </c>
      <c r="B5362" s="8" t="s">
        <v>1428</v>
      </c>
      <c r="C5362" s="8" t="s">
        <v>1428</v>
      </c>
      <c r="D5362" s="8" t="s">
        <v>6250</v>
      </c>
      <c r="E5362" s="9">
        <v>50</v>
      </c>
      <c r="F5362" s="8" t="s">
        <v>1428</v>
      </c>
    </row>
    <row r="5363" spans="1:6" ht="15" x14ac:dyDescent="0.25">
      <c r="A5363" s="8" t="s">
        <v>1429</v>
      </c>
      <c r="B5363" s="8" t="s">
        <v>149</v>
      </c>
      <c r="C5363" s="8" t="s">
        <v>1430</v>
      </c>
      <c r="D5363" s="8" t="s">
        <v>6251</v>
      </c>
      <c r="E5363" s="9">
        <v>363</v>
      </c>
      <c r="F5363" s="8" t="s">
        <v>1431</v>
      </c>
    </row>
    <row r="5364" spans="1:6" ht="15" x14ac:dyDescent="0.25">
      <c r="A5364" s="8" t="s">
        <v>1429</v>
      </c>
      <c r="B5364" s="8" t="s">
        <v>149</v>
      </c>
      <c r="C5364" s="8" t="s">
        <v>1430</v>
      </c>
      <c r="D5364" s="8" t="s">
        <v>6252</v>
      </c>
      <c r="E5364" s="9">
        <v>408</v>
      </c>
      <c r="F5364" s="8" t="s">
        <v>1431</v>
      </c>
    </row>
    <row r="5365" spans="1:6" ht="15" x14ac:dyDescent="0.25">
      <c r="A5365" s="8" t="s">
        <v>1429</v>
      </c>
      <c r="B5365" s="8" t="s">
        <v>149</v>
      </c>
      <c r="C5365" s="8" t="s">
        <v>1430</v>
      </c>
      <c r="D5365" s="8" t="s">
        <v>6253</v>
      </c>
      <c r="E5365" s="9">
        <v>229</v>
      </c>
      <c r="F5365" s="8" t="s">
        <v>1431</v>
      </c>
    </row>
    <row r="5366" spans="1:6" ht="15" x14ac:dyDescent="0.25">
      <c r="A5366" s="8" t="s">
        <v>1429</v>
      </c>
      <c r="B5366" s="8" t="s">
        <v>149</v>
      </c>
      <c r="C5366" s="8" t="s">
        <v>1430</v>
      </c>
      <c r="D5366" s="8" t="s">
        <v>6254</v>
      </c>
      <c r="E5366" s="9">
        <v>592</v>
      </c>
      <c r="F5366" s="8" t="s">
        <v>1431</v>
      </c>
    </row>
    <row r="5367" spans="1:6" ht="15" x14ac:dyDescent="0.25">
      <c r="A5367" s="8" t="s">
        <v>1429</v>
      </c>
      <c r="B5367" s="8" t="s">
        <v>149</v>
      </c>
      <c r="C5367" s="8" t="s">
        <v>1430</v>
      </c>
      <c r="D5367" s="8" t="s">
        <v>6255</v>
      </c>
      <c r="E5367" s="9">
        <v>339</v>
      </c>
      <c r="F5367" s="8" t="s">
        <v>1431</v>
      </c>
    </row>
    <row r="5368" spans="1:6" ht="15" x14ac:dyDescent="0.25">
      <c r="A5368" s="8" t="s">
        <v>1429</v>
      </c>
      <c r="B5368" s="8" t="s">
        <v>149</v>
      </c>
      <c r="C5368" s="8" t="s">
        <v>1430</v>
      </c>
      <c r="D5368" s="8" t="s">
        <v>6256</v>
      </c>
      <c r="E5368" s="9">
        <v>686</v>
      </c>
      <c r="F5368" s="8" t="s">
        <v>1431</v>
      </c>
    </row>
    <row r="5369" spans="1:6" ht="15" x14ac:dyDescent="0.25">
      <c r="A5369" s="8" t="s">
        <v>1429</v>
      </c>
      <c r="B5369" s="8" t="s">
        <v>149</v>
      </c>
      <c r="C5369" s="8" t="s">
        <v>1430</v>
      </c>
      <c r="D5369" s="8" t="s">
        <v>6257</v>
      </c>
      <c r="E5369" s="9">
        <v>252</v>
      </c>
      <c r="F5369" s="8" t="s">
        <v>1431</v>
      </c>
    </row>
    <row r="5370" spans="1:6" ht="15" x14ac:dyDescent="0.25">
      <c r="A5370" s="8" t="s">
        <v>1429</v>
      </c>
      <c r="B5370" s="8" t="s">
        <v>149</v>
      </c>
      <c r="C5370" s="8" t="s">
        <v>1430</v>
      </c>
      <c r="D5370" s="8" t="s">
        <v>6258</v>
      </c>
      <c r="E5370" s="9">
        <v>796</v>
      </c>
      <c r="F5370" s="8" t="s">
        <v>1431</v>
      </c>
    </row>
    <row r="5371" spans="1:6" ht="15" x14ac:dyDescent="0.25">
      <c r="A5371" s="8" t="s">
        <v>1429</v>
      </c>
      <c r="B5371" s="8" t="s">
        <v>149</v>
      </c>
      <c r="C5371" s="8" t="s">
        <v>1430</v>
      </c>
      <c r="D5371" s="8" t="s">
        <v>6259</v>
      </c>
      <c r="E5371" s="9">
        <v>607</v>
      </c>
      <c r="F5371" s="8" t="s">
        <v>1431</v>
      </c>
    </row>
    <row r="5372" spans="1:6" ht="15" x14ac:dyDescent="0.25">
      <c r="A5372" s="8" t="s">
        <v>1429</v>
      </c>
      <c r="B5372" s="8" t="s">
        <v>149</v>
      </c>
      <c r="C5372" s="8" t="s">
        <v>1430</v>
      </c>
      <c r="D5372" s="8" t="s">
        <v>6260</v>
      </c>
      <c r="E5372" s="9">
        <v>13</v>
      </c>
      <c r="F5372" s="8" t="s">
        <v>1431</v>
      </c>
    </row>
    <row r="5373" spans="1:6" ht="15" x14ac:dyDescent="0.25">
      <c r="A5373" s="8" t="s">
        <v>1429</v>
      </c>
      <c r="B5373" s="8" t="s">
        <v>149</v>
      </c>
      <c r="C5373" s="8" t="s">
        <v>1430</v>
      </c>
      <c r="D5373" s="8" t="s">
        <v>6261</v>
      </c>
      <c r="E5373" s="9">
        <v>224</v>
      </c>
      <c r="F5373" s="8" t="s">
        <v>1431</v>
      </c>
    </row>
    <row r="5374" spans="1:6" ht="15" x14ac:dyDescent="0.25">
      <c r="A5374" s="8" t="s">
        <v>1429</v>
      </c>
      <c r="B5374" s="8" t="s">
        <v>149</v>
      </c>
      <c r="C5374" s="8" t="s">
        <v>1430</v>
      </c>
      <c r="D5374" s="8" t="s">
        <v>6262</v>
      </c>
      <c r="E5374" s="9">
        <v>359</v>
      </c>
      <c r="F5374" s="8" t="s">
        <v>1431</v>
      </c>
    </row>
    <row r="5375" spans="1:6" ht="15" x14ac:dyDescent="0.25">
      <c r="A5375" s="8" t="s">
        <v>1429</v>
      </c>
      <c r="B5375" s="8" t="s">
        <v>149</v>
      </c>
      <c r="C5375" s="8" t="s">
        <v>1430</v>
      </c>
      <c r="D5375" s="8" t="s">
        <v>6263</v>
      </c>
      <c r="E5375" s="9">
        <v>326</v>
      </c>
      <c r="F5375" s="8" t="s">
        <v>1431</v>
      </c>
    </row>
    <row r="5376" spans="1:6" ht="15" x14ac:dyDescent="0.25">
      <c r="A5376" s="8" t="s">
        <v>1429</v>
      </c>
      <c r="B5376" s="8" t="s">
        <v>149</v>
      </c>
      <c r="C5376" s="8" t="s">
        <v>1430</v>
      </c>
      <c r="D5376" s="8" t="s">
        <v>6264</v>
      </c>
      <c r="E5376" s="9">
        <v>305</v>
      </c>
      <c r="F5376" s="8" t="s">
        <v>1431</v>
      </c>
    </row>
    <row r="5377" spans="1:6" ht="15" x14ac:dyDescent="0.25">
      <c r="A5377" s="8" t="s">
        <v>1429</v>
      </c>
      <c r="B5377" s="8" t="s">
        <v>149</v>
      </c>
      <c r="C5377" s="8" t="s">
        <v>1430</v>
      </c>
      <c r="D5377" s="8" t="s">
        <v>6265</v>
      </c>
      <c r="E5377" s="9">
        <v>362</v>
      </c>
      <c r="F5377" s="8" t="s">
        <v>1431</v>
      </c>
    </row>
    <row r="5378" spans="1:6" ht="15" x14ac:dyDescent="0.25">
      <c r="A5378" s="8" t="s">
        <v>1429</v>
      </c>
      <c r="B5378" s="8" t="s">
        <v>149</v>
      </c>
      <c r="C5378" s="8" t="s">
        <v>1430</v>
      </c>
      <c r="D5378" s="8" t="s">
        <v>6266</v>
      </c>
      <c r="E5378" s="9">
        <v>393</v>
      </c>
      <c r="F5378" s="8" t="s">
        <v>1431</v>
      </c>
    </row>
    <row r="5379" spans="1:6" ht="15" x14ac:dyDescent="0.25">
      <c r="A5379" s="8" t="s">
        <v>1429</v>
      </c>
      <c r="B5379" s="8" t="s">
        <v>149</v>
      </c>
      <c r="C5379" s="8" t="s">
        <v>1430</v>
      </c>
      <c r="D5379" s="8" t="s">
        <v>6267</v>
      </c>
      <c r="E5379" s="9">
        <v>292</v>
      </c>
      <c r="F5379" s="8" t="s">
        <v>1431</v>
      </c>
    </row>
    <row r="5380" spans="1:6" ht="15" x14ac:dyDescent="0.25">
      <c r="A5380" s="8" t="s">
        <v>1429</v>
      </c>
      <c r="B5380" s="8" t="s">
        <v>149</v>
      </c>
      <c r="C5380" s="8" t="s">
        <v>1430</v>
      </c>
      <c r="D5380" s="8" t="s">
        <v>6268</v>
      </c>
      <c r="E5380" s="9">
        <v>201</v>
      </c>
      <c r="F5380" s="8" t="s">
        <v>1431</v>
      </c>
    </row>
    <row r="5381" spans="1:6" ht="15" x14ac:dyDescent="0.25">
      <c r="A5381" s="8" t="s">
        <v>1429</v>
      </c>
      <c r="B5381" s="8" t="s">
        <v>149</v>
      </c>
      <c r="C5381" s="8" t="s">
        <v>1430</v>
      </c>
      <c r="D5381" s="8" t="s">
        <v>6269</v>
      </c>
      <c r="E5381" s="9">
        <v>387</v>
      </c>
      <c r="F5381" s="8" t="s">
        <v>1431</v>
      </c>
    </row>
    <row r="5382" spans="1:6" ht="15" x14ac:dyDescent="0.25">
      <c r="A5382" s="8" t="s">
        <v>1429</v>
      </c>
      <c r="B5382" s="8" t="s">
        <v>149</v>
      </c>
      <c r="C5382" s="8" t="s">
        <v>1430</v>
      </c>
      <c r="D5382" s="8" t="s">
        <v>6270</v>
      </c>
      <c r="E5382" s="9">
        <v>33</v>
      </c>
      <c r="F5382" s="8" t="s">
        <v>1431</v>
      </c>
    </row>
    <row r="5383" spans="1:6" ht="15" x14ac:dyDescent="0.25">
      <c r="A5383" s="8" t="s">
        <v>1429</v>
      </c>
      <c r="B5383" s="8" t="s">
        <v>149</v>
      </c>
      <c r="C5383" s="8" t="s">
        <v>1430</v>
      </c>
      <c r="D5383" s="8" t="s">
        <v>6271</v>
      </c>
      <c r="E5383" s="9">
        <v>513</v>
      </c>
      <c r="F5383" s="8" t="s">
        <v>1431</v>
      </c>
    </row>
    <row r="5384" spans="1:6" ht="15" x14ac:dyDescent="0.25">
      <c r="A5384" s="8" t="s">
        <v>1429</v>
      </c>
      <c r="B5384" s="8" t="s">
        <v>149</v>
      </c>
      <c r="C5384" s="8" t="s">
        <v>1430</v>
      </c>
      <c r="D5384" s="8" t="s">
        <v>6272</v>
      </c>
      <c r="E5384" s="9">
        <v>312</v>
      </c>
      <c r="F5384" s="8" t="s">
        <v>1431</v>
      </c>
    </row>
    <row r="5385" spans="1:6" ht="15" x14ac:dyDescent="0.25">
      <c r="A5385" s="8" t="s">
        <v>1429</v>
      </c>
      <c r="B5385" s="8" t="s">
        <v>149</v>
      </c>
      <c r="C5385" s="8" t="s">
        <v>1430</v>
      </c>
      <c r="D5385" s="8" t="s">
        <v>6273</v>
      </c>
      <c r="E5385" s="9">
        <v>255</v>
      </c>
      <c r="F5385" s="8" t="s">
        <v>1431</v>
      </c>
    </row>
    <row r="5386" spans="1:6" ht="15" x14ac:dyDescent="0.25">
      <c r="A5386" s="8" t="s">
        <v>1429</v>
      </c>
      <c r="B5386" s="8" t="s">
        <v>149</v>
      </c>
      <c r="C5386" s="8" t="s">
        <v>1430</v>
      </c>
      <c r="D5386" s="8" t="s">
        <v>6274</v>
      </c>
      <c r="E5386" s="9">
        <v>498</v>
      </c>
      <c r="F5386" s="8" t="s">
        <v>1431</v>
      </c>
    </row>
    <row r="5387" spans="1:6" ht="15" x14ac:dyDescent="0.25">
      <c r="A5387" s="8" t="s">
        <v>1429</v>
      </c>
      <c r="B5387" s="8" t="s">
        <v>149</v>
      </c>
      <c r="C5387" s="8" t="s">
        <v>1430</v>
      </c>
      <c r="D5387" s="8" t="s">
        <v>6275</v>
      </c>
      <c r="E5387" s="9">
        <v>330</v>
      </c>
      <c r="F5387" s="8" t="s">
        <v>1431</v>
      </c>
    </row>
    <row r="5388" spans="1:6" ht="15" x14ac:dyDescent="0.25">
      <c r="A5388" s="8" t="s">
        <v>1429</v>
      </c>
      <c r="B5388" s="8" t="s">
        <v>149</v>
      </c>
      <c r="C5388" s="8" t="s">
        <v>1430</v>
      </c>
      <c r="D5388" s="8" t="s">
        <v>6276</v>
      </c>
      <c r="E5388" s="9">
        <v>214</v>
      </c>
      <c r="F5388" s="8" t="s">
        <v>1431</v>
      </c>
    </row>
    <row r="5389" spans="1:6" ht="15" x14ac:dyDescent="0.25">
      <c r="A5389" s="8" t="s">
        <v>1429</v>
      </c>
      <c r="B5389" s="8" t="s">
        <v>149</v>
      </c>
      <c r="C5389" s="8" t="s">
        <v>1430</v>
      </c>
      <c r="D5389" s="8" t="s">
        <v>6277</v>
      </c>
      <c r="E5389" s="9">
        <v>33</v>
      </c>
      <c r="F5389" s="8" t="s">
        <v>1431</v>
      </c>
    </row>
    <row r="5390" spans="1:6" ht="15" x14ac:dyDescent="0.25">
      <c r="A5390" s="8" t="s">
        <v>1429</v>
      </c>
      <c r="B5390" s="8" t="s">
        <v>634</v>
      </c>
      <c r="C5390" s="8" t="s">
        <v>1430</v>
      </c>
      <c r="D5390" s="8" t="s">
        <v>6278</v>
      </c>
      <c r="E5390" s="9">
        <v>472</v>
      </c>
      <c r="F5390" s="8" t="s">
        <v>1431</v>
      </c>
    </row>
    <row r="5391" spans="1:6" ht="15" x14ac:dyDescent="0.25">
      <c r="A5391" s="8" t="s">
        <v>1429</v>
      </c>
      <c r="B5391" s="8" t="s">
        <v>634</v>
      </c>
      <c r="C5391" s="8" t="s">
        <v>1430</v>
      </c>
      <c r="D5391" s="8" t="s">
        <v>6279</v>
      </c>
      <c r="E5391" s="9">
        <v>426</v>
      </c>
      <c r="F5391" s="8" t="s">
        <v>1431</v>
      </c>
    </row>
    <row r="5392" spans="1:6" ht="15" x14ac:dyDescent="0.25">
      <c r="A5392" s="8" t="s">
        <v>1429</v>
      </c>
      <c r="B5392" s="8" t="s">
        <v>634</v>
      </c>
      <c r="C5392" s="8" t="s">
        <v>1430</v>
      </c>
      <c r="D5392" s="8" t="s">
        <v>6280</v>
      </c>
      <c r="E5392" s="9">
        <v>508</v>
      </c>
      <c r="F5392" s="8" t="s">
        <v>1431</v>
      </c>
    </row>
    <row r="5393" spans="1:6" ht="15" x14ac:dyDescent="0.25">
      <c r="A5393" s="8" t="s">
        <v>1429</v>
      </c>
      <c r="B5393" s="8" t="s">
        <v>634</v>
      </c>
      <c r="C5393" s="8" t="s">
        <v>1430</v>
      </c>
      <c r="D5393" s="8" t="s">
        <v>6281</v>
      </c>
      <c r="E5393" s="9">
        <v>285</v>
      </c>
      <c r="F5393" s="8" t="s">
        <v>1431</v>
      </c>
    </row>
    <row r="5394" spans="1:6" ht="15" x14ac:dyDescent="0.25">
      <c r="A5394" s="8" t="s">
        <v>1429</v>
      </c>
      <c r="B5394" s="8" t="s">
        <v>634</v>
      </c>
      <c r="C5394" s="8" t="s">
        <v>1430</v>
      </c>
      <c r="D5394" s="8" t="s">
        <v>6282</v>
      </c>
      <c r="E5394" s="9">
        <v>472</v>
      </c>
      <c r="F5394" s="8" t="s">
        <v>1431</v>
      </c>
    </row>
    <row r="5395" spans="1:6" ht="15" x14ac:dyDescent="0.25">
      <c r="A5395" s="8" t="s">
        <v>1429</v>
      </c>
      <c r="B5395" s="8" t="s">
        <v>634</v>
      </c>
      <c r="C5395" s="8" t="s">
        <v>1430</v>
      </c>
      <c r="D5395" s="8" t="s">
        <v>6283</v>
      </c>
      <c r="E5395" s="9">
        <v>439</v>
      </c>
      <c r="F5395" s="8" t="s">
        <v>1431</v>
      </c>
    </row>
    <row r="5396" spans="1:6" ht="15" x14ac:dyDescent="0.25">
      <c r="A5396" s="8" t="s">
        <v>1429</v>
      </c>
      <c r="B5396" s="8" t="s">
        <v>634</v>
      </c>
      <c r="C5396" s="8" t="s">
        <v>1430</v>
      </c>
      <c r="D5396" s="8" t="s">
        <v>6284</v>
      </c>
      <c r="E5396" s="9">
        <v>489</v>
      </c>
      <c r="F5396" s="8" t="s">
        <v>1431</v>
      </c>
    </row>
    <row r="5397" spans="1:6" ht="15" x14ac:dyDescent="0.25">
      <c r="A5397" s="8" t="s">
        <v>1429</v>
      </c>
      <c r="B5397" s="8" t="s">
        <v>634</v>
      </c>
      <c r="C5397" s="8" t="s">
        <v>1430</v>
      </c>
      <c r="D5397" s="8" t="s">
        <v>6285</v>
      </c>
      <c r="E5397" s="9">
        <v>25</v>
      </c>
      <c r="F5397" s="8" t="s">
        <v>1431</v>
      </c>
    </row>
    <row r="5398" spans="1:6" ht="15" x14ac:dyDescent="0.25">
      <c r="A5398" s="8" t="s">
        <v>1429</v>
      </c>
      <c r="B5398" s="8" t="s">
        <v>634</v>
      </c>
      <c r="C5398" s="8" t="s">
        <v>1430</v>
      </c>
      <c r="D5398" s="8" t="s">
        <v>6286</v>
      </c>
      <c r="E5398" s="9">
        <v>601</v>
      </c>
      <c r="F5398" s="8" t="s">
        <v>1431</v>
      </c>
    </row>
    <row r="5399" spans="1:6" ht="15" x14ac:dyDescent="0.25">
      <c r="A5399" s="8" t="s">
        <v>1429</v>
      </c>
      <c r="B5399" s="8" t="s">
        <v>634</v>
      </c>
      <c r="C5399" s="8" t="s">
        <v>1430</v>
      </c>
      <c r="D5399" s="8" t="s">
        <v>6287</v>
      </c>
      <c r="E5399" s="9">
        <v>238</v>
      </c>
      <c r="F5399" s="8" t="s">
        <v>1431</v>
      </c>
    </row>
    <row r="5400" spans="1:6" ht="15" x14ac:dyDescent="0.25">
      <c r="A5400" s="8" t="s">
        <v>1429</v>
      </c>
      <c r="B5400" s="8" t="s">
        <v>634</v>
      </c>
      <c r="C5400" s="8" t="s">
        <v>1430</v>
      </c>
      <c r="D5400" s="8" t="s">
        <v>6288</v>
      </c>
      <c r="E5400" s="9">
        <v>335</v>
      </c>
      <c r="F5400" s="8" t="s">
        <v>1431</v>
      </c>
    </row>
    <row r="5401" spans="1:6" ht="15" x14ac:dyDescent="0.25">
      <c r="A5401" s="8" t="s">
        <v>1429</v>
      </c>
      <c r="B5401" s="8" t="s">
        <v>634</v>
      </c>
      <c r="C5401" s="8" t="s">
        <v>1430</v>
      </c>
      <c r="D5401" s="8" t="s">
        <v>6289</v>
      </c>
      <c r="E5401" s="9">
        <v>320</v>
      </c>
      <c r="F5401" s="8" t="s">
        <v>1431</v>
      </c>
    </row>
    <row r="5402" spans="1:6" ht="15" x14ac:dyDescent="0.25">
      <c r="A5402" s="8" t="s">
        <v>1429</v>
      </c>
      <c r="B5402" s="8" t="s">
        <v>634</v>
      </c>
      <c r="C5402" s="8" t="s">
        <v>1432</v>
      </c>
      <c r="D5402" s="8" t="s">
        <v>6290</v>
      </c>
      <c r="E5402" s="9">
        <v>585</v>
      </c>
      <c r="F5402" s="8" t="s">
        <v>1431</v>
      </c>
    </row>
    <row r="5403" spans="1:6" ht="15" x14ac:dyDescent="0.25">
      <c r="A5403" s="8" t="s">
        <v>1429</v>
      </c>
      <c r="B5403" s="8" t="s">
        <v>634</v>
      </c>
      <c r="C5403" s="8" t="s">
        <v>1432</v>
      </c>
      <c r="D5403" s="8" t="s">
        <v>6291</v>
      </c>
      <c r="E5403" s="9">
        <v>218</v>
      </c>
      <c r="F5403" s="8" t="s">
        <v>1431</v>
      </c>
    </row>
    <row r="5404" spans="1:6" ht="15" x14ac:dyDescent="0.25">
      <c r="A5404" s="8" t="s">
        <v>1429</v>
      </c>
      <c r="B5404" s="8" t="s">
        <v>634</v>
      </c>
      <c r="C5404" s="8" t="s">
        <v>1432</v>
      </c>
      <c r="D5404" s="8" t="s">
        <v>6292</v>
      </c>
      <c r="E5404" s="9">
        <v>145</v>
      </c>
      <c r="F5404" s="8" t="s">
        <v>1431</v>
      </c>
    </row>
    <row r="5405" spans="1:6" ht="15" x14ac:dyDescent="0.25">
      <c r="A5405" s="8" t="s">
        <v>1429</v>
      </c>
      <c r="B5405" s="8" t="s">
        <v>634</v>
      </c>
      <c r="C5405" s="8" t="s">
        <v>1432</v>
      </c>
      <c r="D5405" s="8" t="s">
        <v>6293</v>
      </c>
      <c r="E5405" s="9">
        <v>462</v>
      </c>
      <c r="F5405" s="8" t="s">
        <v>1431</v>
      </c>
    </row>
    <row r="5406" spans="1:6" ht="15" x14ac:dyDescent="0.25">
      <c r="A5406" s="8" t="s">
        <v>1429</v>
      </c>
      <c r="B5406" s="8" t="s">
        <v>634</v>
      </c>
      <c r="C5406" s="8" t="s">
        <v>1432</v>
      </c>
      <c r="D5406" s="8" t="s">
        <v>6294</v>
      </c>
      <c r="E5406" s="9">
        <v>55</v>
      </c>
      <c r="F5406" s="8" t="s">
        <v>1431</v>
      </c>
    </row>
    <row r="5407" spans="1:6" ht="15" x14ac:dyDescent="0.25">
      <c r="A5407" s="8" t="s">
        <v>1429</v>
      </c>
      <c r="B5407" s="8" t="s">
        <v>634</v>
      </c>
      <c r="C5407" s="8" t="s">
        <v>1435</v>
      </c>
      <c r="D5407" s="8" t="s">
        <v>6294</v>
      </c>
      <c r="E5407" s="9">
        <v>204</v>
      </c>
      <c r="F5407" s="8" t="s">
        <v>1431</v>
      </c>
    </row>
    <row r="5408" spans="1:6" ht="15" x14ac:dyDescent="0.25">
      <c r="A5408" s="8" t="s">
        <v>1429</v>
      </c>
      <c r="B5408" s="8" t="s">
        <v>634</v>
      </c>
      <c r="C5408" s="8" t="s">
        <v>1435</v>
      </c>
      <c r="D5408" s="8" t="s">
        <v>6295</v>
      </c>
      <c r="E5408" s="9">
        <v>356</v>
      </c>
      <c r="F5408" s="8" t="s">
        <v>1431</v>
      </c>
    </row>
    <row r="5409" spans="1:6" ht="15" x14ac:dyDescent="0.25">
      <c r="A5409" s="8" t="s">
        <v>1429</v>
      </c>
      <c r="B5409" s="8" t="s">
        <v>634</v>
      </c>
      <c r="C5409" s="8" t="s">
        <v>1435</v>
      </c>
      <c r="D5409" s="8" t="s">
        <v>6296</v>
      </c>
      <c r="E5409" s="9">
        <v>282</v>
      </c>
      <c r="F5409" s="8" t="s">
        <v>1431</v>
      </c>
    </row>
    <row r="5410" spans="1:6" ht="15" x14ac:dyDescent="0.25">
      <c r="A5410" s="8" t="s">
        <v>1429</v>
      </c>
      <c r="B5410" s="8" t="s">
        <v>634</v>
      </c>
      <c r="C5410" s="8" t="s">
        <v>1435</v>
      </c>
      <c r="D5410" s="8" t="s">
        <v>6297</v>
      </c>
      <c r="E5410" s="9">
        <v>277</v>
      </c>
      <c r="F5410" s="8" t="s">
        <v>1431</v>
      </c>
    </row>
    <row r="5411" spans="1:6" ht="15" x14ac:dyDescent="0.25">
      <c r="A5411" s="8" t="s">
        <v>1429</v>
      </c>
      <c r="B5411" s="8" t="s">
        <v>634</v>
      </c>
      <c r="C5411" s="8" t="s">
        <v>1435</v>
      </c>
      <c r="D5411" s="8" t="s">
        <v>6298</v>
      </c>
      <c r="E5411" s="9">
        <v>372</v>
      </c>
      <c r="F5411" s="8" t="s">
        <v>1431</v>
      </c>
    </row>
    <row r="5412" spans="1:6" ht="15" x14ac:dyDescent="0.25">
      <c r="A5412" s="8" t="s">
        <v>1429</v>
      </c>
      <c r="B5412" s="8" t="s">
        <v>634</v>
      </c>
      <c r="C5412" s="8" t="s">
        <v>1435</v>
      </c>
      <c r="D5412" s="8" t="s">
        <v>6299</v>
      </c>
      <c r="E5412" s="9">
        <v>736</v>
      </c>
      <c r="F5412" s="8" t="s">
        <v>1431</v>
      </c>
    </row>
    <row r="5413" spans="1:6" ht="15" x14ac:dyDescent="0.25">
      <c r="A5413" s="8" t="s">
        <v>1429</v>
      </c>
      <c r="B5413" s="8" t="s">
        <v>151</v>
      </c>
      <c r="C5413" s="8" t="s">
        <v>1430</v>
      </c>
      <c r="D5413" s="8" t="s">
        <v>6277</v>
      </c>
      <c r="E5413" s="9">
        <v>4</v>
      </c>
      <c r="F5413" s="8" t="s">
        <v>1431</v>
      </c>
    </row>
    <row r="5414" spans="1:6" ht="15" x14ac:dyDescent="0.25">
      <c r="A5414" s="8" t="s">
        <v>1429</v>
      </c>
      <c r="B5414" s="8" t="s">
        <v>151</v>
      </c>
      <c r="C5414" s="8" t="s">
        <v>1434</v>
      </c>
      <c r="D5414" s="8" t="s">
        <v>6300</v>
      </c>
      <c r="E5414" s="9">
        <v>499</v>
      </c>
      <c r="F5414" s="8" t="s">
        <v>1431</v>
      </c>
    </row>
    <row r="5415" spans="1:6" ht="15" x14ac:dyDescent="0.25">
      <c r="A5415" s="8" t="s">
        <v>1429</v>
      </c>
      <c r="B5415" s="8" t="s">
        <v>151</v>
      </c>
      <c r="C5415" s="8" t="s">
        <v>1434</v>
      </c>
      <c r="D5415" s="8" t="s">
        <v>6301</v>
      </c>
      <c r="E5415" s="9">
        <v>476</v>
      </c>
      <c r="F5415" s="8" t="s">
        <v>1431</v>
      </c>
    </row>
    <row r="5416" spans="1:6" ht="15" x14ac:dyDescent="0.25">
      <c r="A5416" s="8" t="s">
        <v>1429</v>
      </c>
      <c r="B5416" s="8" t="s">
        <v>151</v>
      </c>
      <c r="C5416" s="8" t="s">
        <v>1434</v>
      </c>
      <c r="D5416" s="8" t="s">
        <v>6302</v>
      </c>
      <c r="E5416" s="9">
        <v>3</v>
      </c>
      <c r="F5416" s="8" t="s">
        <v>1431</v>
      </c>
    </row>
    <row r="5417" spans="1:6" ht="15" x14ac:dyDescent="0.25">
      <c r="A5417" s="8" t="s">
        <v>1429</v>
      </c>
      <c r="B5417" s="8" t="s">
        <v>151</v>
      </c>
      <c r="C5417" s="8" t="s">
        <v>1434</v>
      </c>
      <c r="D5417" s="8" t="s">
        <v>6277</v>
      </c>
      <c r="E5417" s="9">
        <v>8</v>
      </c>
      <c r="F5417" s="8" t="s">
        <v>1431</v>
      </c>
    </row>
    <row r="5418" spans="1:6" ht="15" x14ac:dyDescent="0.25">
      <c r="A5418" s="8" t="s">
        <v>1429</v>
      </c>
      <c r="B5418" s="8" t="s">
        <v>151</v>
      </c>
      <c r="C5418" s="8" t="s">
        <v>1436</v>
      </c>
      <c r="D5418" s="8" t="s">
        <v>6303</v>
      </c>
      <c r="E5418" s="9">
        <v>247</v>
      </c>
      <c r="F5418" s="8" t="s">
        <v>1431</v>
      </c>
    </row>
    <row r="5419" spans="1:6" ht="15" x14ac:dyDescent="0.25">
      <c r="A5419" s="8" t="s">
        <v>1429</v>
      </c>
      <c r="B5419" s="8" t="s">
        <v>151</v>
      </c>
      <c r="C5419" s="8" t="s">
        <v>1437</v>
      </c>
      <c r="D5419" s="8" t="s">
        <v>6277</v>
      </c>
      <c r="E5419" s="9">
        <v>28</v>
      </c>
      <c r="F5419" s="8" t="s">
        <v>1431</v>
      </c>
    </row>
    <row r="5420" spans="1:6" ht="15" x14ac:dyDescent="0.25">
      <c r="A5420" s="8" t="s">
        <v>1429</v>
      </c>
      <c r="B5420" s="8" t="s">
        <v>151</v>
      </c>
      <c r="C5420" s="8" t="s">
        <v>1437</v>
      </c>
      <c r="D5420" s="8" t="s">
        <v>6304</v>
      </c>
      <c r="E5420" s="9">
        <v>232</v>
      </c>
      <c r="F5420" s="8" t="s">
        <v>1431</v>
      </c>
    </row>
    <row r="5421" spans="1:6" ht="15" x14ac:dyDescent="0.25">
      <c r="A5421" s="8" t="s">
        <v>1429</v>
      </c>
      <c r="B5421" s="8" t="s">
        <v>151</v>
      </c>
      <c r="C5421" s="8" t="s">
        <v>1437</v>
      </c>
      <c r="D5421" s="8" t="s">
        <v>6305</v>
      </c>
      <c r="E5421" s="9">
        <v>60</v>
      </c>
      <c r="F5421" s="8" t="s">
        <v>1431</v>
      </c>
    </row>
    <row r="5422" spans="1:6" ht="15" x14ac:dyDescent="0.25">
      <c r="A5422" s="8" t="s">
        <v>1429</v>
      </c>
      <c r="B5422" s="8" t="s">
        <v>151</v>
      </c>
      <c r="C5422" s="8" t="s">
        <v>1437</v>
      </c>
      <c r="D5422" s="8" t="s">
        <v>6306</v>
      </c>
      <c r="E5422" s="9">
        <v>263</v>
      </c>
      <c r="F5422" s="8" t="s">
        <v>1431</v>
      </c>
    </row>
    <row r="5423" spans="1:6" ht="15" x14ac:dyDescent="0.25">
      <c r="A5423" s="8" t="s">
        <v>1429</v>
      </c>
      <c r="B5423" s="8" t="s">
        <v>151</v>
      </c>
      <c r="C5423" s="8" t="s">
        <v>1437</v>
      </c>
      <c r="D5423" s="8" t="s">
        <v>6307</v>
      </c>
      <c r="E5423" s="9">
        <v>313</v>
      </c>
      <c r="F5423" s="8" t="s">
        <v>1431</v>
      </c>
    </row>
    <row r="5424" spans="1:6" ht="15" x14ac:dyDescent="0.25">
      <c r="A5424" s="8" t="s">
        <v>1429</v>
      </c>
      <c r="B5424" s="8" t="s">
        <v>151</v>
      </c>
      <c r="C5424" s="8" t="s">
        <v>1433</v>
      </c>
      <c r="D5424" s="8" t="s">
        <v>6277</v>
      </c>
      <c r="E5424" s="9">
        <v>116</v>
      </c>
      <c r="F5424" s="8" t="s">
        <v>1431</v>
      </c>
    </row>
    <row r="5425" spans="1:6" ht="15" x14ac:dyDescent="0.25">
      <c r="A5425" s="8" t="s">
        <v>1429</v>
      </c>
      <c r="B5425" s="8" t="s">
        <v>151</v>
      </c>
      <c r="C5425" s="8" t="s">
        <v>1249</v>
      </c>
      <c r="D5425" s="8" t="s">
        <v>5641</v>
      </c>
      <c r="E5425" s="9">
        <v>164</v>
      </c>
      <c r="F5425" s="8" t="s">
        <v>1431</v>
      </c>
    </row>
    <row r="5426" spans="1:6" ht="15" x14ac:dyDescent="0.25">
      <c r="A5426" s="8" t="s">
        <v>1429</v>
      </c>
      <c r="B5426" s="8" t="s">
        <v>151</v>
      </c>
      <c r="C5426" s="8" t="s">
        <v>1438</v>
      </c>
      <c r="D5426" s="8" t="s">
        <v>6308</v>
      </c>
      <c r="E5426" s="9">
        <v>292</v>
      </c>
      <c r="F5426" s="8" t="s">
        <v>1431</v>
      </c>
    </row>
    <row r="5427" spans="1:6" ht="15" x14ac:dyDescent="0.25">
      <c r="A5427" s="8" t="s">
        <v>1429</v>
      </c>
      <c r="B5427" s="8" t="s">
        <v>151</v>
      </c>
      <c r="C5427" s="8" t="s">
        <v>1438</v>
      </c>
      <c r="D5427" s="8" t="s">
        <v>6309</v>
      </c>
      <c r="E5427" s="9">
        <v>110</v>
      </c>
      <c r="F5427" s="8" t="s">
        <v>1431</v>
      </c>
    </row>
    <row r="5428" spans="1:6" ht="15" x14ac:dyDescent="0.25">
      <c r="A5428" s="8" t="s">
        <v>1429</v>
      </c>
      <c r="B5428" s="8" t="s">
        <v>151</v>
      </c>
      <c r="C5428" s="8" t="s">
        <v>1439</v>
      </c>
      <c r="D5428" s="8" t="s">
        <v>6308</v>
      </c>
      <c r="E5428" s="9">
        <v>3</v>
      </c>
      <c r="F5428" s="8" t="s">
        <v>1431</v>
      </c>
    </row>
    <row r="5429" spans="1:6" ht="15" x14ac:dyDescent="0.25">
      <c r="A5429" s="8" t="s">
        <v>1429</v>
      </c>
      <c r="B5429" s="8" t="s">
        <v>151</v>
      </c>
      <c r="C5429" s="8" t="s">
        <v>1439</v>
      </c>
      <c r="D5429" s="8" t="s">
        <v>6309</v>
      </c>
      <c r="E5429" s="9">
        <v>174</v>
      </c>
      <c r="F5429" s="8" t="s">
        <v>1431</v>
      </c>
    </row>
    <row r="5430" spans="1:6" ht="15" x14ac:dyDescent="0.25">
      <c r="A5430" s="8" t="s">
        <v>1429</v>
      </c>
      <c r="B5430" s="8" t="s">
        <v>151</v>
      </c>
      <c r="C5430" s="8" t="s">
        <v>1439</v>
      </c>
      <c r="D5430" s="8" t="s">
        <v>6310</v>
      </c>
      <c r="E5430" s="9">
        <v>314</v>
      </c>
      <c r="F5430" s="8" t="s">
        <v>1431</v>
      </c>
    </row>
    <row r="5431" spans="1:6" ht="15" x14ac:dyDescent="0.25">
      <c r="A5431" s="8" t="s">
        <v>1429</v>
      </c>
      <c r="B5431" s="8" t="s">
        <v>151</v>
      </c>
      <c r="C5431" s="8" t="s">
        <v>1439</v>
      </c>
      <c r="D5431" s="8" t="s">
        <v>6311</v>
      </c>
      <c r="E5431" s="9">
        <v>213</v>
      </c>
      <c r="F5431" s="8" t="s">
        <v>1431</v>
      </c>
    </row>
    <row r="5432" spans="1:6" ht="15" x14ac:dyDescent="0.25">
      <c r="A5432" s="8" t="s">
        <v>1429</v>
      </c>
      <c r="B5432" s="8" t="s">
        <v>151</v>
      </c>
      <c r="C5432" s="8" t="s">
        <v>1439</v>
      </c>
      <c r="D5432" s="8" t="s">
        <v>6312</v>
      </c>
      <c r="E5432" s="9">
        <v>154</v>
      </c>
      <c r="F5432" s="8" t="s">
        <v>1431</v>
      </c>
    </row>
    <row r="5433" spans="1:6" ht="15" x14ac:dyDescent="0.25">
      <c r="A5433" s="8" t="s">
        <v>1429</v>
      </c>
      <c r="B5433" s="8" t="s">
        <v>151</v>
      </c>
      <c r="C5433" s="8" t="s">
        <v>1439</v>
      </c>
      <c r="D5433" s="8" t="s">
        <v>6302</v>
      </c>
      <c r="E5433" s="9">
        <v>47</v>
      </c>
      <c r="F5433" s="8" t="s">
        <v>1431</v>
      </c>
    </row>
    <row r="5434" spans="1:6" ht="15" x14ac:dyDescent="0.25">
      <c r="A5434" s="8" t="s">
        <v>1429</v>
      </c>
      <c r="B5434" s="8" t="s">
        <v>151</v>
      </c>
      <c r="C5434" s="8" t="s">
        <v>1440</v>
      </c>
      <c r="D5434" s="8" t="s">
        <v>6313</v>
      </c>
      <c r="E5434" s="9">
        <v>243</v>
      </c>
      <c r="F5434" s="8" t="s">
        <v>1431</v>
      </c>
    </row>
    <row r="5435" spans="1:6" ht="15" x14ac:dyDescent="0.25">
      <c r="A5435" s="8" t="s">
        <v>1429</v>
      </c>
      <c r="B5435" s="8" t="s">
        <v>151</v>
      </c>
      <c r="C5435" s="8" t="s">
        <v>1441</v>
      </c>
      <c r="D5435" s="8" t="s">
        <v>6314</v>
      </c>
      <c r="E5435" s="9">
        <v>293</v>
      </c>
      <c r="F5435" s="8" t="s">
        <v>1431</v>
      </c>
    </row>
    <row r="5436" spans="1:6" ht="15" x14ac:dyDescent="0.25">
      <c r="A5436" s="8" t="s">
        <v>1429</v>
      </c>
      <c r="B5436" s="8" t="s">
        <v>151</v>
      </c>
      <c r="C5436" s="8" t="s">
        <v>1441</v>
      </c>
      <c r="D5436" s="8" t="s">
        <v>6315</v>
      </c>
      <c r="E5436" s="9">
        <v>332</v>
      </c>
      <c r="F5436" s="8" t="s">
        <v>1431</v>
      </c>
    </row>
    <row r="5437" spans="1:6" ht="15" x14ac:dyDescent="0.25">
      <c r="A5437" s="8" t="s">
        <v>1429</v>
      </c>
      <c r="B5437" s="8" t="s">
        <v>151</v>
      </c>
      <c r="C5437" s="8" t="s">
        <v>1441</v>
      </c>
      <c r="D5437" s="8" t="s">
        <v>6316</v>
      </c>
      <c r="E5437" s="9">
        <v>351</v>
      </c>
      <c r="F5437" s="8" t="s">
        <v>1431</v>
      </c>
    </row>
    <row r="5438" spans="1:6" ht="15" x14ac:dyDescent="0.25">
      <c r="A5438" s="8" t="s">
        <v>1429</v>
      </c>
      <c r="B5438" s="8" t="s">
        <v>151</v>
      </c>
      <c r="C5438" s="8" t="s">
        <v>1441</v>
      </c>
      <c r="D5438" s="8" t="s">
        <v>6317</v>
      </c>
      <c r="E5438" s="9">
        <v>233</v>
      </c>
      <c r="F5438" s="8" t="s">
        <v>1431</v>
      </c>
    </row>
    <row r="5439" spans="1:6" ht="15" x14ac:dyDescent="0.25">
      <c r="A5439" s="8" t="s">
        <v>1429</v>
      </c>
      <c r="B5439" s="8" t="s">
        <v>151</v>
      </c>
      <c r="C5439" s="8" t="s">
        <v>1441</v>
      </c>
      <c r="D5439" s="8" t="s">
        <v>6318</v>
      </c>
      <c r="E5439" s="9">
        <v>503</v>
      </c>
      <c r="F5439" s="8" t="s">
        <v>1431</v>
      </c>
    </row>
    <row r="5440" spans="1:6" ht="15" x14ac:dyDescent="0.25">
      <c r="A5440" s="8" t="s">
        <v>1429</v>
      </c>
      <c r="B5440" s="8" t="s">
        <v>151</v>
      </c>
      <c r="C5440" s="8" t="s">
        <v>1441</v>
      </c>
      <c r="D5440" s="8" t="s">
        <v>5641</v>
      </c>
      <c r="E5440" s="9">
        <v>1</v>
      </c>
      <c r="F5440" s="8" t="s">
        <v>1431</v>
      </c>
    </row>
    <row r="5441" spans="1:6" ht="15" x14ac:dyDescent="0.25">
      <c r="A5441" s="8" t="s">
        <v>1429</v>
      </c>
      <c r="B5441" s="8" t="s">
        <v>151</v>
      </c>
      <c r="C5441" s="8" t="s">
        <v>1441</v>
      </c>
      <c r="D5441" s="8" t="s">
        <v>6319</v>
      </c>
      <c r="E5441" s="9">
        <v>266</v>
      </c>
      <c r="F5441" s="8" t="s">
        <v>1431</v>
      </c>
    </row>
    <row r="5442" spans="1:6" ht="15" x14ac:dyDescent="0.25">
      <c r="A5442" s="8" t="s">
        <v>1429</v>
      </c>
      <c r="B5442" s="8" t="s">
        <v>151</v>
      </c>
      <c r="C5442" s="8" t="s">
        <v>1441</v>
      </c>
      <c r="D5442" s="8" t="s">
        <v>6320</v>
      </c>
      <c r="E5442" s="9">
        <v>93</v>
      </c>
      <c r="F5442" s="8" t="s">
        <v>1431</v>
      </c>
    </row>
    <row r="5443" spans="1:6" ht="15" x14ac:dyDescent="0.25">
      <c r="A5443" s="8" t="s">
        <v>1429</v>
      </c>
      <c r="B5443" s="8" t="s">
        <v>151</v>
      </c>
      <c r="C5443" s="8" t="s">
        <v>1442</v>
      </c>
      <c r="D5443" s="8" t="s">
        <v>6309</v>
      </c>
      <c r="E5443" s="9">
        <v>95</v>
      </c>
      <c r="F5443" s="8" t="s">
        <v>1431</v>
      </c>
    </row>
    <row r="5444" spans="1:6" ht="15" x14ac:dyDescent="0.25">
      <c r="A5444" s="8" t="s">
        <v>1429</v>
      </c>
      <c r="B5444" s="8" t="s">
        <v>151</v>
      </c>
      <c r="C5444" s="8" t="s">
        <v>1442</v>
      </c>
      <c r="D5444" s="8" t="s">
        <v>6321</v>
      </c>
      <c r="E5444" s="9">
        <v>170</v>
      </c>
      <c r="F5444" s="8" t="s">
        <v>1431</v>
      </c>
    </row>
    <row r="5445" spans="1:6" ht="15" x14ac:dyDescent="0.25">
      <c r="A5445" s="8" t="s">
        <v>1429</v>
      </c>
      <c r="B5445" s="8" t="s">
        <v>151</v>
      </c>
      <c r="C5445" s="8" t="s">
        <v>1442</v>
      </c>
      <c r="D5445" s="8" t="s">
        <v>6322</v>
      </c>
      <c r="E5445" s="9">
        <v>173</v>
      </c>
      <c r="F5445" s="8" t="s">
        <v>1431</v>
      </c>
    </row>
    <row r="5446" spans="1:6" ht="15" x14ac:dyDescent="0.25">
      <c r="A5446" s="8" t="s">
        <v>1429</v>
      </c>
      <c r="B5446" s="8" t="s">
        <v>151</v>
      </c>
      <c r="C5446" s="8" t="s">
        <v>1442</v>
      </c>
      <c r="D5446" s="8" t="s">
        <v>6323</v>
      </c>
      <c r="E5446" s="9">
        <v>225</v>
      </c>
      <c r="F5446" s="8" t="s">
        <v>1431</v>
      </c>
    </row>
    <row r="5447" spans="1:6" ht="15" x14ac:dyDescent="0.25">
      <c r="A5447" s="8" t="s">
        <v>1429</v>
      </c>
      <c r="B5447" s="8" t="s">
        <v>151</v>
      </c>
      <c r="C5447" s="8" t="s">
        <v>1442</v>
      </c>
      <c r="D5447" s="8" t="s">
        <v>6277</v>
      </c>
      <c r="E5447" s="9">
        <v>152</v>
      </c>
      <c r="F5447" s="8" t="s">
        <v>1431</v>
      </c>
    </row>
    <row r="5448" spans="1:6" ht="15" x14ac:dyDescent="0.25">
      <c r="A5448" s="8" t="s">
        <v>1443</v>
      </c>
      <c r="B5448" s="8" t="s">
        <v>1445</v>
      </c>
      <c r="C5448" s="8" t="s">
        <v>1447</v>
      </c>
      <c r="D5448" s="8" t="s">
        <v>6324</v>
      </c>
      <c r="E5448" s="9">
        <v>1</v>
      </c>
      <c r="F5448" s="8" t="s">
        <v>1445</v>
      </c>
    </row>
    <row r="5449" spans="1:6" ht="15" x14ac:dyDescent="0.25">
      <c r="A5449" s="8" t="s">
        <v>1443</v>
      </c>
      <c r="B5449" s="8" t="s">
        <v>1445</v>
      </c>
      <c r="C5449" s="8" t="s">
        <v>1448</v>
      </c>
      <c r="D5449" s="8" t="s">
        <v>6324</v>
      </c>
      <c r="E5449" s="9">
        <v>2</v>
      </c>
      <c r="F5449" s="8" t="s">
        <v>1445</v>
      </c>
    </row>
    <row r="5450" spans="1:6" ht="15" x14ac:dyDescent="0.25">
      <c r="A5450" s="8" t="s">
        <v>1443</v>
      </c>
      <c r="B5450" s="8" t="s">
        <v>1445</v>
      </c>
      <c r="C5450" s="8" t="s">
        <v>1444</v>
      </c>
      <c r="D5450" s="8" t="s">
        <v>6324</v>
      </c>
      <c r="E5450" s="9">
        <v>14</v>
      </c>
      <c r="F5450" s="8" t="s">
        <v>1445</v>
      </c>
    </row>
    <row r="5451" spans="1:6" ht="15" x14ac:dyDescent="0.25">
      <c r="A5451" s="8" t="s">
        <v>1443</v>
      </c>
      <c r="B5451" s="8" t="s">
        <v>1445</v>
      </c>
      <c r="C5451" s="8" t="s">
        <v>1444</v>
      </c>
      <c r="D5451" s="8" t="s">
        <v>6325</v>
      </c>
      <c r="E5451" s="9">
        <v>216</v>
      </c>
      <c r="F5451" s="8" t="s">
        <v>1445</v>
      </c>
    </row>
    <row r="5452" spans="1:6" ht="15" x14ac:dyDescent="0.25">
      <c r="A5452" s="8" t="s">
        <v>1443</v>
      </c>
      <c r="B5452" s="8" t="s">
        <v>1445</v>
      </c>
      <c r="C5452" s="8" t="s">
        <v>1444</v>
      </c>
      <c r="D5452" s="8" t="s">
        <v>6326</v>
      </c>
      <c r="E5452" s="9">
        <v>181</v>
      </c>
      <c r="F5452" s="8" t="s">
        <v>1445</v>
      </c>
    </row>
    <row r="5453" spans="1:6" ht="15" x14ac:dyDescent="0.25">
      <c r="A5453" s="8" t="s">
        <v>1443</v>
      </c>
      <c r="B5453" s="8" t="s">
        <v>1445</v>
      </c>
      <c r="C5453" s="8" t="s">
        <v>1449</v>
      </c>
      <c r="D5453" s="8" t="s">
        <v>6324</v>
      </c>
      <c r="E5453" s="9">
        <v>4</v>
      </c>
      <c r="F5453" s="8" t="s">
        <v>1445</v>
      </c>
    </row>
    <row r="5454" spans="1:6" ht="15" x14ac:dyDescent="0.25">
      <c r="A5454" s="8" t="s">
        <v>1443</v>
      </c>
      <c r="B5454" s="8" t="s">
        <v>1445</v>
      </c>
      <c r="C5454" s="8" t="s">
        <v>1450</v>
      </c>
      <c r="D5454" s="8" t="s">
        <v>6324</v>
      </c>
      <c r="E5454" s="9">
        <v>2</v>
      </c>
      <c r="F5454" s="8" t="s">
        <v>1445</v>
      </c>
    </row>
    <row r="5455" spans="1:6" ht="15" x14ac:dyDescent="0.25">
      <c r="A5455" s="8" t="s">
        <v>1443</v>
      </c>
      <c r="B5455" s="8" t="s">
        <v>1445</v>
      </c>
      <c r="C5455" s="8" t="s">
        <v>1451</v>
      </c>
      <c r="D5455" s="8" t="s">
        <v>6324</v>
      </c>
      <c r="E5455" s="9">
        <v>2</v>
      </c>
      <c r="F5455" s="8" t="s">
        <v>1445</v>
      </c>
    </row>
    <row r="5456" spans="1:6" ht="15" x14ac:dyDescent="0.25">
      <c r="A5456" s="8" t="s">
        <v>1443</v>
      </c>
      <c r="B5456" s="8" t="s">
        <v>1445</v>
      </c>
      <c r="C5456" s="8" t="s">
        <v>1452</v>
      </c>
      <c r="D5456" s="8" t="s">
        <v>6324</v>
      </c>
      <c r="E5456" s="9">
        <v>4</v>
      </c>
      <c r="F5456" s="8" t="s">
        <v>1445</v>
      </c>
    </row>
    <row r="5457" spans="1:6" ht="15" x14ac:dyDescent="0.25">
      <c r="A5457" s="8" t="s">
        <v>1443</v>
      </c>
      <c r="B5457" s="8" t="s">
        <v>1445</v>
      </c>
      <c r="C5457" s="8" t="s">
        <v>1446</v>
      </c>
      <c r="D5457" s="8" t="s">
        <v>6324</v>
      </c>
      <c r="E5457" s="9">
        <v>2</v>
      </c>
      <c r="F5457" s="8" t="s">
        <v>1445</v>
      </c>
    </row>
    <row r="5458" spans="1:6" ht="15" x14ac:dyDescent="0.25">
      <c r="A5458" s="8" t="s">
        <v>1443</v>
      </c>
      <c r="B5458" s="8" t="s">
        <v>1445</v>
      </c>
      <c r="C5458" s="8" t="s">
        <v>1815</v>
      </c>
      <c r="D5458" s="8" t="s">
        <v>6324</v>
      </c>
      <c r="E5458" s="9">
        <v>2</v>
      </c>
      <c r="F5458" s="8" t="s">
        <v>1445</v>
      </c>
    </row>
    <row r="5459" spans="1:6" ht="15" x14ac:dyDescent="0.25">
      <c r="A5459" s="8" t="s">
        <v>1443</v>
      </c>
      <c r="B5459" s="8" t="s">
        <v>1445</v>
      </c>
      <c r="C5459" s="8" t="s">
        <v>1831</v>
      </c>
      <c r="D5459" s="8" t="s">
        <v>6324</v>
      </c>
      <c r="E5459" s="9">
        <v>1</v>
      </c>
      <c r="F5459" s="8" t="s">
        <v>1445</v>
      </c>
    </row>
    <row r="5460" spans="1:6" ht="15" x14ac:dyDescent="0.25">
      <c r="A5460" s="8" t="s">
        <v>1443</v>
      </c>
      <c r="B5460" s="8" t="s">
        <v>1445</v>
      </c>
      <c r="C5460" s="8" t="s">
        <v>1453</v>
      </c>
      <c r="D5460" s="8" t="s">
        <v>6324</v>
      </c>
      <c r="E5460" s="9">
        <v>45</v>
      </c>
      <c r="F5460" s="8" t="s">
        <v>1445</v>
      </c>
    </row>
    <row r="5461" spans="1:6" ht="15" x14ac:dyDescent="0.25">
      <c r="A5461" s="8" t="s">
        <v>1443</v>
      </c>
      <c r="B5461" s="8" t="s">
        <v>1445</v>
      </c>
      <c r="C5461" s="8" t="s">
        <v>1454</v>
      </c>
      <c r="D5461" s="8" t="s">
        <v>6324</v>
      </c>
      <c r="E5461" s="9">
        <v>1</v>
      </c>
      <c r="F5461" s="8" t="s">
        <v>1445</v>
      </c>
    </row>
    <row r="5462" spans="1:6" ht="15" x14ac:dyDescent="0.25">
      <c r="A5462" s="8" t="s">
        <v>1455</v>
      </c>
      <c r="B5462" s="8" t="s">
        <v>1456</v>
      </c>
      <c r="C5462" s="8" t="s">
        <v>1456</v>
      </c>
      <c r="D5462" s="8" t="s">
        <v>6327</v>
      </c>
      <c r="E5462" s="9">
        <v>184</v>
      </c>
      <c r="F5462" s="8" t="s">
        <v>1457</v>
      </c>
    </row>
    <row r="5463" spans="1:6" ht="15" x14ac:dyDescent="0.25">
      <c r="A5463" s="8" t="s">
        <v>1455</v>
      </c>
      <c r="B5463" s="8" t="s">
        <v>1456</v>
      </c>
      <c r="C5463" s="8" t="s">
        <v>1456</v>
      </c>
      <c r="D5463" s="8" t="s">
        <v>6328</v>
      </c>
      <c r="E5463" s="9">
        <v>366</v>
      </c>
      <c r="F5463" s="8" t="s">
        <v>1457</v>
      </c>
    </row>
    <row r="5464" spans="1:6" ht="15" x14ac:dyDescent="0.25">
      <c r="A5464" s="8" t="s">
        <v>1455</v>
      </c>
      <c r="B5464" s="8" t="s">
        <v>1456</v>
      </c>
      <c r="C5464" s="8" t="s">
        <v>1456</v>
      </c>
      <c r="D5464" s="8" t="s">
        <v>6329</v>
      </c>
      <c r="E5464" s="9">
        <v>244</v>
      </c>
      <c r="F5464" s="8" t="s">
        <v>1457</v>
      </c>
    </row>
    <row r="5465" spans="1:6" ht="15" x14ac:dyDescent="0.25">
      <c r="A5465" s="8" t="s">
        <v>1455</v>
      </c>
      <c r="B5465" s="8" t="s">
        <v>1456</v>
      </c>
      <c r="C5465" s="8" t="s">
        <v>1456</v>
      </c>
      <c r="D5465" s="8" t="s">
        <v>6330</v>
      </c>
      <c r="E5465" s="9">
        <v>373</v>
      </c>
      <c r="F5465" s="8" t="s">
        <v>1457</v>
      </c>
    </row>
    <row r="5466" spans="1:6" ht="15" x14ac:dyDescent="0.25">
      <c r="A5466" s="8" t="s">
        <v>1455</v>
      </c>
      <c r="B5466" s="8" t="s">
        <v>1456</v>
      </c>
      <c r="C5466" s="8" t="s">
        <v>1456</v>
      </c>
      <c r="D5466" s="8" t="s">
        <v>6331</v>
      </c>
      <c r="E5466" s="9">
        <v>276</v>
      </c>
      <c r="F5466" s="8" t="s">
        <v>1457</v>
      </c>
    </row>
    <row r="5467" spans="1:6" ht="15" x14ac:dyDescent="0.25">
      <c r="A5467" s="8" t="s">
        <v>1455</v>
      </c>
      <c r="B5467" s="8" t="s">
        <v>1456</v>
      </c>
      <c r="C5467" s="8" t="s">
        <v>1456</v>
      </c>
      <c r="D5467" s="8" t="s">
        <v>6332</v>
      </c>
      <c r="E5467" s="9">
        <v>505</v>
      </c>
      <c r="F5467" s="8" t="s">
        <v>1457</v>
      </c>
    </row>
    <row r="5468" spans="1:6" ht="15" x14ac:dyDescent="0.25">
      <c r="A5468" s="8" t="s">
        <v>1455</v>
      </c>
      <c r="B5468" s="8" t="s">
        <v>1456</v>
      </c>
      <c r="C5468" s="8" t="s">
        <v>1456</v>
      </c>
      <c r="D5468" s="8" t="s">
        <v>6333</v>
      </c>
      <c r="E5468" s="9">
        <v>313</v>
      </c>
      <c r="F5468" s="8" t="s">
        <v>1457</v>
      </c>
    </row>
    <row r="5469" spans="1:6" ht="15" x14ac:dyDescent="0.25">
      <c r="A5469" s="8" t="s">
        <v>1455</v>
      </c>
      <c r="B5469" s="8" t="s">
        <v>1456</v>
      </c>
      <c r="C5469" s="8" t="s">
        <v>1456</v>
      </c>
      <c r="D5469" s="8" t="s">
        <v>6334</v>
      </c>
      <c r="E5469" s="9">
        <v>369</v>
      </c>
      <c r="F5469" s="8" t="s">
        <v>1457</v>
      </c>
    </row>
    <row r="5470" spans="1:6" ht="15" x14ac:dyDescent="0.25">
      <c r="A5470" s="8" t="s">
        <v>1455</v>
      </c>
      <c r="B5470" s="8" t="s">
        <v>1456</v>
      </c>
      <c r="C5470" s="8" t="s">
        <v>1456</v>
      </c>
      <c r="D5470" s="8" t="s">
        <v>6335</v>
      </c>
      <c r="E5470" s="9">
        <v>284</v>
      </c>
      <c r="F5470" s="8" t="s">
        <v>1457</v>
      </c>
    </row>
    <row r="5471" spans="1:6" ht="15" x14ac:dyDescent="0.25">
      <c r="A5471" s="8" t="s">
        <v>1455</v>
      </c>
      <c r="B5471" s="8" t="s">
        <v>1456</v>
      </c>
      <c r="C5471" s="8" t="s">
        <v>1456</v>
      </c>
      <c r="D5471" s="8" t="s">
        <v>6336</v>
      </c>
      <c r="E5471" s="9">
        <v>398</v>
      </c>
      <c r="F5471" s="8" t="s">
        <v>1457</v>
      </c>
    </row>
    <row r="5472" spans="1:6" ht="15" x14ac:dyDescent="0.25">
      <c r="A5472" s="8" t="s">
        <v>1455</v>
      </c>
      <c r="B5472" s="8" t="s">
        <v>1456</v>
      </c>
      <c r="C5472" s="8" t="s">
        <v>1456</v>
      </c>
      <c r="D5472" s="8" t="s">
        <v>6337</v>
      </c>
      <c r="E5472" s="9">
        <v>375</v>
      </c>
      <c r="F5472" s="8" t="s">
        <v>1457</v>
      </c>
    </row>
    <row r="5473" spans="1:6" ht="15" x14ac:dyDescent="0.25">
      <c r="A5473" s="8" t="s">
        <v>1455</v>
      </c>
      <c r="B5473" s="8" t="s">
        <v>1456</v>
      </c>
      <c r="C5473" s="8" t="s">
        <v>1456</v>
      </c>
      <c r="D5473" s="8" t="s">
        <v>6338</v>
      </c>
      <c r="E5473" s="9">
        <v>373</v>
      </c>
      <c r="F5473" s="8" t="s">
        <v>1457</v>
      </c>
    </row>
    <row r="5474" spans="1:6" ht="15" x14ac:dyDescent="0.25">
      <c r="A5474" s="8" t="s">
        <v>1455</v>
      </c>
      <c r="B5474" s="8" t="s">
        <v>1456</v>
      </c>
      <c r="C5474" s="8" t="s">
        <v>1456</v>
      </c>
      <c r="D5474" s="8" t="s">
        <v>6339</v>
      </c>
      <c r="E5474" s="9">
        <v>323</v>
      </c>
      <c r="F5474" s="8" t="s">
        <v>1457</v>
      </c>
    </row>
    <row r="5475" spans="1:6" ht="15" x14ac:dyDescent="0.25">
      <c r="A5475" s="8" t="s">
        <v>1455</v>
      </c>
      <c r="B5475" s="8" t="s">
        <v>1456</v>
      </c>
      <c r="C5475" s="8" t="s">
        <v>1456</v>
      </c>
      <c r="D5475" s="8" t="s">
        <v>6340</v>
      </c>
      <c r="E5475" s="9">
        <v>462</v>
      </c>
      <c r="F5475" s="8" t="s">
        <v>1457</v>
      </c>
    </row>
    <row r="5476" spans="1:6" ht="15" x14ac:dyDescent="0.25">
      <c r="A5476" s="8" t="s">
        <v>1455</v>
      </c>
      <c r="B5476" s="8" t="s">
        <v>1456</v>
      </c>
      <c r="C5476" s="8" t="s">
        <v>1456</v>
      </c>
      <c r="D5476" s="8" t="s">
        <v>6341</v>
      </c>
      <c r="E5476" s="9">
        <v>347</v>
      </c>
      <c r="F5476" s="8" t="s">
        <v>1457</v>
      </c>
    </row>
    <row r="5477" spans="1:6" ht="15" x14ac:dyDescent="0.25">
      <c r="A5477" s="8" t="s">
        <v>1455</v>
      </c>
      <c r="B5477" s="8" t="s">
        <v>1456</v>
      </c>
      <c r="C5477" s="8" t="s">
        <v>1456</v>
      </c>
      <c r="D5477" s="8" t="s">
        <v>6342</v>
      </c>
      <c r="E5477" s="9">
        <v>274</v>
      </c>
      <c r="F5477" s="8" t="s">
        <v>1457</v>
      </c>
    </row>
    <row r="5478" spans="1:6" ht="15" x14ac:dyDescent="0.25">
      <c r="A5478" s="8" t="s">
        <v>1455</v>
      </c>
      <c r="B5478" s="8" t="s">
        <v>1456</v>
      </c>
      <c r="C5478" s="8" t="s">
        <v>1456</v>
      </c>
      <c r="D5478" s="8" t="s">
        <v>6343</v>
      </c>
      <c r="E5478" s="9">
        <v>250</v>
      </c>
      <c r="F5478" s="8" t="s">
        <v>1457</v>
      </c>
    </row>
    <row r="5479" spans="1:6" ht="15" x14ac:dyDescent="0.25">
      <c r="A5479" s="8" t="s">
        <v>1455</v>
      </c>
      <c r="B5479" s="8" t="s">
        <v>1456</v>
      </c>
      <c r="C5479" s="8" t="s">
        <v>1456</v>
      </c>
      <c r="D5479" s="8" t="s">
        <v>6344</v>
      </c>
      <c r="E5479" s="9">
        <v>439</v>
      </c>
      <c r="F5479" s="8" t="s">
        <v>1457</v>
      </c>
    </row>
    <row r="5480" spans="1:6" ht="15" x14ac:dyDescent="0.25">
      <c r="A5480" s="8" t="s">
        <v>1455</v>
      </c>
      <c r="B5480" s="8" t="s">
        <v>1456</v>
      </c>
      <c r="C5480" s="8" t="s">
        <v>1457</v>
      </c>
      <c r="D5480" s="8" t="s">
        <v>6345</v>
      </c>
      <c r="E5480" s="9">
        <v>279</v>
      </c>
      <c r="F5480" s="8" t="s">
        <v>1457</v>
      </c>
    </row>
    <row r="5481" spans="1:6" ht="15" x14ac:dyDescent="0.25">
      <c r="A5481" s="8" t="s">
        <v>1455</v>
      </c>
      <c r="B5481" s="8" t="s">
        <v>1456</v>
      </c>
      <c r="C5481" s="8" t="s">
        <v>1457</v>
      </c>
      <c r="D5481" s="8" t="s">
        <v>6346</v>
      </c>
      <c r="E5481" s="9">
        <v>366</v>
      </c>
      <c r="F5481" s="8" t="s">
        <v>1457</v>
      </c>
    </row>
    <row r="5482" spans="1:6" ht="15" x14ac:dyDescent="0.25">
      <c r="A5482" s="8" t="s">
        <v>1455</v>
      </c>
      <c r="B5482" s="8" t="s">
        <v>1456</v>
      </c>
      <c r="C5482" s="8" t="s">
        <v>1457</v>
      </c>
      <c r="D5482" s="8" t="s">
        <v>6347</v>
      </c>
      <c r="E5482" s="9">
        <v>178</v>
      </c>
      <c r="F5482" s="8" t="s">
        <v>1457</v>
      </c>
    </row>
    <row r="5483" spans="1:6" ht="15" x14ac:dyDescent="0.25">
      <c r="A5483" s="8" t="s">
        <v>1455</v>
      </c>
      <c r="B5483" s="8" t="s">
        <v>1456</v>
      </c>
      <c r="C5483" s="8" t="s">
        <v>1457</v>
      </c>
      <c r="D5483" s="8" t="s">
        <v>6348</v>
      </c>
      <c r="E5483" s="9">
        <v>361</v>
      </c>
      <c r="F5483" s="8" t="s">
        <v>1457</v>
      </c>
    </row>
    <row r="5484" spans="1:6" ht="15" x14ac:dyDescent="0.25">
      <c r="A5484" s="8" t="s">
        <v>1455</v>
      </c>
      <c r="B5484" s="8" t="s">
        <v>1459</v>
      </c>
      <c r="C5484" s="8" t="s">
        <v>1456</v>
      </c>
      <c r="D5484" s="8" t="s">
        <v>6349</v>
      </c>
      <c r="E5484" s="9">
        <v>49</v>
      </c>
      <c r="F5484" s="8" t="s">
        <v>1457</v>
      </c>
    </row>
    <row r="5485" spans="1:6" ht="15" x14ac:dyDescent="0.25">
      <c r="A5485" s="8" t="s">
        <v>1455</v>
      </c>
      <c r="B5485" s="8" t="s">
        <v>1459</v>
      </c>
      <c r="C5485" s="8" t="s">
        <v>1456</v>
      </c>
      <c r="D5485" s="8" t="s">
        <v>6350</v>
      </c>
      <c r="E5485" s="9">
        <v>10</v>
      </c>
      <c r="F5485" s="8" t="s">
        <v>1457</v>
      </c>
    </row>
    <row r="5486" spans="1:6" ht="15" x14ac:dyDescent="0.25">
      <c r="A5486" s="8" t="s">
        <v>1455</v>
      </c>
      <c r="B5486" s="8" t="s">
        <v>1459</v>
      </c>
      <c r="C5486" s="8" t="s">
        <v>1456</v>
      </c>
      <c r="D5486" s="8" t="s">
        <v>6351</v>
      </c>
      <c r="E5486" s="9">
        <v>12</v>
      </c>
      <c r="F5486" s="8" t="s">
        <v>1457</v>
      </c>
    </row>
    <row r="5487" spans="1:6" ht="15" x14ac:dyDescent="0.25">
      <c r="A5487" s="8" t="s">
        <v>1455</v>
      </c>
      <c r="B5487" s="8" t="s">
        <v>1459</v>
      </c>
      <c r="C5487" s="8" t="s">
        <v>1460</v>
      </c>
      <c r="D5487" s="8" t="s">
        <v>6352</v>
      </c>
      <c r="E5487" s="9">
        <v>209</v>
      </c>
      <c r="F5487" s="8" t="s">
        <v>1457</v>
      </c>
    </row>
    <row r="5488" spans="1:6" ht="15" x14ac:dyDescent="0.25">
      <c r="A5488" s="8" t="s">
        <v>1455</v>
      </c>
      <c r="B5488" s="8" t="s">
        <v>1459</v>
      </c>
      <c r="C5488" s="8" t="s">
        <v>1460</v>
      </c>
      <c r="D5488" s="8" t="s">
        <v>6353</v>
      </c>
      <c r="E5488" s="9">
        <v>325</v>
      </c>
      <c r="F5488" s="8" t="s">
        <v>1457</v>
      </c>
    </row>
    <row r="5489" spans="1:6" ht="15" x14ac:dyDescent="0.25">
      <c r="A5489" s="8" t="s">
        <v>1455</v>
      </c>
      <c r="B5489" s="8" t="s">
        <v>1459</v>
      </c>
      <c r="C5489" s="8" t="s">
        <v>1460</v>
      </c>
      <c r="D5489" s="8" t="s">
        <v>6354</v>
      </c>
      <c r="E5489" s="9">
        <v>228</v>
      </c>
      <c r="F5489" s="8" t="s">
        <v>1457</v>
      </c>
    </row>
    <row r="5490" spans="1:6" ht="15" x14ac:dyDescent="0.25">
      <c r="A5490" s="8" t="s">
        <v>1455</v>
      </c>
      <c r="B5490" s="8" t="s">
        <v>1459</v>
      </c>
      <c r="C5490" s="8" t="s">
        <v>1460</v>
      </c>
      <c r="D5490" s="8" t="s">
        <v>6355</v>
      </c>
      <c r="E5490" s="9">
        <v>132</v>
      </c>
      <c r="F5490" s="8" t="s">
        <v>1457</v>
      </c>
    </row>
    <row r="5491" spans="1:6" ht="15" x14ac:dyDescent="0.25">
      <c r="A5491" s="8" t="s">
        <v>1455</v>
      </c>
      <c r="B5491" s="8" t="s">
        <v>1459</v>
      </c>
      <c r="C5491" s="8" t="s">
        <v>1460</v>
      </c>
      <c r="D5491" s="8" t="s">
        <v>6356</v>
      </c>
      <c r="E5491" s="9">
        <v>160</v>
      </c>
      <c r="F5491" s="8" t="s">
        <v>1457</v>
      </c>
    </row>
    <row r="5492" spans="1:6" ht="15" x14ac:dyDescent="0.25">
      <c r="A5492" s="8" t="s">
        <v>1455</v>
      </c>
      <c r="B5492" s="8" t="s">
        <v>1459</v>
      </c>
      <c r="C5492" s="8" t="s">
        <v>1459</v>
      </c>
      <c r="D5492" s="8" t="s">
        <v>6352</v>
      </c>
      <c r="E5492" s="9">
        <v>20</v>
      </c>
      <c r="F5492" s="8" t="s">
        <v>1457</v>
      </c>
    </row>
    <row r="5493" spans="1:6" ht="15" x14ac:dyDescent="0.25">
      <c r="A5493" s="8" t="s">
        <v>1455</v>
      </c>
      <c r="B5493" s="8" t="s">
        <v>1459</v>
      </c>
      <c r="C5493" s="8" t="s">
        <v>1459</v>
      </c>
      <c r="D5493" s="8" t="s">
        <v>6357</v>
      </c>
      <c r="E5493" s="9">
        <v>324</v>
      </c>
      <c r="F5493" s="8" t="s">
        <v>1457</v>
      </c>
    </row>
    <row r="5494" spans="1:6" ht="15" x14ac:dyDescent="0.25">
      <c r="A5494" s="8" t="s">
        <v>1455</v>
      </c>
      <c r="B5494" s="8" t="s">
        <v>1459</v>
      </c>
      <c r="C5494" s="8" t="s">
        <v>1459</v>
      </c>
      <c r="D5494" s="8" t="s">
        <v>6349</v>
      </c>
      <c r="E5494" s="9">
        <v>347</v>
      </c>
      <c r="F5494" s="8" t="s">
        <v>1457</v>
      </c>
    </row>
    <row r="5495" spans="1:6" ht="15" x14ac:dyDescent="0.25">
      <c r="A5495" s="8" t="s">
        <v>1455</v>
      </c>
      <c r="B5495" s="8" t="s">
        <v>1459</v>
      </c>
      <c r="C5495" s="8" t="s">
        <v>1459</v>
      </c>
      <c r="D5495" s="8" t="s">
        <v>6358</v>
      </c>
      <c r="E5495" s="9">
        <v>316</v>
      </c>
      <c r="F5495" s="8" t="s">
        <v>1457</v>
      </c>
    </row>
    <row r="5496" spans="1:6" ht="15" x14ac:dyDescent="0.25">
      <c r="A5496" s="8" t="s">
        <v>1455</v>
      </c>
      <c r="B5496" s="8" t="s">
        <v>1459</v>
      </c>
      <c r="C5496" s="8" t="s">
        <v>1459</v>
      </c>
      <c r="D5496" s="8" t="s">
        <v>6350</v>
      </c>
      <c r="E5496" s="9">
        <v>308</v>
      </c>
      <c r="F5496" s="8" t="s">
        <v>1457</v>
      </c>
    </row>
    <row r="5497" spans="1:6" ht="15" x14ac:dyDescent="0.25">
      <c r="A5497" s="8" t="s">
        <v>1455</v>
      </c>
      <c r="B5497" s="8" t="s">
        <v>1459</v>
      </c>
      <c r="C5497" s="8" t="s">
        <v>1459</v>
      </c>
      <c r="D5497" s="8" t="s">
        <v>6359</v>
      </c>
      <c r="E5497" s="9">
        <v>449</v>
      </c>
      <c r="F5497" s="8" t="s">
        <v>1457</v>
      </c>
    </row>
    <row r="5498" spans="1:6" ht="15" x14ac:dyDescent="0.25">
      <c r="A5498" s="8" t="s">
        <v>1455</v>
      </c>
      <c r="B5498" s="8" t="s">
        <v>1459</v>
      </c>
      <c r="C5498" s="8" t="s">
        <v>1459</v>
      </c>
      <c r="D5498" s="8" t="s">
        <v>6360</v>
      </c>
      <c r="E5498" s="9">
        <v>169</v>
      </c>
      <c r="F5498" s="8" t="s">
        <v>1457</v>
      </c>
    </row>
    <row r="5499" spans="1:6" ht="15" x14ac:dyDescent="0.25">
      <c r="A5499" s="8" t="s">
        <v>1455</v>
      </c>
      <c r="B5499" s="8" t="s">
        <v>1459</v>
      </c>
      <c r="C5499" s="8" t="s">
        <v>1459</v>
      </c>
      <c r="D5499" s="8" t="s">
        <v>6351</v>
      </c>
      <c r="E5499" s="9">
        <v>222</v>
      </c>
      <c r="F5499" s="8" t="s">
        <v>1457</v>
      </c>
    </row>
    <row r="5500" spans="1:6" ht="15" x14ac:dyDescent="0.25">
      <c r="A5500" s="8" t="s">
        <v>1455</v>
      </c>
      <c r="B5500" s="8" t="s">
        <v>1459</v>
      </c>
      <c r="C5500" s="8" t="s">
        <v>1459</v>
      </c>
      <c r="D5500" s="8" t="s">
        <v>6361</v>
      </c>
      <c r="E5500" s="9">
        <v>244</v>
      </c>
      <c r="F5500" s="8" t="s">
        <v>1457</v>
      </c>
    </row>
    <row r="5501" spans="1:6" ht="15" x14ac:dyDescent="0.25">
      <c r="A5501" s="8" t="s">
        <v>1455</v>
      </c>
      <c r="B5501" s="8" t="s">
        <v>1459</v>
      </c>
      <c r="C5501" s="8" t="s">
        <v>1459</v>
      </c>
      <c r="D5501" s="8" t="s">
        <v>6362</v>
      </c>
      <c r="E5501" s="9">
        <v>244</v>
      </c>
      <c r="F5501" s="8" t="s">
        <v>1457</v>
      </c>
    </row>
    <row r="5502" spans="1:6" ht="15" x14ac:dyDescent="0.25">
      <c r="A5502" s="8" t="s">
        <v>1455</v>
      </c>
      <c r="B5502" s="8" t="s">
        <v>1459</v>
      </c>
      <c r="C5502" s="8" t="s">
        <v>1459</v>
      </c>
      <c r="D5502" s="8" t="s">
        <v>6363</v>
      </c>
      <c r="E5502" s="9">
        <v>336</v>
      </c>
      <c r="F5502" s="8" t="s">
        <v>1457</v>
      </c>
    </row>
    <row r="5503" spans="1:6" ht="15" x14ac:dyDescent="0.25">
      <c r="A5503" s="8" t="s">
        <v>1455</v>
      </c>
      <c r="B5503" s="8" t="s">
        <v>1459</v>
      </c>
      <c r="C5503" s="8" t="s">
        <v>1458</v>
      </c>
      <c r="D5503" s="8" t="s">
        <v>6364</v>
      </c>
      <c r="E5503" s="9">
        <v>476</v>
      </c>
      <c r="F5503" s="8" t="s">
        <v>1457</v>
      </c>
    </row>
    <row r="5504" spans="1:6" ht="15" x14ac:dyDescent="0.25">
      <c r="A5504" s="8" t="s">
        <v>1455</v>
      </c>
      <c r="B5504" s="8" t="s">
        <v>1459</v>
      </c>
      <c r="C5504" s="8" t="s">
        <v>1458</v>
      </c>
      <c r="D5504" s="8" t="s">
        <v>6365</v>
      </c>
      <c r="E5504" s="9">
        <v>240</v>
      </c>
      <c r="F5504" s="8" t="s">
        <v>1457</v>
      </c>
    </row>
    <row r="5505" spans="1:6" ht="15" x14ac:dyDescent="0.25">
      <c r="A5505" s="8" t="s">
        <v>1455</v>
      </c>
      <c r="B5505" s="8" t="s">
        <v>1459</v>
      </c>
      <c r="C5505" s="8" t="s">
        <v>1458</v>
      </c>
      <c r="D5505" s="8" t="s">
        <v>6351</v>
      </c>
      <c r="E5505" s="9">
        <v>30</v>
      </c>
      <c r="F5505" s="8" t="s">
        <v>1457</v>
      </c>
    </row>
    <row r="5506" spans="1:6" ht="15" x14ac:dyDescent="0.25">
      <c r="A5506" s="8" t="s">
        <v>1455</v>
      </c>
      <c r="B5506" s="8" t="s">
        <v>1459</v>
      </c>
      <c r="C5506" s="8" t="s">
        <v>1458</v>
      </c>
      <c r="D5506" s="8" t="s">
        <v>6366</v>
      </c>
      <c r="E5506" s="9">
        <v>573</v>
      </c>
      <c r="F5506" s="8" t="s">
        <v>1457</v>
      </c>
    </row>
    <row r="5507" spans="1:6" ht="15" x14ac:dyDescent="0.25">
      <c r="A5507" s="8" t="s">
        <v>1455</v>
      </c>
      <c r="B5507" s="8" t="s">
        <v>1459</v>
      </c>
      <c r="C5507" s="8" t="s">
        <v>1458</v>
      </c>
      <c r="D5507" s="8" t="s">
        <v>6367</v>
      </c>
      <c r="E5507" s="9">
        <v>267</v>
      </c>
      <c r="F5507" s="8" t="s">
        <v>1457</v>
      </c>
    </row>
    <row r="5508" spans="1:6" ht="15" x14ac:dyDescent="0.25">
      <c r="A5508" s="8" t="s">
        <v>1455</v>
      </c>
      <c r="B5508" s="8" t="s">
        <v>1459</v>
      </c>
      <c r="C5508" s="8" t="s">
        <v>1458</v>
      </c>
      <c r="D5508" s="8" t="s">
        <v>6368</v>
      </c>
      <c r="E5508" s="9">
        <v>243</v>
      </c>
      <c r="F5508" s="8" t="s">
        <v>1457</v>
      </c>
    </row>
    <row r="5509" spans="1:6" ht="15" x14ac:dyDescent="0.25">
      <c r="A5509" s="8" t="s">
        <v>1455</v>
      </c>
      <c r="B5509" s="8" t="s">
        <v>1459</v>
      </c>
      <c r="C5509" s="8" t="s">
        <v>1458</v>
      </c>
      <c r="D5509" s="8" t="s">
        <v>6369</v>
      </c>
      <c r="E5509" s="9">
        <v>245</v>
      </c>
      <c r="F5509" s="8" t="s">
        <v>1457</v>
      </c>
    </row>
    <row r="5510" spans="1:6" ht="15" x14ac:dyDescent="0.25">
      <c r="A5510" s="8" t="s">
        <v>1455</v>
      </c>
      <c r="B5510" s="8" t="s">
        <v>1459</v>
      </c>
      <c r="C5510" s="8" t="s">
        <v>1458</v>
      </c>
      <c r="D5510" s="8" t="s">
        <v>6370</v>
      </c>
      <c r="E5510" s="9">
        <v>76</v>
      </c>
      <c r="F5510" s="8" t="s">
        <v>1457</v>
      </c>
    </row>
    <row r="5511" spans="1:6" ht="15" x14ac:dyDescent="0.25">
      <c r="A5511" s="8" t="s">
        <v>1455</v>
      </c>
      <c r="B5511" s="8" t="s">
        <v>1459</v>
      </c>
      <c r="C5511" s="8" t="s">
        <v>1461</v>
      </c>
      <c r="D5511" s="8" t="s">
        <v>6371</v>
      </c>
      <c r="E5511" s="9">
        <v>254</v>
      </c>
      <c r="F5511" s="8" t="s">
        <v>1457</v>
      </c>
    </row>
    <row r="5512" spans="1:6" ht="15" x14ac:dyDescent="0.25">
      <c r="A5512" s="8" t="s">
        <v>1455</v>
      </c>
      <c r="B5512" s="8" t="s">
        <v>1459</v>
      </c>
      <c r="C5512" s="8" t="s">
        <v>1461</v>
      </c>
      <c r="D5512" s="8" t="s">
        <v>6372</v>
      </c>
      <c r="E5512" s="9">
        <v>376</v>
      </c>
      <c r="F5512" s="8" t="s">
        <v>1457</v>
      </c>
    </row>
    <row r="5513" spans="1:6" ht="15" x14ac:dyDescent="0.25">
      <c r="A5513" s="8" t="s">
        <v>1455</v>
      </c>
      <c r="B5513" s="8" t="s">
        <v>1459</v>
      </c>
      <c r="C5513" s="8" t="s">
        <v>1461</v>
      </c>
      <c r="D5513" s="8" t="s">
        <v>6373</v>
      </c>
      <c r="E5513" s="9">
        <v>316</v>
      </c>
      <c r="F5513" s="8" t="s">
        <v>1457</v>
      </c>
    </row>
    <row r="5514" spans="1:6" ht="15" x14ac:dyDescent="0.25">
      <c r="A5514" s="8" t="s">
        <v>1455</v>
      </c>
      <c r="B5514" s="8" t="s">
        <v>1459</v>
      </c>
      <c r="C5514" s="8" t="s">
        <v>1461</v>
      </c>
      <c r="D5514" s="8" t="s">
        <v>6374</v>
      </c>
      <c r="E5514" s="9">
        <v>192</v>
      </c>
      <c r="F5514" s="8" t="s">
        <v>1457</v>
      </c>
    </row>
    <row r="5515" spans="1:6" ht="15" x14ac:dyDescent="0.25">
      <c r="A5515" s="8" t="s">
        <v>1455</v>
      </c>
      <c r="B5515" s="8" t="s">
        <v>1459</v>
      </c>
      <c r="C5515" s="8" t="s">
        <v>1461</v>
      </c>
      <c r="D5515" s="8" t="s">
        <v>6375</v>
      </c>
      <c r="E5515" s="9">
        <v>350</v>
      </c>
      <c r="F5515" s="8" t="s">
        <v>1457</v>
      </c>
    </row>
    <row r="5516" spans="1:6" ht="15" x14ac:dyDescent="0.25">
      <c r="A5516" s="8" t="s">
        <v>1455</v>
      </c>
      <c r="B5516" s="8" t="s">
        <v>1459</v>
      </c>
      <c r="C5516" s="8" t="s">
        <v>1461</v>
      </c>
      <c r="D5516" s="8" t="s">
        <v>6376</v>
      </c>
      <c r="E5516" s="9">
        <v>218</v>
      </c>
      <c r="F5516" s="8" t="s">
        <v>1457</v>
      </c>
    </row>
    <row r="5517" spans="1:6" ht="15" x14ac:dyDescent="0.25">
      <c r="A5517" s="8" t="s">
        <v>1455</v>
      </c>
      <c r="B5517" s="8" t="s">
        <v>1462</v>
      </c>
      <c r="C5517" s="8" t="s">
        <v>1457</v>
      </c>
      <c r="D5517" s="8" t="s">
        <v>6377</v>
      </c>
      <c r="E5517" s="9">
        <v>284</v>
      </c>
      <c r="F5517" s="8" t="s">
        <v>1457</v>
      </c>
    </row>
    <row r="5518" spans="1:6" ht="15" x14ac:dyDescent="0.25">
      <c r="A5518" s="8" t="s">
        <v>1455</v>
      </c>
      <c r="B5518" s="8" t="s">
        <v>1462</v>
      </c>
      <c r="C5518" s="8" t="s">
        <v>1457</v>
      </c>
      <c r="D5518" s="8" t="s">
        <v>6378</v>
      </c>
      <c r="E5518" s="9">
        <v>373</v>
      </c>
      <c r="F5518" s="8" t="s">
        <v>1457</v>
      </c>
    </row>
    <row r="5519" spans="1:6" ht="15" x14ac:dyDescent="0.25">
      <c r="A5519" s="8" t="s">
        <v>1455</v>
      </c>
      <c r="B5519" s="8" t="s">
        <v>1462</v>
      </c>
      <c r="C5519" s="8" t="s">
        <v>1457</v>
      </c>
      <c r="D5519" s="8" t="s">
        <v>6379</v>
      </c>
      <c r="E5519" s="9">
        <v>381</v>
      </c>
      <c r="F5519" s="8" t="s">
        <v>1457</v>
      </c>
    </row>
    <row r="5520" spans="1:6" ht="15" x14ac:dyDescent="0.25">
      <c r="A5520" s="8" t="s">
        <v>1455</v>
      </c>
      <c r="B5520" s="8" t="s">
        <v>1462</v>
      </c>
      <c r="C5520" s="8" t="s">
        <v>1457</v>
      </c>
      <c r="D5520" s="8" t="s">
        <v>6380</v>
      </c>
      <c r="E5520" s="9">
        <v>306</v>
      </c>
      <c r="F5520" s="8" t="s">
        <v>1457</v>
      </c>
    </row>
    <row r="5521" spans="1:6" ht="15" x14ac:dyDescent="0.25">
      <c r="A5521" s="8" t="s">
        <v>1455</v>
      </c>
      <c r="B5521" s="8" t="s">
        <v>1462</v>
      </c>
      <c r="C5521" s="8" t="s">
        <v>1457</v>
      </c>
      <c r="D5521" s="8" t="s">
        <v>6381</v>
      </c>
      <c r="E5521" s="9">
        <v>302</v>
      </c>
      <c r="F5521" s="8" t="s">
        <v>1457</v>
      </c>
    </row>
    <row r="5522" spans="1:6" ht="15" x14ac:dyDescent="0.25">
      <c r="A5522" s="8" t="s">
        <v>1455</v>
      </c>
      <c r="B5522" s="8" t="s">
        <v>1462</v>
      </c>
      <c r="C5522" s="8" t="s">
        <v>1457</v>
      </c>
      <c r="D5522" s="8" t="s">
        <v>6382</v>
      </c>
      <c r="E5522" s="9">
        <v>402</v>
      </c>
      <c r="F5522" s="8" t="s">
        <v>1457</v>
      </c>
    </row>
    <row r="5523" spans="1:6" ht="15" x14ac:dyDescent="0.25">
      <c r="A5523" s="8" t="s">
        <v>1455</v>
      </c>
      <c r="B5523" s="8" t="s">
        <v>1462</v>
      </c>
      <c r="C5523" s="8" t="s">
        <v>1457</v>
      </c>
      <c r="D5523" s="8" t="s">
        <v>6383</v>
      </c>
      <c r="E5523" s="9">
        <v>466</v>
      </c>
      <c r="F5523" s="8" t="s">
        <v>1457</v>
      </c>
    </row>
    <row r="5524" spans="1:6" ht="15" x14ac:dyDescent="0.25">
      <c r="A5524" s="8" t="s">
        <v>1455</v>
      </c>
      <c r="B5524" s="8" t="s">
        <v>1462</v>
      </c>
      <c r="C5524" s="8" t="s">
        <v>1457</v>
      </c>
      <c r="D5524" s="8" t="s">
        <v>6384</v>
      </c>
      <c r="E5524" s="9">
        <v>145</v>
      </c>
      <c r="F5524" s="8" t="s">
        <v>1457</v>
      </c>
    </row>
    <row r="5525" spans="1:6" ht="15" x14ac:dyDescent="0.25">
      <c r="A5525" s="8" t="s">
        <v>1455</v>
      </c>
      <c r="B5525" s="8" t="s">
        <v>1462</v>
      </c>
      <c r="C5525" s="8" t="s">
        <v>1457</v>
      </c>
      <c r="D5525" s="8" t="s">
        <v>6385</v>
      </c>
      <c r="E5525" s="9">
        <v>366</v>
      </c>
      <c r="F5525" s="8" t="s">
        <v>1457</v>
      </c>
    </row>
    <row r="5526" spans="1:6" ht="15" x14ac:dyDescent="0.25">
      <c r="A5526" s="8" t="s">
        <v>1455</v>
      </c>
      <c r="B5526" s="8" t="s">
        <v>1462</v>
      </c>
      <c r="C5526" s="8" t="s">
        <v>1457</v>
      </c>
      <c r="D5526" s="8" t="s">
        <v>6386</v>
      </c>
      <c r="E5526" s="9">
        <v>345</v>
      </c>
      <c r="F5526" s="8" t="s">
        <v>1457</v>
      </c>
    </row>
    <row r="5527" spans="1:6" ht="15" x14ac:dyDescent="0.25">
      <c r="A5527" s="8" t="s">
        <v>1455</v>
      </c>
      <c r="B5527" s="8" t="s">
        <v>1462</v>
      </c>
      <c r="C5527" s="8" t="s">
        <v>1457</v>
      </c>
      <c r="D5527" s="8" t="s">
        <v>6387</v>
      </c>
      <c r="E5527" s="9">
        <v>249</v>
      </c>
      <c r="F5527" s="8" t="s">
        <v>1457</v>
      </c>
    </row>
    <row r="5528" spans="1:6" ht="15" x14ac:dyDescent="0.25">
      <c r="A5528" s="8" t="s">
        <v>1455</v>
      </c>
      <c r="B5528" s="8" t="s">
        <v>1462</v>
      </c>
      <c r="C5528" s="8" t="s">
        <v>1457</v>
      </c>
      <c r="D5528" s="8" t="s">
        <v>6388</v>
      </c>
      <c r="E5528" s="9">
        <v>313</v>
      </c>
      <c r="F5528" s="8" t="s">
        <v>1457</v>
      </c>
    </row>
    <row r="5529" spans="1:6" ht="15" x14ac:dyDescent="0.25">
      <c r="A5529" s="8" t="s">
        <v>1455</v>
      </c>
      <c r="B5529" s="8" t="s">
        <v>1462</v>
      </c>
      <c r="C5529" s="8" t="s">
        <v>1457</v>
      </c>
      <c r="D5529" s="8" t="s">
        <v>6389</v>
      </c>
      <c r="E5529" s="9">
        <v>332</v>
      </c>
      <c r="F5529" s="8" t="s">
        <v>1457</v>
      </c>
    </row>
    <row r="5530" spans="1:6" ht="15" x14ac:dyDescent="0.25">
      <c r="A5530" s="8" t="s">
        <v>1455</v>
      </c>
      <c r="B5530" s="8" t="s">
        <v>1462</v>
      </c>
      <c r="C5530" s="8" t="s">
        <v>1457</v>
      </c>
      <c r="D5530" s="8" t="s">
        <v>6390</v>
      </c>
      <c r="E5530" s="9">
        <v>364</v>
      </c>
      <c r="F5530" s="8" t="s">
        <v>1457</v>
      </c>
    </row>
    <row r="5531" spans="1:6" ht="15" x14ac:dyDescent="0.25">
      <c r="A5531" s="8" t="s">
        <v>1455</v>
      </c>
      <c r="B5531" s="8" t="s">
        <v>1462</v>
      </c>
      <c r="C5531" s="8" t="s">
        <v>1457</v>
      </c>
      <c r="D5531" s="8" t="s">
        <v>6391</v>
      </c>
      <c r="E5531" s="9">
        <v>212</v>
      </c>
      <c r="F5531" s="8" t="s">
        <v>1457</v>
      </c>
    </row>
    <row r="5532" spans="1:6" ht="15" x14ac:dyDescent="0.25">
      <c r="A5532" s="8" t="s">
        <v>1455</v>
      </c>
      <c r="B5532" s="8" t="s">
        <v>1462</v>
      </c>
      <c r="C5532" s="8" t="s">
        <v>1457</v>
      </c>
      <c r="D5532" s="8" t="s">
        <v>6392</v>
      </c>
      <c r="E5532" s="9">
        <v>462</v>
      </c>
      <c r="F5532" s="8" t="s">
        <v>1457</v>
      </c>
    </row>
    <row r="5533" spans="1:6" ht="15" x14ac:dyDescent="0.25">
      <c r="A5533" s="8" t="s">
        <v>1455</v>
      </c>
      <c r="B5533" s="8" t="s">
        <v>1462</v>
      </c>
      <c r="C5533" s="8" t="s">
        <v>1457</v>
      </c>
      <c r="D5533" s="8" t="s">
        <v>6393</v>
      </c>
      <c r="E5533" s="9">
        <v>335</v>
      </c>
      <c r="F5533" s="8" t="s">
        <v>1457</v>
      </c>
    </row>
    <row r="5534" spans="1:6" ht="15" x14ac:dyDescent="0.25">
      <c r="A5534" s="8" t="s">
        <v>1455</v>
      </c>
      <c r="B5534" s="8" t="s">
        <v>1462</v>
      </c>
      <c r="C5534" s="8" t="s">
        <v>1457</v>
      </c>
      <c r="D5534" s="8" t="s">
        <v>6394</v>
      </c>
      <c r="E5534" s="9">
        <v>175</v>
      </c>
      <c r="F5534" s="8" t="s">
        <v>1457</v>
      </c>
    </row>
    <row r="5535" spans="1:6" ht="15" x14ac:dyDescent="0.25">
      <c r="A5535" s="8" t="s">
        <v>1455</v>
      </c>
      <c r="B5535" s="8" t="s">
        <v>1462</v>
      </c>
      <c r="C5535" s="8" t="s">
        <v>1457</v>
      </c>
      <c r="D5535" s="8" t="s">
        <v>6395</v>
      </c>
      <c r="E5535" s="9">
        <v>512</v>
      </c>
      <c r="F5535" s="8" t="s">
        <v>1457</v>
      </c>
    </row>
    <row r="5536" spans="1:6" ht="15" x14ac:dyDescent="0.25">
      <c r="A5536" s="8" t="s">
        <v>1455</v>
      </c>
      <c r="B5536" s="8" t="s">
        <v>1462</v>
      </c>
      <c r="C5536" s="8" t="s">
        <v>1457</v>
      </c>
      <c r="D5536" s="8" t="s">
        <v>6396</v>
      </c>
      <c r="E5536" s="9">
        <v>569</v>
      </c>
      <c r="F5536" s="8" t="s">
        <v>1457</v>
      </c>
    </row>
    <row r="5537" spans="1:6" ht="15" x14ac:dyDescent="0.25">
      <c r="A5537" s="8" t="s">
        <v>1455</v>
      </c>
      <c r="B5537" s="8" t="s">
        <v>1462</v>
      </c>
      <c r="C5537" s="8" t="s">
        <v>1457</v>
      </c>
      <c r="D5537" s="8" t="s">
        <v>6397</v>
      </c>
      <c r="E5537" s="9">
        <v>163</v>
      </c>
      <c r="F5537" s="8" t="s">
        <v>1457</v>
      </c>
    </row>
    <row r="5538" spans="1:6" ht="15" x14ac:dyDescent="0.25">
      <c r="A5538" s="8" t="s">
        <v>1455</v>
      </c>
      <c r="B5538" s="8" t="s">
        <v>1462</v>
      </c>
      <c r="C5538" s="8" t="s">
        <v>1457</v>
      </c>
      <c r="D5538" s="8" t="s">
        <v>6398</v>
      </c>
      <c r="E5538" s="9">
        <v>202</v>
      </c>
      <c r="F5538" s="8" t="s">
        <v>1457</v>
      </c>
    </row>
    <row r="5539" spans="1:6" ht="15" x14ac:dyDescent="0.25">
      <c r="A5539" s="8" t="s">
        <v>1455</v>
      </c>
      <c r="B5539" s="8" t="s">
        <v>1462</v>
      </c>
      <c r="C5539" s="8" t="s">
        <v>1457</v>
      </c>
      <c r="D5539" s="8" t="s">
        <v>6399</v>
      </c>
      <c r="E5539" s="9">
        <v>249</v>
      </c>
      <c r="F5539" s="8" t="s">
        <v>1457</v>
      </c>
    </row>
    <row r="5540" spans="1:6" ht="15" x14ac:dyDescent="0.25">
      <c r="A5540" s="8" t="s">
        <v>1455</v>
      </c>
      <c r="B5540" s="8" t="s">
        <v>1462</v>
      </c>
      <c r="C5540" s="8" t="s">
        <v>1457</v>
      </c>
      <c r="D5540" s="8" t="s">
        <v>6400</v>
      </c>
      <c r="E5540" s="9">
        <v>196</v>
      </c>
      <c r="F5540" s="8" t="s">
        <v>1457</v>
      </c>
    </row>
    <row r="5541" spans="1:6" ht="15" x14ac:dyDescent="0.25">
      <c r="A5541" s="8" t="s">
        <v>1455</v>
      </c>
      <c r="B5541" s="8" t="s">
        <v>1462</v>
      </c>
      <c r="C5541" s="8" t="s">
        <v>1457</v>
      </c>
      <c r="D5541" s="8" t="s">
        <v>6401</v>
      </c>
      <c r="E5541" s="9">
        <v>190</v>
      </c>
      <c r="F5541" s="8" t="s">
        <v>1457</v>
      </c>
    </row>
    <row r="5542" spans="1:6" ht="15" x14ac:dyDescent="0.25">
      <c r="A5542" s="8" t="s">
        <v>1455</v>
      </c>
      <c r="B5542" s="8" t="s">
        <v>1462</v>
      </c>
      <c r="C5542" s="8" t="s">
        <v>1457</v>
      </c>
      <c r="D5542" s="8" t="s">
        <v>6402</v>
      </c>
      <c r="E5542" s="9">
        <v>177</v>
      </c>
      <c r="F5542" s="8" t="s">
        <v>1457</v>
      </c>
    </row>
    <row r="5543" spans="1:6" ht="15" x14ac:dyDescent="0.25">
      <c r="A5543" s="8" t="s">
        <v>1455</v>
      </c>
      <c r="B5543" s="8" t="s">
        <v>776</v>
      </c>
      <c r="C5543" s="8" t="s">
        <v>1456</v>
      </c>
      <c r="D5543" s="8" t="s">
        <v>6403</v>
      </c>
      <c r="E5543" s="9">
        <v>379</v>
      </c>
      <c r="F5543" s="8" t="s">
        <v>1457</v>
      </c>
    </row>
    <row r="5544" spans="1:6" ht="15" x14ac:dyDescent="0.25">
      <c r="A5544" s="8" t="s">
        <v>1455</v>
      </c>
      <c r="B5544" s="8" t="s">
        <v>776</v>
      </c>
      <c r="C5544" s="8" t="s">
        <v>1456</v>
      </c>
      <c r="D5544" s="8" t="s">
        <v>6404</v>
      </c>
      <c r="E5544" s="9">
        <v>450</v>
      </c>
      <c r="F5544" s="8" t="s">
        <v>1457</v>
      </c>
    </row>
    <row r="5545" spans="1:6" ht="15" x14ac:dyDescent="0.25">
      <c r="A5545" s="8" t="s">
        <v>1455</v>
      </c>
      <c r="B5545" s="8" t="s">
        <v>776</v>
      </c>
      <c r="C5545" s="8" t="s">
        <v>1456</v>
      </c>
      <c r="D5545" s="8" t="s">
        <v>6405</v>
      </c>
      <c r="E5545" s="9">
        <v>339</v>
      </c>
      <c r="F5545" s="8" t="s">
        <v>1457</v>
      </c>
    </row>
    <row r="5546" spans="1:6" ht="15" x14ac:dyDescent="0.25">
      <c r="A5546" s="8" t="s">
        <v>1455</v>
      </c>
      <c r="B5546" s="8" t="s">
        <v>776</v>
      </c>
      <c r="C5546" s="8" t="s">
        <v>1456</v>
      </c>
      <c r="D5546" s="8" t="s">
        <v>6406</v>
      </c>
      <c r="E5546" s="9">
        <v>358</v>
      </c>
      <c r="F5546" s="8" t="s">
        <v>1457</v>
      </c>
    </row>
    <row r="5547" spans="1:6" ht="15" x14ac:dyDescent="0.25">
      <c r="A5547" s="8" t="s">
        <v>1455</v>
      </c>
      <c r="B5547" s="8" t="s">
        <v>776</v>
      </c>
      <c r="C5547" s="8" t="s">
        <v>1456</v>
      </c>
      <c r="D5547" s="8" t="s">
        <v>6407</v>
      </c>
      <c r="E5547" s="9">
        <v>369</v>
      </c>
      <c r="F5547" s="8" t="s">
        <v>1457</v>
      </c>
    </row>
    <row r="5548" spans="1:6" ht="15" x14ac:dyDescent="0.25">
      <c r="A5548" s="8" t="s">
        <v>1455</v>
      </c>
      <c r="B5548" s="8" t="s">
        <v>776</v>
      </c>
      <c r="C5548" s="8" t="s">
        <v>1456</v>
      </c>
      <c r="D5548" s="8" t="s">
        <v>6408</v>
      </c>
      <c r="E5548" s="9">
        <v>207</v>
      </c>
      <c r="F5548" s="8" t="s">
        <v>1457</v>
      </c>
    </row>
    <row r="5549" spans="1:6" ht="15" x14ac:dyDescent="0.25">
      <c r="A5549" s="8" t="s">
        <v>1455</v>
      </c>
      <c r="B5549" s="8" t="s">
        <v>776</v>
      </c>
      <c r="C5549" s="8" t="s">
        <v>1456</v>
      </c>
      <c r="D5549" s="8" t="s">
        <v>6409</v>
      </c>
      <c r="E5549" s="9">
        <v>345</v>
      </c>
      <c r="F5549" s="8" t="s">
        <v>1457</v>
      </c>
    </row>
    <row r="5550" spans="1:6" ht="15" x14ac:dyDescent="0.25">
      <c r="A5550" s="8" t="s">
        <v>1455</v>
      </c>
      <c r="B5550" s="8" t="s">
        <v>776</v>
      </c>
      <c r="C5550" s="8" t="s">
        <v>1456</v>
      </c>
      <c r="D5550" s="8" t="s">
        <v>6410</v>
      </c>
      <c r="E5550" s="9">
        <v>302</v>
      </c>
      <c r="F5550" s="8" t="s">
        <v>1457</v>
      </c>
    </row>
    <row r="5551" spans="1:6" ht="15" x14ac:dyDescent="0.25">
      <c r="A5551" s="8" t="s">
        <v>1455</v>
      </c>
      <c r="B5551" s="8" t="s">
        <v>776</v>
      </c>
      <c r="C5551" s="8" t="s">
        <v>1456</v>
      </c>
      <c r="D5551" s="8" t="s">
        <v>6411</v>
      </c>
      <c r="E5551" s="9">
        <v>331</v>
      </c>
      <c r="F5551" s="8" t="s">
        <v>1457</v>
      </c>
    </row>
    <row r="5552" spans="1:6" ht="15" x14ac:dyDescent="0.25">
      <c r="A5552" s="8" t="s">
        <v>1455</v>
      </c>
      <c r="B5552" s="8" t="s">
        <v>776</v>
      </c>
      <c r="C5552" s="8" t="s">
        <v>1456</v>
      </c>
      <c r="D5552" s="8" t="s">
        <v>6412</v>
      </c>
      <c r="E5552" s="9">
        <v>369</v>
      </c>
      <c r="F5552" s="8" t="s">
        <v>1457</v>
      </c>
    </row>
    <row r="5553" spans="1:6" ht="15" x14ac:dyDescent="0.25">
      <c r="A5553" s="8" t="s">
        <v>1455</v>
      </c>
      <c r="B5553" s="8" t="s">
        <v>776</v>
      </c>
      <c r="C5553" s="8" t="s">
        <v>1456</v>
      </c>
      <c r="D5553" s="8" t="s">
        <v>6413</v>
      </c>
      <c r="E5553" s="9">
        <v>319</v>
      </c>
      <c r="F5553" s="8" t="s">
        <v>1457</v>
      </c>
    </row>
    <row r="5554" spans="1:6" ht="15" x14ac:dyDescent="0.25">
      <c r="A5554" s="8" t="s">
        <v>1455</v>
      </c>
      <c r="B5554" s="8" t="s">
        <v>776</v>
      </c>
      <c r="C5554" s="8" t="s">
        <v>1456</v>
      </c>
      <c r="D5554" s="8" t="s">
        <v>6414</v>
      </c>
      <c r="E5554" s="9">
        <v>303</v>
      </c>
      <c r="F5554" s="8" t="s">
        <v>1457</v>
      </c>
    </row>
    <row r="5555" spans="1:6" ht="15" x14ac:dyDescent="0.25">
      <c r="A5555" s="8" t="s">
        <v>1455</v>
      </c>
      <c r="B5555" s="8" t="s">
        <v>776</v>
      </c>
      <c r="C5555" s="8" t="s">
        <v>1456</v>
      </c>
      <c r="D5555" s="8" t="s">
        <v>6357</v>
      </c>
      <c r="E5555" s="9">
        <v>116</v>
      </c>
      <c r="F5555" s="8" t="s">
        <v>1457</v>
      </c>
    </row>
    <row r="5556" spans="1:6" ht="15" x14ac:dyDescent="0.25">
      <c r="A5556" s="8" t="s">
        <v>1455</v>
      </c>
      <c r="B5556" s="8" t="s">
        <v>776</v>
      </c>
      <c r="C5556" s="8" t="s">
        <v>1456</v>
      </c>
      <c r="D5556" s="8" t="s">
        <v>6415</v>
      </c>
      <c r="E5556" s="9">
        <v>25</v>
      </c>
      <c r="F5556" s="8" t="s">
        <v>1457</v>
      </c>
    </row>
    <row r="5557" spans="1:6" ht="15" x14ac:dyDescent="0.25">
      <c r="A5557" s="8" t="s">
        <v>1455</v>
      </c>
      <c r="B5557" s="8" t="s">
        <v>776</v>
      </c>
      <c r="C5557" s="8" t="s">
        <v>1463</v>
      </c>
      <c r="D5557" s="8" t="s">
        <v>6416</v>
      </c>
      <c r="E5557" s="9">
        <v>238</v>
      </c>
      <c r="F5557" s="8" t="s">
        <v>1457</v>
      </c>
    </row>
    <row r="5558" spans="1:6" ht="15" x14ac:dyDescent="0.25">
      <c r="A5558" s="8" t="s">
        <v>1455</v>
      </c>
      <c r="B5558" s="8" t="s">
        <v>776</v>
      </c>
      <c r="C5558" s="8" t="s">
        <v>1463</v>
      </c>
      <c r="D5558" s="8" t="s">
        <v>6417</v>
      </c>
      <c r="E5558" s="9">
        <v>241</v>
      </c>
      <c r="F5558" s="8" t="s">
        <v>1457</v>
      </c>
    </row>
    <row r="5559" spans="1:6" ht="15" x14ac:dyDescent="0.25">
      <c r="A5559" s="8" t="s">
        <v>1455</v>
      </c>
      <c r="B5559" s="8" t="s">
        <v>776</v>
      </c>
      <c r="C5559" s="8" t="s">
        <v>1463</v>
      </c>
      <c r="D5559" s="8" t="s">
        <v>6418</v>
      </c>
      <c r="E5559" s="9">
        <v>312</v>
      </c>
      <c r="F5559" s="8" t="s">
        <v>1457</v>
      </c>
    </row>
    <row r="5560" spans="1:6" ht="15" x14ac:dyDescent="0.25">
      <c r="A5560" s="8" t="s">
        <v>1455</v>
      </c>
      <c r="B5560" s="8" t="s">
        <v>776</v>
      </c>
      <c r="C5560" s="8" t="s">
        <v>1463</v>
      </c>
      <c r="D5560" s="8" t="s">
        <v>6419</v>
      </c>
      <c r="E5560" s="9">
        <v>173</v>
      </c>
      <c r="F5560" s="8" t="s">
        <v>1457</v>
      </c>
    </row>
    <row r="5561" spans="1:6" ht="15" x14ac:dyDescent="0.25">
      <c r="A5561" s="8" t="s">
        <v>1455</v>
      </c>
      <c r="B5561" s="8" t="s">
        <v>776</v>
      </c>
      <c r="C5561" s="8" t="s">
        <v>1463</v>
      </c>
      <c r="D5561" s="8" t="s">
        <v>6420</v>
      </c>
      <c r="E5561" s="9">
        <v>275</v>
      </c>
      <c r="F5561" s="8" t="s">
        <v>1457</v>
      </c>
    </row>
    <row r="5562" spans="1:6" ht="15" x14ac:dyDescent="0.25">
      <c r="A5562" s="8" t="s">
        <v>1455</v>
      </c>
      <c r="B5562" s="8" t="s">
        <v>776</v>
      </c>
      <c r="C5562" s="8" t="s">
        <v>1463</v>
      </c>
      <c r="D5562" s="8" t="s">
        <v>6415</v>
      </c>
      <c r="E5562" s="9">
        <v>160</v>
      </c>
      <c r="F5562" s="8" t="s">
        <v>1457</v>
      </c>
    </row>
    <row r="5563" spans="1:6" ht="15" x14ac:dyDescent="0.25">
      <c r="A5563" s="8" t="s">
        <v>1455</v>
      </c>
      <c r="B5563" s="8" t="s">
        <v>776</v>
      </c>
      <c r="C5563" s="8" t="s">
        <v>1463</v>
      </c>
      <c r="D5563" s="8" t="s">
        <v>6421</v>
      </c>
      <c r="E5563" s="9">
        <v>220</v>
      </c>
      <c r="F5563" s="8" t="s">
        <v>1457</v>
      </c>
    </row>
    <row r="5564" spans="1:6" ht="15" x14ac:dyDescent="0.25">
      <c r="A5564" s="8" t="s">
        <v>1455</v>
      </c>
      <c r="B5564" s="8" t="s">
        <v>776</v>
      </c>
      <c r="C5564" s="8" t="s">
        <v>1463</v>
      </c>
      <c r="D5564" s="8" t="s">
        <v>6422</v>
      </c>
      <c r="E5564" s="9">
        <v>215</v>
      </c>
      <c r="F5564" s="8" t="s">
        <v>1457</v>
      </c>
    </row>
    <row r="5565" spans="1:6" ht="15" x14ac:dyDescent="0.25">
      <c r="A5565" s="8" t="s">
        <v>1455</v>
      </c>
      <c r="B5565" s="8" t="s">
        <v>776</v>
      </c>
      <c r="C5565" s="8" t="s">
        <v>1463</v>
      </c>
      <c r="D5565" s="8" t="s">
        <v>6423</v>
      </c>
      <c r="E5565" s="9">
        <v>351</v>
      </c>
      <c r="F5565" s="8" t="s">
        <v>1457</v>
      </c>
    </row>
    <row r="5566" spans="1:6" ht="15" x14ac:dyDescent="0.25">
      <c r="A5566" s="8" t="s">
        <v>1455</v>
      </c>
      <c r="B5566" s="8" t="s">
        <v>776</v>
      </c>
      <c r="C5566" s="8" t="s">
        <v>1463</v>
      </c>
      <c r="D5566" s="8" t="s">
        <v>6424</v>
      </c>
      <c r="E5566" s="9">
        <v>313</v>
      </c>
      <c r="F5566" s="8" t="s">
        <v>1457</v>
      </c>
    </row>
    <row r="5567" spans="1:6" ht="15" x14ac:dyDescent="0.25">
      <c r="A5567" s="8" t="s">
        <v>1455</v>
      </c>
      <c r="B5567" s="8" t="s">
        <v>776</v>
      </c>
      <c r="C5567" s="8" t="s">
        <v>1463</v>
      </c>
      <c r="D5567" s="8" t="s">
        <v>6425</v>
      </c>
      <c r="E5567" s="9">
        <v>243</v>
      </c>
      <c r="F5567" s="8" t="s">
        <v>1457</v>
      </c>
    </row>
    <row r="5568" spans="1:6" ht="15" x14ac:dyDescent="0.25">
      <c r="A5568" s="8" t="s">
        <v>1455</v>
      </c>
      <c r="B5568" s="8" t="s">
        <v>776</v>
      </c>
      <c r="C5568" s="8" t="s">
        <v>1463</v>
      </c>
      <c r="D5568" s="8" t="s">
        <v>6426</v>
      </c>
      <c r="E5568" s="9">
        <v>160</v>
      </c>
      <c r="F5568" s="8" t="s">
        <v>1457</v>
      </c>
    </row>
    <row r="5569" spans="1:6" ht="15" x14ac:dyDescent="0.25">
      <c r="A5569" s="8" t="s">
        <v>1455</v>
      </c>
      <c r="B5569" s="8" t="s">
        <v>776</v>
      </c>
      <c r="C5569" s="8" t="s">
        <v>1463</v>
      </c>
      <c r="D5569" s="8" t="s">
        <v>6427</v>
      </c>
      <c r="E5569" s="9">
        <v>244</v>
      </c>
      <c r="F5569" s="8" t="s">
        <v>1457</v>
      </c>
    </row>
    <row r="5570" spans="1:6" ht="15" x14ac:dyDescent="0.25">
      <c r="A5570" s="8" t="s">
        <v>1455</v>
      </c>
      <c r="B5570" s="8" t="s">
        <v>776</v>
      </c>
      <c r="C5570" s="8" t="s">
        <v>1457</v>
      </c>
      <c r="D5570" s="8" t="s">
        <v>6416</v>
      </c>
      <c r="E5570" s="9">
        <v>38</v>
      </c>
      <c r="F5570" s="8" t="s">
        <v>1457</v>
      </c>
    </row>
    <row r="5571" spans="1:6" ht="15" x14ac:dyDescent="0.25">
      <c r="A5571" s="8" t="s">
        <v>1455</v>
      </c>
      <c r="B5571" s="8" t="s">
        <v>776</v>
      </c>
      <c r="C5571" s="8" t="s">
        <v>1457</v>
      </c>
      <c r="D5571" s="8" t="s">
        <v>6423</v>
      </c>
      <c r="E5571" s="9">
        <v>31</v>
      </c>
      <c r="F5571" s="8" t="s">
        <v>1457</v>
      </c>
    </row>
    <row r="5572" spans="1:6" ht="15" x14ac:dyDescent="0.25">
      <c r="A5572" s="8" t="s">
        <v>1455</v>
      </c>
      <c r="B5572" s="8" t="s">
        <v>776</v>
      </c>
      <c r="C5572" s="8" t="s">
        <v>1457</v>
      </c>
      <c r="D5572" s="8" t="s">
        <v>6424</v>
      </c>
      <c r="E5572" s="9">
        <v>26</v>
      </c>
      <c r="F5572" s="8" t="s">
        <v>1457</v>
      </c>
    </row>
    <row r="5573" spans="1:6" ht="15" x14ac:dyDescent="0.25">
      <c r="A5573" s="8" t="s">
        <v>1455</v>
      </c>
      <c r="B5573" s="8" t="s">
        <v>776</v>
      </c>
      <c r="C5573" s="8" t="s">
        <v>1457</v>
      </c>
      <c r="D5573" s="8" t="s">
        <v>6426</v>
      </c>
      <c r="E5573" s="9">
        <v>28</v>
      </c>
      <c r="F5573" s="8" t="s">
        <v>1457</v>
      </c>
    </row>
    <row r="5574" spans="1:6" ht="15" x14ac:dyDescent="0.25">
      <c r="A5574" s="8" t="s">
        <v>1455</v>
      </c>
      <c r="B5574" s="8" t="s">
        <v>776</v>
      </c>
      <c r="C5574" s="8" t="s">
        <v>1457</v>
      </c>
      <c r="D5574" s="8" t="s">
        <v>6427</v>
      </c>
      <c r="E5574" s="9">
        <v>8</v>
      </c>
      <c r="F5574" s="8" t="s">
        <v>1457</v>
      </c>
    </row>
    <row r="5575" spans="1:6" ht="15" x14ac:dyDescent="0.25">
      <c r="A5575" s="8" t="s">
        <v>1464</v>
      </c>
      <c r="B5575" s="8" t="s">
        <v>1465</v>
      </c>
      <c r="C5575" s="8" t="s">
        <v>1465</v>
      </c>
      <c r="D5575" s="8" t="s">
        <v>6428</v>
      </c>
      <c r="E5575" s="9">
        <v>377</v>
      </c>
      <c r="F5575" s="8" t="s">
        <v>1466</v>
      </c>
    </row>
    <row r="5576" spans="1:6" ht="15" x14ac:dyDescent="0.25">
      <c r="A5576" s="8" t="s">
        <v>1464</v>
      </c>
      <c r="B5576" s="8" t="s">
        <v>1465</v>
      </c>
      <c r="C5576" s="8" t="s">
        <v>1465</v>
      </c>
      <c r="D5576" s="8" t="s">
        <v>6429</v>
      </c>
      <c r="E5576" s="9">
        <v>293</v>
      </c>
      <c r="F5576" s="8" t="s">
        <v>1466</v>
      </c>
    </row>
    <row r="5577" spans="1:6" ht="15" x14ac:dyDescent="0.25">
      <c r="A5577" s="8" t="s">
        <v>1464</v>
      </c>
      <c r="B5577" s="8" t="s">
        <v>1465</v>
      </c>
      <c r="C5577" s="8" t="s">
        <v>1465</v>
      </c>
      <c r="D5577" s="8" t="s">
        <v>6430</v>
      </c>
      <c r="E5577" s="9">
        <v>263</v>
      </c>
      <c r="F5577" s="8" t="s">
        <v>1466</v>
      </c>
    </row>
    <row r="5578" spans="1:6" ht="15" x14ac:dyDescent="0.25">
      <c r="A5578" s="8" t="s">
        <v>1464</v>
      </c>
      <c r="B5578" s="8" t="s">
        <v>1465</v>
      </c>
      <c r="C5578" s="8" t="s">
        <v>1465</v>
      </c>
      <c r="D5578" s="8" t="s">
        <v>6431</v>
      </c>
      <c r="E5578" s="9">
        <v>443</v>
      </c>
      <c r="F5578" s="8" t="s">
        <v>1466</v>
      </c>
    </row>
    <row r="5579" spans="1:6" ht="15" x14ac:dyDescent="0.25">
      <c r="A5579" s="8" t="s">
        <v>1464</v>
      </c>
      <c r="B5579" s="8" t="s">
        <v>1465</v>
      </c>
      <c r="C5579" s="8" t="s">
        <v>1465</v>
      </c>
      <c r="D5579" s="8" t="s">
        <v>6432</v>
      </c>
      <c r="E5579" s="9">
        <v>363</v>
      </c>
      <c r="F5579" s="8" t="s">
        <v>1466</v>
      </c>
    </row>
    <row r="5580" spans="1:6" ht="15" x14ac:dyDescent="0.25">
      <c r="A5580" s="8" t="s">
        <v>1464</v>
      </c>
      <c r="B5580" s="8" t="s">
        <v>1465</v>
      </c>
      <c r="C5580" s="8" t="s">
        <v>1465</v>
      </c>
      <c r="D5580" s="8" t="s">
        <v>6433</v>
      </c>
      <c r="E5580" s="9">
        <v>395</v>
      </c>
      <c r="F5580" s="8" t="s">
        <v>1466</v>
      </c>
    </row>
    <row r="5581" spans="1:6" ht="15" x14ac:dyDescent="0.25">
      <c r="A5581" s="8" t="s">
        <v>1464</v>
      </c>
      <c r="B5581" s="8" t="s">
        <v>1465</v>
      </c>
      <c r="C5581" s="8" t="s">
        <v>1465</v>
      </c>
      <c r="D5581" s="8" t="s">
        <v>6434</v>
      </c>
      <c r="E5581" s="9">
        <v>419</v>
      </c>
      <c r="F5581" s="8" t="s">
        <v>1466</v>
      </c>
    </row>
    <row r="5582" spans="1:6" ht="15" x14ac:dyDescent="0.25">
      <c r="A5582" s="8" t="s">
        <v>1464</v>
      </c>
      <c r="B5582" s="8" t="s">
        <v>1465</v>
      </c>
      <c r="C5582" s="8" t="s">
        <v>1465</v>
      </c>
      <c r="D5582" s="8" t="s">
        <v>6435</v>
      </c>
      <c r="E5582" s="9">
        <v>299</v>
      </c>
      <c r="F5582" s="8" t="s">
        <v>1466</v>
      </c>
    </row>
    <row r="5583" spans="1:6" ht="15" x14ac:dyDescent="0.25">
      <c r="A5583" s="8" t="s">
        <v>1464</v>
      </c>
      <c r="B5583" s="8" t="s">
        <v>1465</v>
      </c>
      <c r="C5583" s="8" t="s">
        <v>1465</v>
      </c>
      <c r="D5583" s="8" t="s">
        <v>6436</v>
      </c>
      <c r="E5583" s="9">
        <v>311</v>
      </c>
      <c r="F5583" s="8" t="s">
        <v>1466</v>
      </c>
    </row>
    <row r="5584" spans="1:6" ht="15" x14ac:dyDescent="0.25">
      <c r="A5584" s="8" t="s">
        <v>1464</v>
      </c>
      <c r="B5584" s="8" t="s">
        <v>1465</v>
      </c>
      <c r="C5584" s="8" t="s">
        <v>1465</v>
      </c>
      <c r="D5584" s="8" t="s">
        <v>6437</v>
      </c>
      <c r="E5584" s="9">
        <v>393</v>
      </c>
      <c r="F5584" s="8" t="s">
        <v>1466</v>
      </c>
    </row>
    <row r="5585" spans="1:6" ht="15" x14ac:dyDescent="0.25">
      <c r="A5585" s="8" t="s">
        <v>1464</v>
      </c>
      <c r="B5585" s="8" t="s">
        <v>1465</v>
      </c>
      <c r="C5585" s="8" t="s">
        <v>1465</v>
      </c>
      <c r="D5585" s="8" t="s">
        <v>6438</v>
      </c>
      <c r="E5585" s="9">
        <v>326</v>
      </c>
      <c r="F5585" s="8" t="s">
        <v>1466</v>
      </c>
    </row>
    <row r="5586" spans="1:6" ht="15" x14ac:dyDescent="0.25">
      <c r="A5586" s="8" t="s">
        <v>1464</v>
      </c>
      <c r="B5586" s="8" t="s">
        <v>1465</v>
      </c>
      <c r="C5586" s="8" t="s">
        <v>1465</v>
      </c>
      <c r="D5586" s="8" t="s">
        <v>6439</v>
      </c>
      <c r="E5586" s="9">
        <v>244</v>
      </c>
      <c r="F5586" s="8" t="s">
        <v>1466</v>
      </c>
    </row>
    <row r="5587" spans="1:6" ht="15" x14ac:dyDescent="0.25">
      <c r="A5587" s="8" t="s">
        <v>1464</v>
      </c>
      <c r="B5587" s="8" t="s">
        <v>1465</v>
      </c>
      <c r="C5587" s="8" t="s">
        <v>1465</v>
      </c>
      <c r="D5587" s="8" t="s">
        <v>6440</v>
      </c>
      <c r="E5587" s="9">
        <v>345</v>
      </c>
      <c r="F5587" s="8" t="s">
        <v>1466</v>
      </c>
    </row>
    <row r="5588" spans="1:6" ht="15" x14ac:dyDescent="0.25">
      <c r="A5588" s="8" t="s">
        <v>1464</v>
      </c>
      <c r="B5588" s="8" t="s">
        <v>1465</v>
      </c>
      <c r="C5588" s="8" t="s">
        <v>1465</v>
      </c>
      <c r="D5588" s="8" t="s">
        <v>6441</v>
      </c>
      <c r="E5588" s="9">
        <v>438</v>
      </c>
      <c r="F5588" s="8" t="s">
        <v>1466</v>
      </c>
    </row>
    <row r="5589" spans="1:6" ht="15" x14ac:dyDescent="0.25">
      <c r="A5589" s="8" t="s">
        <v>1464</v>
      </c>
      <c r="B5589" s="8" t="s">
        <v>1465</v>
      </c>
      <c r="C5589" s="8" t="s">
        <v>1465</v>
      </c>
      <c r="D5589" s="8" t="s">
        <v>6442</v>
      </c>
      <c r="E5589" s="9">
        <v>438</v>
      </c>
      <c r="F5589" s="8" t="s">
        <v>1466</v>
      </c>
    </row>
    <row r="5590" spans="1:6" ht="15" x14ac:dyDescent="0.25">
      <c r="A5590" s="8" t="s">
        <v>1464</v>
      </c>
      <c r="B5590" s="8" t="s">
        <v>1465</v>
      </c>
      <c r="C5590" s="8" t="s">
        <v>1465</v>
      </c>
      <c r="D5590" s="8" t="s">
        <v>6443</v>
      </c>
      <c r="E5590" s="9">
        <v>264</v>
      </c>
      <c r="F5590" s="8" t="s">
        <v>1466</v>
      </c>
    </row>
    <row r="5591" spans="1:6" ht="15" x14ac:dyDescent="0.25">
      <c r="A5591" s="8" t="s">
        <v>1464</v>
      </c>
      <c r="B5591" s="8" t="s">
        <v>1465</v>
      </c>
      <c r="C5591" s="8" t="s">
        <v>1465</v>
      </c>
      <c r="D5591" s="8" t="s">
        <v>6444</v>
      </c>
      <c r="E5591" s="9">
        <v>383</v>
      </c>
      <c r="F5591" s="8" t="s">
        <v>1466</v>
      </c>
    </row>
    <row r="5592" spans="1:6" ht="15" x14ac:dyDescent="0.25">
      <c r="A5592" s="8" t="s">
        <v>1464</v>
      </c>
      <c r="B5592" s="8" t="s">
        <v>1465</v>
      </c>
      <c r="C5592" s="8" t="s">
        <v>1465</v>
      </c>
      <c r="D5592" s="8" t="s">
        <v>6445</v>
      </c>
      <c r="E5592" s="9">
        <v>509</v>
      </c>
      <c r="F5592" s="8" t="s">
        <v>1466</v>
      </c>
    </row>
    <row r="5593" spans="1:6" ht="15" x14ac:dyDescent="0.25">
      <c r="A5593" s="8" t="s">
        <v>1464</v>
      </c>
      <c r="B5593" s="8" t="s">
        <v>1465</v>
      </c>
      <c r="C5593" s="8" t="s">
        <v>1465</v>
      </c>
      <c r="D5593" s="8" t="s">
        <v>6446</v>
      </c>
      <c r="E5593" s="9">
        <v>241</v>
      </c>
      <c r="F5593" s="8" t="s">
        <v>1466</v>
      </c>
    </row>
    <row r="5594" spans="1:6" ht="15" x14ac:dyDescent="0.25">
      <c r="A5594" s="8" t="s">
        <v>1464</v>
      </c>
      <c r="B5594" s="8" t="s">
        <v>1465</v>
      </c>
      <c r="C5594" s="8" t="s">
        <v>1465</v>
      </c>
      <c r="D5594" s="8" t="s">
        <v>6447</v>
      </c>
      <c r="E5594" s="9">
        <v>374</v>
      </c>
      <c r="F5594" s="8" t="s">
        <v>1466</v>
      </c>
    </row>
    <row r="5595" spans="1:6" ht="15" x14ac:dyDescent="0.25">
      <c r="A5595" s="8" t="s">
        <v>1464</v>
      </c>
      <c r="B5595" s="8" t="s">
        <v>1465</v>
      </c>
      <c r="C5595" s="8" t="s">
        <v>1465</v>
      </c>
      <c r="D5595" s="8" t="s">
        <v>6448</v>
      </c>
      <c r="E5595" s="9">
        <v>288</v>
      </c>
      <c r="F5595" s="8" t="s">
        <v>1466</v>
      </c>
    </row>
    <row r="5596" spans="1:6" ht="15" x14ac:dyDescent="0.25">
      <c r="A5596" s="8" t="s">
        <v>1464</v>
      </c>
      <c r="B5596" s="8" t="s">
        <v>1465</v>
      </c>
      <c r="C5596" s="8" t="s">
        <v>1465</v>
      </c>
      <c r="D5596" s="8" t="s">
        <v>6449</v>
      </c>
      <c r="E5596" s="9">
        <v>291</v>
      </c>
      <c r="F5596" s="8" t="s">
        <v>1466</v>
      </c>
    </row>
    <row r="5597" spans="1:6" ht="15" x14ac:dyDescent="0.25">
      <c r="A5597" s="8" t="s">
        <v>1464</v>
      </c>
      <c r="B5597" s="8" t="s">
        <v>1465</v>
      </c>
      <c r="C5597" s="8" t="s">
        <v>1465</v>
      </c>
      <c r="D5597" s="8" t="s">
        <v>6450</v>
      </c>
      <c r="E5597" s="9">
        <v>377</v>
      </c>
      <c r="F5597" s="8" t="s">
        <v>1466</v>
      </c>
    </row>
    <row r="5598" spans="1:6" ht="15" x14ac:dyDescent="0.25">
      <c r="A5598" s="8" t="s">
        <v>1464</v>
      </c>
      <c r="B5598" s="8" t="s">
        <v>1465</v>
      </c>
      <c r="C5598" s="8" t="s">
        <v>1465</v>
      </c>
      <c r="D5598" s="8" t="s">
        <v>6451</v>
      </c>
      <c r="E5598" s="9">
        <v>197</v>
      </c>
      <c r="F5598" s="8" t="s">
        <v>1466</v>
      </c>
    </row>
    <row r="5599" spans="1:6" ht="15" x14ac:dyDescent="0.25">
      <c r="A5599" s="8" t="s">
        <v>1464</v>
      </c>
      <c r="B5599" s="8" t="s">
        <v>1465</v>
      </c>
      <c r="C5599" s="8" t="s">
        <v>1467</v>
      </c>
      <c r="D5599" s="8" t="s">
        <v>6452</v>
      </c>
      <c r="E5599" s="9">
        <v>326</v>
      </c>
      <c r="F5599" s="8" t="s">
        <v>1466</v>
      </c>
    </row>
    <row r="5600" spans="1:6" ht="15" x14ac:dyDescent="0.25">
      <c r="A5600" s="8" t="s">
        <v>1464</v>
      </c>
      <c r="B5600" s="8" t="s">
        <v>1465</v>
      </c>
      <c r="C5600" s="8" t="s">
        <v>1467</v>
      </c>
      <c r="D5600" s="8" t="s">
        <v>6453</v>
      </c>
      <c r="E5600" s="9">
        <v>242</v>
      </c>
      <c r="F5600" s="8" t="s">
        <v>1466</v>
      </c>
    </row>
    <row r="5601" spans="1:6" ht="15" x14ac:dyDescent="0.25">
      <c r="A5601" s="8" t="s">
        <v>1464</v>
      </c>
      <c r="B5601" s="8" t="s">
        <v>1465</v>
      </c>
      <c r="C5601" s="8" t="s">
        <v>1467</v>
      </c>
      <c r="D5601" s="8" t="s">
        <v>6454</v>
      </c>
      <c r="E5601" s="9">
        <v>343</v>
      </c>
      <c r="F5601" s="8" t="s">
        <v>1466</v>
      </c>
    </row>
    <row r="5602" spans="1:6" ht="15" x14ac:dyDescent="0.25">
      <c r="A5602" s="8" t="s">
        <v>1464</v>
      </c>
      <c r="B5602" s="8" t="s">
        <v>1465</v>
      </c>
      <c r="C5602" s="8" t="s">
        <v>1467</v>
      </c>
      <c r="D5602" s="8" t="s">
        <v>6455</v>
      </c>
      <c r="E5602" s="9">
        <v>275</v>
      </c>
      <c r="F5602" s="8" t="s">
        <v>1466</v>
      </c>
    </row>
    <row r="5603" spans="1:6" ht="15" x14ac:dyDescent="0.25">
      <c r="A5603" s="8" t="s">
        <v>1464</v>
      </c>
      <c r="B5603" s="8" t="s">
        <v>1465</v>
      </c>
      <c r="C5603" s="8" t="s">
        <v>1467</v>
      </c>
      <c r="D5603" s="8" t="s">
        <v>6456</v>
      </c>
      <c r="E5603" s="9">
        <v>234</v>
      </c>
      <c r="F5603" s="8" t="s">
        <v>1466</v>
      </c>
    </row>
    <row r="5604" spans="1:6" ht="15" x14ac:dyDescent="0.25">
      <c r="A5604" s="8" t="s">
        <v>1464</v>
      </c>
      <c r="B5604" s="8" t="s">
        <v>1465</v>
      </c>
      <c r="C5604" s="8" t="s">
        <v>1467</v>
      </c>
      <c r="D5604" s="8" t="s">
        <v>6457</v>
      </c>
      <c r="E5604" s="9">
        <v>252</v>
      </c>
      <c r="F5604" s="8" t="s">
        <v>1466</v>
      </c>
    </row>
    <row r="5605" spans="1:6" ht="15" x14ac:dyDescent="0.25">
      <c r="A5605" s="8" t="s">
        <v>1464</v>
      </c>
      <c r="B5605" s="8" t="s">
        <v>1465</v>
      </c>
      <c r="C5605" s="8" t="s">
        <v>1467</v>
      </c>
      <c r="D5605" s="8" t="s">
        <v>6458</v>
      </c>
      <c r="E5605" s="9">
        <v>393</v>
      </c>
      <c r="F5605" s="8" t="s">
        <v>1466</v>
      </c>
    </row>
    <row r="5606" spans="1:6" ht="15" x14ac:dyDescent="0.25">
      <c r="A5606" s="8" t="s">
        <v>1464</v>
      </c>
      <c r="B5606" s="8" t="s">
        <v>1465</v>
      </c>
      <c r="C5606" s="8" t="s">
        <v>1467</v>
      </c>
      <c r="D5606" s="8" t="s">
        <v>6459</v>
      </c>
      <c r="E5606" s="9">
        <v>197</v>
      </c>
      <c r="F5606" s="8" t="s">
        <v>1466</v>
      </c>
    </row>
    <row r="5607" spans="1:6" ht="15" x14ac:dyDescent="0.25">
      <c r="A5607" s="8" t="s">
        <v>1464</v>
      </c>
      <c r="B5607" s="8" t="s">
        <v>1465</v>
      </c>
      <c r="C5607" s="8" t="s">
        <v>1467</v>
      </c>
      <c r="D5607" s="8" t="s">
        <v>6460</v>
      </c>
      <c r="E5607" s="9">
        <v>315</v>
      </c>
      <c r="F5607" s="8" t="s">
        <v>1466</v>
      </c>
    </row>
    <row r="5608" spans="1:6" ht="15" x14ac:dyDescent="0.25">
      <c r="A5608" s="8" t="s">
        <v>1464</v>
      </c>
      <c r="B5608" s="8" t="s">
        <v>1465</v>
      </c>
      <c r="C5608" s="8" t="s">
        <v>1467</v>
      </c>
      <c r="D5608" s="8" t="s">
        <v>6461</v>
      </c>
      <c r="E5608" s="9">
        <v>175</v>
      </c>
      <c r="F5608" s="8" t="s">
        <v>1466</v>
      </c>
    </row>
    <row r="5609" spans="1:6" ht="15" x14ac:dyDescent="0.25">
      <c r="A5609" s="8" t="s">
        <v>1464</v>
      </c>
      <c r="B5609" s="8" t="s">
        <v>1465</v>
      </c>
      <c r="C5609" s="8" t="s">
        <v>1467</v>
      </c>
      <c r="D5609" s="8" t="s">
        <v>6462</v>
      </c>
      <c r="E5609" s="9">
        <v>333</v>
      </c>
      <c r="F5609" s="8" t="s">
        <v>1466</v>
      </c>
    </row>
    <row r="5610" spans="1:6" ht="15" x14ac:dyDescent="0.25">
      <c r="A5610" s="8" t="s">
        <v>1464</v>
      </c>
      <c r="B5610" s="8" t="s">
        <v>1465</v>
      </c>
      <c r="C5610" s="8" t="s">
        <v>1467</v>
      </c>
      <c r="D5610" s="8" t="s">
        <v>6463</v>
      </c>
      <c r="E5610" s="9">
        <v>392</v>
      </c>
      <c r="F5610" s="8" t="s">
        <v>1466</v>
      </c>
    </row>
    <row r="5611" spans="1:6" ht="15" x14ac:dyDescent="0.25">
      <c r="A5611" s="8" t="s">
        <v>1464</v>
      </c>
      <c r="B5611" s="8" t="s">
        <v>1465</v>
      </c>
      <c r="C5611" s="8" t="s">
        <v>1467</v>
      </c>
      <c r="D5611" s="8" t="s">
        <v>6464</v>
      </c>
      <c r="E5611" s="9">
        <v>194</v>
      </c>
      <c r="F5611" s="8" t="s">
        <v>1466</v>
      </c>
    </row>
    <row r="5612" spans="1:6" ht="15" x14ac:dyDescent="0.25">
      <c r="A5612" s="8" t="s">
        <v>1464</v>
      </c>
      <c r="B5612" s="8" t="s">
        <v>1465</v>
      </c>
      <c r="C5612" s="8" t="s">
        <v>1467</v>
      </c>
      <c r="D5612" s="8" t="s">
        <v>6465</v>
      </c>
      <c r="E5612" s="9">
        <v>262</v>
      </c>
      <c r="F5612" s="8" t="s">
        <v>1466</v>
      </c>
    </row>
    <row r="5613" spans="1:6" ht="15" x14ac:dyDescent="0.25">
      <c r="A5613" s="8" t="s">
        <v>1464</v>
      </c>
      <c r="B5613" s="8" t="s">
        <v>1465</v>
      </c>
      <c r="C5613" s="8" t="s">
        <v>1467</v>
      </c>
      <c r="D5613" s="8" t="s">
        <v>6466</v>
      </c>
      <c r="E5613" s="9">
        <v>310</v>
      </c>
      <c r="F5613" s="8" t="s">
        <v>1466</v>
      </c>
    </row>
    <row r="5614" spans="1:6" ht="15" x14ac:dyDescent="0.25">
      <c r="A5614" s="8" t="s">
        <v>1464</v>
      </c>
      <c r="B5614" s="8" t="s">
        <v>1465</v>
      </c>
      <c r="C5614" s="8" t="s">
        <v>1467</v>
      </c>
      <c r="D5614" s="8" t="s">
        <v>6467</v>
      </c>
      <c r="E5614" s="9">
        <v>269</v>
      </c>
      <c r="F5614" s="8" t="s">
        <v>1466</v>
      </c>
    </row>
    <row r="5615" spans="1:6" ht="15" x14ac:dyDescent="0.25">
      <c r="A5615" s="8" t="s">
        <v>1464</v>
      </c>
      <c r="B5615" s="8" t="s">
        <v>1465</v>
      </c>
      <c r="C5615" s="8" t="s">
        <v>1467</v>
      </c>
      <c r="D5615" s="8" t="s">
        <v>6468</v>
      </c>
      <c r="E5615" s="9">
        <v>216</v>
      </c>
      <c r="F5615" s="8" t="s">
        <v>1466</v>
      </c>
    </row>
    <row r="5616" spans="1:6" ht="15" x14ac:dyDescent="0.25">
      <c r="A5616" s="8" t="s">
        <v>1464</v>
      </c>
      <c r="B5616" s="8" t="s">
        <v>1465</v>
      </c>
      <c r="C5616" s="8" t="s">
        <v>1467</v>
      </c>
      <c r="D5616" s="8" t="s">
        <v>6469</v>
      </c>
      <c r="E5616" s="9">
        <v>111</v>
      </c>
      <c r="F5616" s="8" t="s">
        <v>1466</v>
      </c>
    </row>
    <row r="5617" spans="1:6" ht="15" x14ac:dyDescent="0.25">
      <c r="A5617" s="8" t="s">
        <v>1464</v>
      </c>
      <c r="B5617" s="8" t="s">
        <v>1465</v>
      </c>
      <c r="C5617" s="8" t="s">
        <v>1467</v>
      </c>
      <c r="D5617" s="8" t="s">
        <v>6470</v>
      </c>
      <c r="E5617" s="9">
        <v>544</v>
      </c>
      <c r="F5617" s="8" t="s">
        <v>1466</v>
      </c>
    </row>
    <row r="5618" spans="1:6" ht="15" x14ac:dyDescent="0.25">
      <c r="A5618" s="8" t="s">
        <v>1464</v>
      </c>
      <c r="B5618" s="8" t="s">
        <v>1465</v>
      </c>
      <c r="C5618" s="8" t="s">
        <v>1468</v>
      </c>
      <c r="D5618" s="8" t="s">
        <v>6471</v>
      </c>
      <c r="E5618" s="9">
        <v>251</v>
      </c>
      <c r="F5618" s="8" t="s">
        <v>1466</v>
      </c>
    </row>
    <row r="5619" spans="1:6" ht="15" x14ac:dyDescent="0.25">
      <c r="A5619" s="8" t="s">
        <v>1464</v>
      </c>
      <c r="B5619" s="8" t="s">
        <v>1465</v>
      </c>
      <c r="C5619" s="8" t="s">
        <v>1468</v>
      </c>
      <c r="D5619" s="8" t="s">
        <v>6472</v>
      </c>
      <c r="E5619" s="9">
        <v>361</v>
      </c>
      <c r="F5619" s="8" t="s">
        <v>1466</v>
      </c>
    </row>
    <row r="5620" spans="1:6" ht="15" x14ac:dyDescent="0.25">
      <c r="A5620" s="8" t="s">
        <v>1464</v>
      </c>
      <c r="B5620" s="8" t="s">
        <v>1465</v>
      </c>
      <c r="C5620" s="8" t="s">
        <v>1468</v>
      </c>
      <c r="D5620" s="8" t="s">
        <v>6473</v>
      </c>
      <c r="E5620" s="9">
        <v>429</v>
      </c>
      <c r="F5620" s="8" t="s">
        <v>1466</v>
      </c>
    </row>
    <row r="5621" spans="1:6" ht="15" x14ac:dyDescent="0.25">
      <c r="A5621" s="8" t="s">
        <v>1464</v>
      </c>
      <c r="B5621" s="8" t="s">
        <v>1465</v>
      </c>
      <c r="C5621" s="8" t="s">
        <v>1468</v>
      </c>
      <c r="D5621" s="8" t="s">
        <v>6474</v>
      </c>
      <c r="E5621" s="9">
        <v>360</v>
      </c>
      <c r="F5621" s="8" t="s">
        <v>1466</v>
      </c>
    </row>
    <row r="5622" spans="1:6" ht="15" x14ac:dyDescent="0.25">
      <c r="A5622" s="8" t="s">
        <v>1464</v>
      </c>
      <c r="B5622" s="8" t="s">
        <v>1465</v>
      </c>
      <c r="C5622" s="8" t="s">
        <v>1468</v>
      </c>
      <c r="D5622" s="8" t="s">
        <v>6475</v>
      </c>
      <c r="E5622" s="9">
        <v>269</v>
      </c>
      <c r="F5622" s="8" t="s">
        <v>1466</v>
      </c>
    </row>
    <row r="5623" spans="1:6" ht="15" x14ac:dyDescent="0.25">
      <c r="A5623" s="8" t="s">
        <v>1464</v>
      </c>
      <c r="B5623" s="8" t="s">
        <v>1465</v>
      </c>
      <c r="C5623" s="8" t="s">
        <v>1468</v>
      </c>
      <c r="D5623" s="8" t="s">
        <v>6476</v>
      </c>
      <c r="E5623" s="9">
        <v>450</v>
      </c>
      <c r="F5623" s="8" t="s">
        <v>1466</v>
      </c>
    </row>
    <row r="5624" spans="1:6" ht="15" x14ac:dyDescent="0.25">
      <c r="A5624" s="8" t="s">
        <v>1464</v>
      </c>
      <c r="B5624" s="8" t="s">
        <v>1465</v>
      </c>
      <c r="C5624" s="8" t="s">
        <v>1468</v>
      </c>
      <c r="D5624" s="8" t="s">
        <v>6477</v>
      </c>
      <c r="E5624" s="9">
        <v>232</v>
      </c>
      <c r="F5624" s="8" t="s">
        <v>1466</v>
      </c>
    </row>
    <row r="5625" spans="1:6" ht="15" x14ac:dyDescent="0.25">
      <c r="A5625" s="8" t="s">
        <v>1464</v>
      </c>
      <c r="B5625" s="8" t="s">
        <v>1465</v>
      </c>
      <c r="C5625" s="8" t="s">
        <v>1468</v>
      </c>
      <c r="D5625" s="8" t="s">
        <v>6478</v>
      </c>
      <c r="E5625" s="9">
        <v>441</v>
      </c>
      <c r="F5625" s="8" t="s">
        <v>1466</v>
      </c>
    </row>
    <row r="5626" spans="1:6" ht="15" x14ac:dyDescent="0.25">
      <c r="A5626" s="8" t="s">
        <v>1464</v>
      </c>
      <c r="B5626" s="8" t="s">
        <v>1465</v>
      </c>
      <c r="C5626" s="8" t="s">
        <v>1468</v>
      </c>
      <c r="D5626" s="8" t="s">
        <v>6479</v>
      </c>
      <c r="E5626" s="9">
        <v>374</v>
      </c>
      <c r="F5626" s="8" t="s">
        <v>1466</v>
      </c>
    </row>
    <row r="5627" spans="1:6" ht="15" x14ac:dyDescent="0.25">
      <c r="A5627" s="8" t="s">
        <v>1464</v>
      </c>
      <c r="B5627" s="8" t="s">
        <v>1465</v>
      </c>
      <c r="C5627" s="8" t="s">
        <v>1468</v>
      </c>
      <c r="D5627" s="8" t="s">
        <v>6480</v>
      </c>
      <c r="E5627" s="9">
        <v>385</v>
      </c>
      <c r="F5627" s="8" t="s">
        <v>1466</v>
      </c>
    </row>
    <row r="5628" spans="1:6" ht="15" x14ac:dyDescent="0.25">
      <c r="A5628" s="8" t="s">
        <v>1464</v>
      </c>
      <c r="B5628" s="8" t="s">
        <v>1465</v>
      </c>
      <c r="C5628" s="8" t="s">
        <v>1468</v>
      </c>
      <c r="D5628" s="8" t="s">
        <v>6481</v>
      </c>
      <c r="E5628" s="9">
        <v>245</v>
      </c>
      <c r="F5628" s="8" t="s">
        <v>1466</v>
      </c>
    </row>
    <row r="5629" spans="1:6" ht="15" x14ac:dyDescent="0.25">
      <c r="A5629" s="8" t="s">
        <v>1464</v>
      </c>
      <c r="B5629" s="8" t="s">
        <v>1465</v>
      </c>
      <c r="C5629" s="8" t="s">
        <v>1468</v>
      </c>
      <c r="D5629" s="8" t="s">
        <v>6482</v>
      </c>
      <c r="E5629" s="9">
        <v>190</v>
      </c>
      <c r="F5629" s="8" t="s">
        <v>1466</v>
      </c>
    </row>
    <row r="5630" spans="1:6" ht="15" x14ac:dyDescent="0.25">
      <c r="A5630" s="8" t="s">
        <v>1464</v>
      </c>
      <c r="B5630" s="8" t="s">
        <v>1465</v>
      </c>
      <c r="C5630" s="8" t="s">
        <v>1468</v>
      </c>
      <c r="D5630" s="8" t="s">
        <v>6483</v>
      </c>
      <c r="E5630" s="9">
        <v>184</v>
      </c>
      <c r="F5630" s="8" t="s">
        <v>1466</v>
      </c>
    </row>
    <row r="5631" spans="1:6" ht="15" x14ac:dyDescent="0.25">
      <c r="A5631" s="8" t="s">
        <v>1464</v>
      </c>
      <c r="B5631" s="8" t="s">
        <v>1465</v>
      </c>
      <c r="C5631" s="8" t="s">
        <v>1468</v>
      </c>
      <c r="D5631" s="8" t="s">
        <v>6484</v>
      </c>
      <c r="E5631" s="9">
        <v>279</v>
      </c>
      <c r="F5631" s="8" t="s">
        <v>1466</v>
      </c>
    </row>
    <row r="5632" spans="1:6" ht="15" x14ac:dyDescent="0.25">
      <c r="A5632" s="8" t="s">
        <v>1464</v>
      </c>
      <c r="B5632" s="8" t="s">
        <v>1465</v>
      </c>
      <c r="C5632" s="8" t="s">
        <v>1469</v>
      </c>
      <c r="D5632" s="8" t="s">
        <v>6485</v>
      </c>
      <c r="E5632" s="9">
        <v>265</v>
      </c>
      <c r="F5632" s="8" t="s">
        <v>1466</v>
      </c>
    </row>
    <row r="5633" spans="1:6" ht="15" x14ac:dyDescent="0.25">
      <c r="A5633" s="8" t="s">
        <v>1464</v>
      </c>
      <c r="B5633" s="8" t="s">
        <v>1465</v>
      </c>
      <c r="C5633" s="8" t="s">
        <v>1469</v>
      </c>
      <c r="D5633" s="8" t="s">
        <v>6486</v>
      </c>
      <c r="E5633" s="9">
        <v>362</v>
      </c>
      <c r="F5633" s="8" t="s">
        <v>1466</v>
      </c>
    </row>
    <row r="5634" spans="1:6" ht="15" x14ac:dyDescent="0.25">
      <c r="A5634" s="8" t="s">
        <v>1464</v>
      </c>
      <c r="B5634" s="8" t="s">
        <v>1465</v>
      </c>
      <c r="C5634" s="8" t="s">
        <v>1469</v>
      </c>
      <c r="D5634" s="8" t="s">
        <v>6487</v>
      </c>
      <c r="E5634" s="9">
        <v>511</v>
      </c>
      <c r="F5634" s="8" t="s">
        <v>1466</v>
      </c>
    </row>
    <row r="5635" spans="1:6" ht="15" x14ac:dyDescent="0.25">
      <c r="A5635" s="8" t="s">
        <v>1464</v>
      </c>
      <c r="B5635" s="8" t="s">
        <v>1465</v>
      </c>
      <c r="C5635" s="8" t="s">
        <v>1469</v>
      </c>
      <c r="D5635" s="8" t="s">
        <v>6488</v>
      </c>
      <c r="E5635" s="9">
        <v>581</v>
      </c>
      <c r="F5635" s="8" t="s">
        <v>1466</v>
      </c>
    </row>
    <row r="5636" spans="1:6" ht="15" x14ac:dyDescent="0.25">
      <c r="A5636" s="8" t="s">
        <v>1464</v>
      </c>
      <c r="B5636" s="8" t="s">
        <v>1465</v>
      </c>
      <c r="C5636" s="8" t="s">
        <v>1469</v>
      </c>
      <c r="D5636" s="8" t="s">
        <v>6489</v>
      </c>
      <c r="E5636" s="9">
        <v>457</v>
      </c>
      <c r="F5636" s="8" t="s">
        <v>1466</v>
      </c>
    </row>
    <row r="5637" spans="1:6" ht="15" x14ac:dyDescent="0.25">
      <c r="A5637" s="8" t="s">
        <v>1464</v>
      </c>
      <c r="B5637" s="8" t="s">
        <v>1465</v>
      </c>
      <c r="C5637" s="8" t="s">
        <v>1469</v>
      </c>
      <c r="D5637" s="8" t="s">
        <v>6490</v>
      </c>
      <c r="E5637" s="9">
        <v>330</v>
      </c>
      <c r="F5637" s="8" t="s">
        <v>1466</v>
      </c>
    </row>
    <row r="5638" spans="1:6" ht="15" x14ac:dyDescent="0.25">
      <c r="A5638" s="8" t="s">
        <v>1464</v>
      </c>
      <c r="B5638" s="8" t="s">
        <v>1465</v>
      </c>
      <c r="C5638" s="8" t="s">
        <v>1469</v>
      </c>
      <c r="D5638" s="8" t="s">
        <v>6491</v>
      </c>
      <c r="E5638" s="9">
        <v>591</v>
      </c>
      <c r="F5638" s="8" t="s">
        <v>1466</v>
      </c>
    </row>
    <row r="5639" spans="1:6" ht="15" x14ac:dyDescent="0.25">
      <c r="A5639" s="8" t="s">
        <v>1464</v>
      </c>
      <c r="B5639" s="8" t="s">
        <v>1465</v>
      </c>
      <c r="C5639" s="8" t="s">
        <v>1469</v>
      </c>
      <c r="D5639" s="8" t="s">
        <v>6492</v>
      </c>
      <c r="E5639" s="9">
        <v>547</v>
      </c>
      <c r="F5639" s="8" t="s">
        <v>1466</v>
      </c>
    </row>
    <row r="5640" spans="1:6" ht="15" x14ac:dyDescent="0.25">
      <c r="A5640" s="8" t="s">
        <v>1464</v>
      </c>
      <c r="B5640" s="8" t="s">
        <v>1465</v>
      </c>
      <c r="C5640" s="8" t="s">
        <v>1469</v>
      </c>
      <c r="D5640" s="8" t="s">
        <v>6493</v>
      </c>
      <c r="E5640" s="9">
        <v>284</v>
      </c>
      <c r="F5640" s="8" t="s">
        <v>1466</v>
      </c>
    </row>
    <row r="5641" spans="1:6" ht="15" x14ac:dyDescent="0.25">
      <c r="A5641" s="8" t="s">
        <v>1464</v>
      </c>
      <c r="B5641" s="8" t="s">
        <v>1465</v>
      </c>
      <c r="C5641" s="8" t="s">
        <v>1469</v>
      </c>
      <c r="D5641" s="8" t="s">
        <v>6494</v>
      </c>
      <c r="E5641" s="9">
        <v>399</v>
      </c>
      <c r="F5641" s="8" t="s">
        <v>1466</v>
      </c>
    </row>
    <row r="5642" spans="1:6" ht="15" x14ac:dyDescent="0.25">
      <c r="A5642" s="8" t="s">
        <v>1464</v>
      </c>
      <c r="B5642" s="8" t="s">
        <v>1051</v>
      </c>
      <c r="C5642" s="8" t="s">
        <v>303</v>
      </c>
      <c r="D5642" s="8" t="s">
        <v>6495</v>
      </c>
      <c r="E5642" s="9">
        <v>15</v>
      </c>
      <c r="F5642" s="8" t="s">
        <v>1466</v>
      </c>
    </row>
    <row r="5643" spans="1:6" ht="15" x14ac:dyDescent="0.25">
      <c r="A5643" s="8" t="s">
        <v>1464</v>
      </c>
      <c r="B5643" s="8" t="s">
        <v>1051</v>
      </c>
      <c r="C5643" s="8" t="s">
        <v>1470</v>
      </c>
      <c r="D5643" s="8" t="s">
        <v>6496</v>
      </c>
      <c r="E5643" s="9">
        <v>58</v>
      </c>
      <c r="F5643" s="8" t="s">
        <v>1466</v>
      </c>
    </row>
    <row r="5644" spans="1:6" ht="15" x14ac:dyDescent="0.25">
      <c r="A5644" s="8" t="s">
        <v>1464</v>
      </c>
      <c r="B5644" s="8" t="s">
        <v>1051</v>
      </c>
      <c r="C5644" s="8" t="s">
        <v>1470</v>
      </c>
      <c r="D5644" s="8" t="s">
        <v>6497</v>
      </c>
      <c r="E5644" s="9">
        <v>66</v>
      </c>
      <c r="F5644" s="8" t="s">
        <v>1466</v>
      </c>
    </row>
    <row r="5645" spans="1:6" ht="15" x14ac:dyDescent="0.25">
      <c r="A5645" s="8" t="s">
        <v>1464</v>
      </c>
      <c r="B5645" s="8" t="s">
        <v>1051</v>
      </c>
      <c r="C5645" s="8" t="s">
        <v>1470</v>
      </c>
      <c r="D5645" s="8" t="s">
        <v>6498</v>
      </c>
      <c r="E5645" s="9">
        <v>58</v>
      </c>
      <c r="F5645" s="8" t="s">
        <v>1466</v>
      </c>
    </row>
    <row r="5646" spans="1:6" ht="15" x14ac:dyDescent="0.25">
      <c r="A5646" s="8" t="s">
        <v>1464</v>
      </c>
      <c r="B5646" s="8" t="s">
        <v>1051</v>
      </c>
      <c r="C5646" s="8" t="s">
        <v>1470</v>
      </c>
      <c r="D5646" s="8" t="s">
        <v>6499</v>
      </c>
      <c r="E5646" s="9">
        <v>60</v>
      </c>
      <c r="F5646" s="8" t="s">
        <v>1466</v>
      </c>
    </row>
    <row r="5647" spans="1:6" ht="15" x14ac:dyDescent="0.25">
      <c r="A5647" s="8" t="s">
        <v>1464</v>
      </c>
      <c r="B5647" s="8" t="s">
        <v>1051</v>
      </c>
      <c r="C5647" s="8" t="s">
        <v>1470</v>
      </c>
      <c r="D5647" s="8" t="s">
        <v>6500</v>
      </c>
      <c r="E5647" s="9">
        <v>35</v>
      </c>
      <c r="F5647" s="8" t="s">
        <v>1466</v>
      </c>
    </row>
    <row r="5648" spans="1:6" ht="15" x14ac:dyDescent="0.25">
      <c r="A5648" s="8" t="s">
        <v>1464</v>
      </c>
      <c r="B5648" s="8" t="s">
        <v>1051</v>
      </c>
      <c r="C5648" s="8" t="s">
        <v>1470</v>
      </c>
      <c r="D5648" s="8" t="s">
        <v>6501</v>
      </c>
      <c r="E5648" s="9">
        <v>4</v>
      </c>
      <c r="F5648" s="8" t="s">
        <v>1466</v>
      </c>
    </row>
    <row r="5649" spans="1:6" ht="15" x14ac:dyDescent="0.25">
      <c r="A5649" s="8" t="s">
        <v>1464</v>
      </c>
      <c r="B5649" s="8" t="s">
        <v>1051</v>
      </c>
      <c r="C5649" s="8" t="s">
        <v>1471</v>
      </c>
      <c r="D5649" s="8" t="s">
        <v>6502</v>
      </c>
      <c r="E5649" s="9">
        <v>140</v>
      </c>
      <c r="F5649" s="8" t="s">
        <v>1466</v>
      </c>
    </row>
    <row r="5650" spans="1:6" ht="15" x14ac:dyDescent="0.25">
      <c r="A5650" s="8" t="s">
        <v>1464</v>
      </c>
      <c r="B5650" s="8" t="s">
        <v>1051</v>
      </c>
      <c r="C5650" s="8" t="s">
        <v>1471</v>
      </c>
      <c r="D5650" s="8" t="s">
        <v>6503</v>
      </c>
      <c r="E5650" s="9">
        <v>302</v>
      </c>
      <c r="F5650" s="8" t="s">
        <v>1466</v>
      </c>
    </row>
    <row r="5651" spans="1:6" ht="15" x14ac:dyDescent="0.25">
      <c r="A5651" s="8" t="s">
        <v>1464</v>
      </c>
      <c r="B5651" s="8" t="s">
        <v>1051</v>
      </c>
      <c r="C5651" s="8" t="s">
        <v>1471</v>
      </c>
      <c r="D5651" s="8" t="s">
        <v>6504</v>
      </c>
      <c r="E5651" s="9">
        <v>298</v>
      </c>
      <c r="F5651" s="8" t="s">
        <v>1466</v>
      </c>
    </row>
    <row r="5652" spans="1:6" ht="15" x14ac:dyDescent="0.25">
      <c r="A5652" s="8" t="s">
        <v>1464</v>
      </c>
      <c r="B5652" s="8" t="s">
        <v>1051</v>
      </c>
      <c r="C5652" s="8" t="s">
        <v>1471</v>
      </c>
      <c r="D5652" s="8" t="s">
        <v>6505</v>
      </c>
      <c r="E5652" s="9">
        <v>472</v>
      </c>
      <c r="F5652" s="8" t="s">
        <v>1466</v>
      </c>
    </row>
    <row r="5653" spans="1:6" ht="15" x14ac:dyDescent="0.25">
      <c r="A5653" s="8" t="s">
        <v>1464</v>
      </c>
      <c r="B5653" s="8" t="s">
        <v>1051</v>
      </c>
      <c r="C5653" s="8" t="s">
        <v>1471</v>
      </c>
      <c r="D5653" s="8" t="s">
        <v>6506</v>
      </c>
      <c r="E5653" s="9">
        <v>124</v>
      </c>
      <c r="F5653" s="8" t="s">
        <v>1466</v>
      </c>
    </row>
    <row r="5654" spans="1:6" ht="15" x14ac:dyDescent="0.25">
      <c r="A5654" s="8" t="s">
        <v>1464</v>
      </c>
      <c r="B5654" s="8" t="s">
        <v>1051</v>
      </c>
      <c r="C5654" s="8" t="s">
        <v>1471</v>
      </c>
      <c r="D5654" s="8" t="s">
        <v>6507</v>
      </c>
      <c r="E5654" s="9">
        <v>255</v>
      </c>
      <c r="F5654" s="8" t="s">
        <v>1466</v>
      </c>
    </row>
    <row r="5655" spans="1:6" ht="15" x14ac:dyDescent="0.25">
      <c r="A5655" s="8" t="s">
        <v>1464</v>
      </c>
      <c r="B5655" s="8" t="s">
        <v>1051</v>
      </c>
      <c r="C5655" s="8" t="s">
        <v>1471</v>
      </c>
      <c r="D5655" s="8" t="s">
        <v>6508</v>
      </c>
      <c r="E5655" s="9">
        <v>345</v>
      </c>
      <c r="F5655" s="8" t="s">
        <v>1466</v>
      </c>
    </row>
    <row r="5656" spans="1:6" ht="15" x14ac:dyDescent="0.25">
      <c r="A5656" s="8" t="s">
        <v>1464</v>
      </c>
      <c r="B5656" s="8" t="s">
        <v>1051</v>
      </c>
      <c r="C5656" s="8" t="s">
        <v>1471</v>
      </c>
      <c r="D5656" s="8" t="s">
        <v>6509</v>
      </c>
      <c r="E5656" s="9">
        <v>319</v>
      </c>
      <c r="F5656" s="8" t="s">
        <v>1466</v>
      </c>
    </row>
    <row r="5657" spans="1:6" ht="15" x14ac:dyDescent="0.25">
      <c r="A5657" s="8" t="s">
        <v>1464</v>
      </c>
      <c r="B5657" s="8" t="s">
        <v>1051</v>
      </c>
      <c r="C5657" s="8" t="s">
        <v>1471</v>
      </c>
      <c r="D5657" s="8" t="s">
        <v>6510</v>
      </c>
      <c r="E5657" s="9">
        <v>301</v>
      </c>
      <c r="F5657" s="8" t="s">
        <v>1466</v>
      </c>
    </row>
    <row r="5658" spans="1:6" ht="15" x14ac:dyDescent="0.25">
      <c r="A5658" s="8" t="s">
        <v>1464</v>
      </c>
      <c r="B5658" s="8" t="s">
        <v>1051</v>
      </c>
      <c r="C5658" s="8" t="s">
        <v>1471</v>
      </c>
      <c r="D5658" s="8" t="s">
        <v>6511</v>
      </c>
      <c r="E5658" s="9">
        <v>399</v>
      </c>
      <c r="F5658" s="8" t="s">
        <v>1466</v>
      </c>
    </row>
    <row r="5659" spans="1:6" ht="15" x14ac:dyDescent="0.25">
      <c r="A5659" s="8" t="s">
        <v>1464</v>
      </c>
      <c r="B5659" s="8" t="s">
        <v>1051</v>
      </c>
      <c r="C5659" s="8" t="s">
        <v>1471</v>
      </c>
      <c r="D5659" s="8" t="s">
        <v>6512</v>
      </c>
      <c r="E5659" s="9">
        <v>352</v>
      </c>
      <c r="F5659" s="8" t="s">
        <v>1466</v>
      </c>
    </row>
    <row r="5660" spans="1:6" ht="15" x14ac:dyDescent="0.25">
      <c r="A5660" s="8" t="s">
        <v>1464</v>
      </c>
      <c r="B5660" s="8" t="s">
        <v>1051</v>
      </c>
      <c r="C5660" s="8" t="s">
        <v>1471</v>
      </c>
      <c r="D5660" s="8" t="s">
        <v>6513</v>
      </c>
      <c r="E5660" s="9">
        <v>442</v>
      </c>
      <c r="F5660" s="8" t="s">
        <v>1466</v>
      </c>
    </row>
    <row r="5661" spans="1:6" ht="15" x14ac:dyDescent="0.25">
      <c r="A5661" s="8" t="s">
        <v>1464</v>
      </c>
      <c r="B5661" s="8" t="s">
        <v>1051</v>
      </c>
      <c r="C5661" s="8" t="s">
        <v>1472</v>
      </c>
      <c r="D5661" s="8" t="s">
        <v>6514</v>
      </c>
      <c r="E5661" s="9">
        <v>6</v>
      </c>
      <c r="F5661" s="8" t="s">
        <v>1466</v>
      </c>
    </row>
    <row r="5662" spans="1:6" ht="15" x14ac:dyDescent="0.25">
      <c r="A5662" s="8" t="s">
        <v>1464</v>
      </c>
      <c r="B5662" s="8" t="s">
        <v>1051</v>
      </c>
      <c r="C5662" s="8" t="s">
        <v>1472</v>
      </c>
      <c r="D5662" s="8" t="s">
        <v>6515</v>
      </c>
      <c r="E5662" s="9">
        <v>307</v>
      </c>
      <c r="F5662" s="8" t="s">
        <v>1466</v>
      </c>
    </row>
    <row r="5663" spans="1:6" ht="15" x14ac:dyDescent="0.25">
      <c r="A5663" s="8" t="s">
        <v>1464</v>
      </c>
      <c r="B5663" s="8" t="s">
        <v>1051</v>
      </c>
      <c r="C5663" s="8" t="s">
        <v>1472</v>
      </c>
      <c r="D5663" s="8" t="s">
        <v>6516</v>
      </c>
      <c r="E5663" s="9">
        <v>541</v>
      </c>
      <c r="F5663" s="8" t="s">
        <v>1466</v>
      </c>
    </row>
    <row r="5664" spans="1:6" ht="15" x14ac:dyDescent="0.25">
      <c r="A5664" s="8" t="s">
        <v>1464</v>
      </c>
      <c r="B5664" s="8" t="s">
        <v>1051</v>
      </c>
      <c r="C5664" s="8" t="s">
        <v>1472</v>
      </c>
      <c r="D5664" s="8" t="s">
        <v>6517</v>
      </c>
      <c r="E5664" s="9">
        <v>301</v>
      </c>
      <c r="F5664" s="8" t="s">
        <v>1466</v>
      </c>
    </row>
    <row r="5665" spans="1:6" ht="15" x14ac:dyDescent="0.25">
      <c r="A5665" s="8" t="s">
        <v>1464</v>
      </c>
      <c r="B5665" s="8" t="s">
        <v>1051</v>
      </c>
      <c r="C5665" s="8" t="s">
        <v>1472</v>
      </c>
      <c r="D5665" s="8" t="s">
        <v>6518</v>
      </c>
      <c r="E5665" s="9">
        <v>521</v>
      </c>
      <c r="F5665" s="8" t="s">
        <v>1466</v>
      </c>
    </row>
    <row r="5666" spans="1:6" ht="15" x14ac:dyDescent="0.25">
      <c r="A5666" s="8" t="s">
        <v>1464</v>
      </c>
      <c r="B5666" s="8" t="s">
        <v>1051</v>
      </c>
      <c r="C5666" s="8" t="s">
        <v>1472</v>
      </c>
      <c r="D5666" s="8" t="s">
        <v>6519</v>
      </c>
      <c r="E5666" s="9">
        <v>521</v>
      </c>
      <c r="F5666" s="8" t="s">
        <v>1466</v>
      </c>
    </row>
    <row r="5667" spans="1:6" ht="15" x14ac:dyDescent="0.25">
      <c r="A5667" s="8" t="s">
        <v>1464</v>
      </c>
      <c r="B5667" s="8" t="s">
        <v>1051</v>
      </c>
      <c r="C5667" s="8" t="s">
        <v>1472</v>
      </c>
      <c r="D5667" s="8" t="s">
        <v>6520</v>
      </c>
      <c r="E5667" s="9">
        <v>288</v>
      </c>
      <c r="F5667" s="8" t="s">
        <v>1466</v>
      </c>
    </row>
    <row r="5668" spans="1:6" ht="15" x14ac:dyDescent="0.25">
      <c r="A5668" s="8" t="s">
        <v>1464</v>
      </c>
      <c r="B5668" s="8" t="s">
        <v>1051</v>
      </c>
      <c r="C5668" s="8" t="s">
        <v>1472</v>
      </c>
      <c r="D5668" s="8" t="s">
        <v>6521</v>
      </c>
      <c r="E5668" s="9">
        <v>374</v>
      </c>
      <c r="F5668" s="8" t="s">
        <v>1466</v>
      </c>
    </row>
    <row r="5669" spans="1:6" ht="15" x14ac:dyDescent="0.25">
      <c r="A5669" s="8" t="s">
        <v>1464</v>
      </c>
      <c r="B5669" s="8" t="s">
        <v>1051</v>
      </c>
      <c r="C5669" s="8" t="s">
        <v>1473</v>
      </c>
      <c r="D5669" s="8" t="s">
        <v>6522</v>
      </c>
      <c r="E5669" s="9">
        <v>373</v>
      </c>
      <c r="F5669" s="8" t="s">
        <v>1466</v>
      </c>
    </row>
    <row r="5670" spans="1:6" ht="15" x14ac:dyDescent="0.25">
      <c r="A5670" s="8" t="s">
        <v>1464</v>
      </c>
      <c r="B5670" s="8" t="s">
        <v>1051</v>
      </c>
      <c r="C5670" s="8" t="s">
        <v>1473</v>
      </c>
      <c r="D5670" s="8" t="s">
        <v>6523</v>
      </c>
      <c r="E5670" s="9">
        <v>451</v>
      </c>
      <c r="F5670" s="8" t="s">
        <v>1466</v>
      </c>
    </row>
    <row r="5671" spans="1:6" ht="15" x14ac:dyDescent="0.25">
      <c r="A5671" s="8" t="s">
        <v>1464</v>
      </c>
      <c r="B5671" s="8" t="s">
        <v>1051</v>
      </c>
      <c r="C5671" s="8" t="s">
        <v>1473</v>
      </c>
      <c r="D5671" s="8" t="s">
        <v>6524</v>
      </c>
      <c r="E5671" s="9">
        <v>437</v>
      </c>
      <c r="F5671" s="8" t="s">
        <v>1466</v>
      </c>
    </row>
    <row r="5672" spans="1:6" ht="15" x14ac:dyDescent="0.25">
      <c r="A5672" s="8" t="s">
        <v>1464</v>
      </c>
      <c r="B5672" s="8" t="s">
        <v>1051</v>
      </c>
      <c r="C5672" s="8" t="s">
        <v>1473</v>
      </c>
      <c r="D5672" s="8" t="s">
        <v>6525</v>
      </c>
      <c r="E5672" s="9">
        <v>444</v>
      </c>
      <c r="F5672" s="8" t="s">
        <v>1466</v>
      </c>
    </row>
    <row r="5673" spans="1:6" ht="15" x14ac:dyDescent="0.25">
      <c r="A5673" s="8" t="s">
        <v>1464</v>
      </c>
      <c r="B5673" s="8" t="s">
        <v>1051</v>
      </c>
      <c r="C5673" s="8" t="s">
        <v>1473</v>
      </c>
      <c r="D5673" s="8" t="s">
        <v>6526</v>
      </c>
      <c r="E5673" s="9">
        <v>401</v>
      </c>
      <c r="F5673" s="8" t="s">
        <v>1466</v>
      </c>
    </row>
    <row r="5674" spans="1:6" ht="15" x14ac:dyDescent="0.25">
      <c r="A5674" s="8" t="s">
        <v>1464</v>
      </c>
      <c r="B5674" s="8" t="s">
        <v>1051</v>
      </c>
      <c r="C5674" s="8" t="s">
        <v>1473</v>
      </c>
      <c r="D5674" s="8" t="s">
        <v>6527</v>
      </c>
      <c r="E5674" s="9">
        <v>353</v>
      </c>
      <c r="F5674" s="8" t="s">
        <v>1466</v>
      </c>
    </row>
    <row r="5675" spans="1:6" ht="15" x14ac:dyDescent="0.25">
      <c r="A5675" s="8" t="s">
        <v>1464</v>
      </c>
      <c r="B5675" s="8" t="s">
        <v>1051</v>
      </c>
      <c r="C5675" s="8" t="s">
        <v>1473</v>
      </c>
      <c r="D5675" s="8" t="s">
        <v>6528</v>
      </c>
      <c r="E5675" s="9">
        <v>459</v>
      </c>
      <c r="F5675" s="8" t="s">
        <v>1466</v>
      </c>
    </row>
    <row r="5676" spans="1:6" ht="15" x14ac:dyDescent="0.25">
      <c r="A5676" s="8" t="s">
        <v>1464</v>
      </c>
      <c r="B5676" s="8" t="s">
        <v>1051</v>
      </c>
      <c r="C5676" s="8" t="s">
        <v>1473</v>
      </c>
      <c r="D5676" s="8" t="s">
        <v>6529</v>
      </c>
      <c r="E5676" s="9">
        <v>320</v>
      </c>
      <c r="F5676" s="8" t="s">
        <v>1466</v>
      </c>
    </row>
    <row r="5677" spans="1:6" ht="15" x14ac:dyDescent="0.25">
      <c r="A5677" s="8" t="s">
        <v>1464</v>
      </c>
      <c r="B5677" s="8" t="s">
        <v>1051</v>
      </c>
      <c r="C5677" s="8" t="s">
        <v>1473</v>
      </c>
      <c r="D5677" s="8" t="s">
        <v>6530</v>
      </c>
      <c r="E5677" s="9">
        <v>443</v>
      </c>
      <c r="F5677" s="8" t="s">
        <v>1466</v>
      </c>
    </row>
    <row r="5678" spans="1:6" ht="15" x14ac:dyDescent="0.25">
      <c r="A5678" s="8" t="s">
        <v>1464</v>
      </c>
      <c r="B5678" s="8" t="s">
        <v>1051</v>
      </c>
      <c r="C5678" s="8" t="s">
        <v>1473</v>
      </c>
      <c r="D5678" s="8" t="s">
        <v>6531</v>
      </c>
      <c r="E5678" s="9">
        <v>356</v>
      </c>
      <c r="F5678" s="8" t="s">
        <v>1466</v>
      </c>
    </row>
    <row r="5679" spans="1:6" ht="15" x14ac:dyDescent="0.25">
      <c r="A5679" s="8" t="s">
        <v>1464</v>
      </c>
      <c r="B5679" s="8" t="s">
        <v>1051</v>
      </c>
      <c r="C5679" s="8" t="s">
        <v>1473</v>
      </c>
      <c r="D5679" s="8" t="s">
        <v>6532</v>
      </c>
      <c r="E5679" s="9">
        <v>274</v>
      </c>
      <c r="F5679" s="8" t="s">
        <v>1466</v>
      </c>
    </row>
    <row r="5680" spans="1:6" ht="15" x14ac:dyDescent="0.25">
      <c r="A5680" s="8" t="s">
        <v>1464</v>
      </c>
      <c r="B5680" s="8" t="s">
        <v>1051</v>
      </c>
      <c r="C5680" s="8" t="s">
        <v>1473</v>
      </c>
      <c r="D5680" s="8" t="s">
        <v>6533</v>
      </c>
      <c r="E5680" s="9">
        <v>316</v>
      </c>
      <c r="F5680" s="8" t="s">
        <v>1466</v>
      </c>
    </row>
    <row r="5681" spans="1:6" ht="15" x14ac:dyDescent="0.25">
      <c r="A5681" s="8" t="s">
        <v>1464</v>
      </c>
      <c r="B5681" s="8" t="s">
        <v>1051</v>
      </c>
      <c r="C5681" s="8" t="s">
        <v>1473</v>
      </c>
      <c r="D5681" s="8" t="s">
        <v>6534</v>
      </c>
      <c r="E5681" s="9">
        <v>313</v>
      </c>
      <c r="F5681" s="8" t="s">
        <v>1466</v>
      </c>
    </row>
    <row r="5682" spans="1:6" ht="15" x14ac:dyDescent="0.25">
      <c r="A5682" s="8" t="s">
        <v>1464</v>
      </c>
      <c r="B5682" s="8" t="s">
        <v>1051</v>
      </c>
      <c r="C5682" s="8" t="s">
        <v>1473</v>
      </c>
      <c r="D5682" s="8" t="s">
        <v>6535</v>
      </c>
      <c r="E5682" s="9">
        <v>265</v>
      </c>
      <c r="F5682" s="8" t="s">
        <v>1466</v>
      </c>
    </row>
    <row r="5683" spans="1:6" ht="15" x14ac:dyDescent="0.25">
      <c r="A5683" s="8" t="s">
        <v>1464</v>
      </c>
      <c r="B5683" s="8" t="s">
        <v>1051</v>
      </c>
      <c r="C5683" s="8" t="s">
        <v>1473</v>
      </c>
      <c r="D5683" s="8" t="s">
        <v>6536</v>
      </c>
      <c r="E5683" s="9">
        <v>250</v>
      </c>
      <c r="F5683" s="8" t="s">
        <v>1466</v>
      </c>
    </row>
    <row r="5684" spans="1:6" ht="15" x14ac:dyDescent="0.25">
      <c r="A5684" s="8" t="s">
        <v>1464</v>
      </c>
      <c r="B5684" s="8" t="s">
        <v>1051</v>
      </c>
      <c r="C5684" s="8" t="s">
        <v>1473</v>
      </c>
      <c r="D5684" s="8" t="s">
        <v>6537</v>
      </c>
      <c r="E5684" s="9">
        <v>553</v>
      </c>
      <c r="F5684" s="8" t="s">
        <v>1466</v>
      </c>
    </row>
    <row r="5685" spans="1:6" ht="15" x14ac:dyDescent="0.25">
      <c r="A5685" s="8" t="s">
        <v>1464</v>
      </c>
      <c r="B5685" s="8" t="s">
        <v>1051</v>
      </c>
      <c r="C5685" s="8" t="s">
        <v>1473</v>
      </c>
      <c r="D5685" s="8" t="s">
        <v>6538</v>
      </c>
      <c r="E5685" s="9">
        <v>460</v>
      </c>
      <c r="F5685" s="8" t="s">
        <v>1466</v>
      </c>
    </row>
    <row r="5686" spans="1:6" ht="15" x14ac:dyDescent="0.25">
      <c r="A5686" s="8" t="s">
        <v>1464</v>
      </c>
      <c r="B5686" s="8" t="s">
        <v>1051</v>
      </c>
      <c r="C5686" s="8" t="s">
        <v>1473</v>
      </c>
      <c r="D5686" s="8" t="s">
        <v>6539</v>
      </c>
      <c r="E5686" s="9">
        <v>451</v>
      </c>
      <c r="F5686" s="8" t="s">
        <v>1466</v>
      </c>
    </row>
    <row r="5687" spans="1:6" ht="15" x14ac:dyDescent="0.25">
      <c r="A5687" s="8" t="s">
        <v>1464</v>
      </c>
      <c r="B5687" s="8" t="s">
        <v>1051</v>
      </c>
      <c r="C5687" s="8" t="s">
        <v>1473</v>
      </c>
      <c r="D5687" s="8" t="s">
        <v>6499</v>
      </c>
      <c r="E5687" s="9">
        <v>466</v>
      </c>
      <c r="F5687" s="8" t="s">
        <v>1466</v>
      </c>
    </row>
    <row r="5688" spans="1:6" ht="15" x14ac:dyDescent="0.25">
      <c r="A5688" s="8" t="s">
        <v>1464</v>
      </c>
      <c r="B5688" s="8" t="s">
        <v>1051</v>
      </c>
      <c r="C5688" s="8" t="s">
        <v>1473</v>
      </c>
      <c r="D5688" s="8" t="s">
        <v>6540</v>
      </c>
      <c r="E5688" s="9">
        <v>296</v>
      </c>
      <c r="F5688" s="8" t="s">
        <v>1466</v>
      </c>
    </row>
    <row r="5689" spans="1:6" ht="15" x14ac:dyDescent="0.25">
      <c r="A5689" s="8" t="s">
        <v>1464</v>
      </c>
      <c r="B5689" s="8" t="s">
        <v>1051</v>
      </c>
      <c r="C5689" s="8" t="s">
        <v>1473</v>
      </c>
      <c r="D5689" s="8" t="s">
        <v>6541</v>
      </c>
      <c r="E5689" s="9">
        <v>418</v>
      </c>
      <c r="F5689" s="8" t="s">
        <v>1466</v>
      </c>
    </row>
    <row r="5690" spans="1:6" ht="15" x14ac:dyDescent="0.25">
      <c r="A5690" s="8" t="s">
        <v>1464</v>
      </c>
      <c r="B5690" s="8" t="s">
        <v>1051</v>
      </c>
      <c r="C5690" s="8" t="s">
        <v>1473</v>
      </c>
      <c r="D5690" s="8" t="s">
        <v>6542</v>
      </c>
      <c r="E5690" s="9">
        <v>427</v>
      </c>
      <c r="F5690" s="8" t="s">
        <v>1466</v>
      </c>
    </row>
    <row r="5691" spans="1:6" ht="15" x14ac:dyDescent="0.25">
      <c r="A5691" s="8" t="s">
        <v>1464</v>
      </c>
      <c r="B5691" s="8" t="s">
        <v>1051</v>
      </c>
      <c r="C5691" s="8" t="s">
        <v>1473</v>
      </c>
      <c r="D5691" s="8" t="s">
        <v>6543</v>
      </c>
      <c r="E5691" s="9">
        <v>312</v>
      </c>
      <c r="F5691" s="8" t="s">
        <v>1466</v>
      </c>
    </row>
    <row r="5692" spans="1:6" ht="15" x14ac:dyDescent="0.25">
      <c r="A5692" s="8" t="s">
        <v>1464</v>
      </c>
      <c r="B5692" s="8" t="s">
        <v>1051</v>
      </c>
      <c r="C5692" s="8" t="s">
        <v>1473</v>
      </c>
      <c r="D5692" s="8" t="s">
        <v>6544</v>
      </c>
      <c r="E5692" s="9">
        <v>469</v>
      </c>
      <c r="F5692" s="8" t="s">
        <v>1466</v>
      </c>
    </row>
    <row r="5693" spans="1:6" ht="15" x14ac:dyDescent="0.25">
      <c r="A5693" s="8" t="s">
        <v>1464</v>
      </c>
      <c r="B5693" s="8" t="s">
        <v>1051</v>
      </c>
      <c r="C5693" s="8" t="s">
        <v>1473</v>
      </c>
      <c r="D5693" s="8" t="s">
        <v>6500</v>
      </c>
      <c r="E5693" s="9">
        <v>295</v>
      </c>
      <c r="F5693" s="8" t="s">
        <v>1466</v>
      </c>
    </row>
    <row r="5694" spans="1:6" ht="15" x14ac:dyDescent="0.25">
      <c r="A5694" s="8" t="s">
        <v>1464</v>
      </c>
      <c r="B5694" s="8" t="s">
        <v>1051</v>
      </c>
      <c r="C5694" s="8" t="s">
        <v>1473</v>
      </c>
      <c r="D5694" s="8" t="s">
        <v>6501</v>
      </c>
      <c r="E5694" s="9">
        <v>344</v>
      </c>
      <c r="F5694" s="8" t="s">
        <v>1466</v>
      </c>
    </row>
    <row r="5695" spans="1:6" ht="15" x14ac:dyDescent="0.25">
      <c r="A5695" s="8" t="s">
        <v>1464</v>
      </c>
      <c r="B5695" s="8" t="s">
        <v>1051</v>
      </c>
      <c r="C5695" s="8" t="s">
        <v>1473</v>
      </c>
      <c r="D5695" s="8" t="s">
        <v>6545</v>
      </c>
      <c r="E5695" s="9">
        <v>283</v>
      </c>
      <c r="F5695" s="8" t="s">
        <v>1466</v>
      </c>
    </row>
    <row r="5696" spans="1:6" ht="15" x14ac:dyDescent="0.25">
      <c r="A5696" s="8" t="s">
        <v>1464</v>
      </c>
      <c r="B5696" s="8" t="s">
        <v>1051</v>
      </c>
      <c r="C5696" s="8" t="s">
        <v>1473</v>
      </c>
      <c r="D5696" s="8" t="s">
        <v>6546</v>
      </c>
      <c r="E5696" s="9">
        <v>394</v>
      </c>
      <c r="F5696" s="8" t="s">
        <v>1466</v>
      </c>
    </row>
    <row r="5697" spans="1:6" ht="15" x14ac:dyDescent="0.25">
      <c r="A5697" s="8" t="s">
        <v>1464</v>
      </c>
      <c r="B5697" s="8" t="s">
        <v>1051</v>
      </c>
      <c r="C5697" s="8" t="s">
        <v>1473</v>
      </c>
      <c r="D5697" s="8" t="s">
        <v>6495</v>
      </c>
      <c r="E5697" s="9">
        <v>159</v>
      </c>
      <c r="F5697" s="8" t="s">
        <v>1466</v>
      </c>
    </row>
    <row r="5698" spans="1:6" ht="15" x14ac:dyDescent="0.25">
      <c r="A5698" s="8" t="s">
        <v>1464</v>
      </c>
      <c r="B5698" s="8" t="s">
        <v>1051</v>
      </c>
      <c r="C5698" s="8" t="s">
        <v>1473</v>
      </c>
      <c r="D5698" s="8" t="s">
        <v>6547</v>
      </c>
      <c r="E5698" s="9">
        <v>401</v>
      </c>
      <c r="F5698" s="8" t="s">
        <v>1466</v>
      </c>
    </row>
    <row r="5699" spans="1:6" ht="15" x14ac:dyDescent="0.25">
      <c r="A5699" s="8" t="s">
        <v>1464</v>
      </c>
      <c r="B5699" s="8" t="s">
        <v>1051</v>
      </c>
      <c r="C5699" s="8" t="s">
        <v>1473</v>
      </c>
      <c r="D5699" s="8" t="s">
        <v>6548</v>
      </c>
      <c r="E5699" s="9">
        <v>372</v>
      </c>
      <c r="F5699" s="8" t="s">
        <v>1466</v>
      </c>
    </row>
    <row r="5700" spans="1:6" ht="15" x14ac:dyDescent="0.25">
      <c r="A5700" s="8" t="s">
        <v>1464</v>
      </c>
      <c r="B5700" s="8" t="s">
        <v>1051</v>
      </c>
      <c r="C5700" s="8" t="s">
        <v>1473</v>
      </c>
      <c r="D5700" s="8" t="s">
        <v>6549</v>
      </c>
      <c r="E5700" s="9">
        <v>442</v>
      </c>
      <c r="F5700" s="8" t="s">
        <v>1466</v>
      </c>
    </row>
    <row r="5701" spans="1:6" ht="15" x14ac:dyDescent="0.25">
      <c r="A5701" s="8" t="s">
        <v>1464</v>
      </c>
      <c r="B5701" s="8" t="s">
        <v>1051</v>
      </c>
      <c r="C5701" s="8" t="s">
        <v>1473</v>
      </c>
      <c r="D5701" s="8" t="s">
        <v>6550</v>
      </c>
      <c r="E5701" s="9">
        <v>41</v>
      </c>
      <c r="F5701" s="8" t="s">
        <v>1466</v>
      </c>
    </row>
    <row r="5702" spans="1:6" ht="15" x14ac:dyDescent="0.25">
      <c r="A5702" s="8" t="s">
        <v>1464</v>
      </c>
      <c r="B5702" s="8" t="s">
        <v>1051</v>
      </c>
      <c r="C5702" s="8" t="s">
        <v>1474</v>
      </c>
      <c r="D5702" s="8" t="s">
        <v>6530</v>
      </c>
      <c r="E5702" s="9">
        <v>24</v>
      </c>
      <c r="F5702" s="8" t="s">
        <v>1466</v>
      </c>
    </row>
    <row r="5703" spans="1:6" ht="15" x14ac:dyDescent="0.25">
      <c r="A5703" s="8" t="s">
        <v>1464</v>
      </c>
      <c r="B5703" s="8" t="s">
        <v>1051</v>
      </c>
      <c r="C5703" s="8" t="s">
        <v>1474</v>
      </c>
      <c r="D5703" s="8" t="s">
        <v>6519</v>
      </c>
      <c r="E5703" s="9">
        <v>45</v>
      </c>
      <c r="F5703" s="8" t="s">
        <v>1466</v>
      </c>
    </row>
    <row r="5704" spans="1:6" ht="15" x14ac:dyDescent="0.25">
      <c r="A5704" s="8" t="s">
        <v>1464</v>
      </c>
      <c r="B5704" s="8" t="s">
        <v>1051</v>
      </c>
      <c r="C5704" s="8" t="s">
        <v>1474</v>
      </c>
      <c r="D5704" s="8" t="s">
        <v>6551</v>
      </c>
      <c r="E5704" s="9">
        <v>339</v>
      </c>
      <c r="F5704" s="8" t="s">
        <v>1466</v>
      </c>
    </row>
    <row r="5705" spans="1:6" ht="15" x14ac:dyDescent="0.25">
      <c r="A5705" s="8" t="s">
        <v>1464</v>
      </c>
      <c r="B5705" s="8" t="s">
        <v>1051</v>
      </c>
      <c r="C5705" s="8" t="s">
        <v>1474</v>
      </c>
      <c r="D5705" s="8" t="s">
        <v>6552</v>
      </c>
      <c r="E5705" s="9">
        <v>392</v>
      </c>
      <c r="F5705" s="8" t="s">
        <v>1466</v>
      </c>
    </row>
    <row r="5706" spans="1:6" ht="15" x14ac:dyDescent="0.25">
      <c r="A5706" s="8" t="s">
        <v>1464</v>
      </c>
      <c r="B5706" s="8" t="s">
        <v>1051</v>
      </c>
      <c r="C5706" s="8" t="s">
        <v>1474</v>
      </c>
      <c r="D5706" s="8" t="s">
        <v>6553</v>
      </c>
      <c r="E5706" s="9">
        <v>397</v>
      </c>
      <c r="F5706" s="8" t="s">
        <v>1466</v>
      </c>
    </row>
    <row r="5707" spans="1:6" ht="15" x14ac:dyDescent="0.25">
      <c r="A5707" s="8" t="s">
        <v>1464</v>
      </c>
      <c r="B5707" s="8" t="s">
        <v>1051</v>
      </c>
      <c r="C5707" s="8" t="s">
        <v>1474</v>
      </c>
      <c r="D5707" s="8" t="s">
        <v>6554</v>
      </c>
      <c r="E5707" s="9">
        <v>297</v>
      </c>
      <c r="F5707" s="8" t="s">
        <v>1466</v>
      </c>
    </row>
    <row r="5708" spans="1:6" ht="15" x14ac:dyDescent="0.25">
      <c r="A5708" s="8" t="s">
        <v>1464</v>
      </c>
      <c r="B5708" s="8" t="s">
        <v>1051</v>
      </c>
      <c r="C5708" s="8" t="s">
        <v>1474</v>
      </c>
      <c r="D5708" s="8" t="s">
        <v>6550</v>
      </c>
      <c r="E5708" s="9">
        <v>364</v>
      </c>
      <c r="F5708" s="8" t="s">
        <v>1466</v>
      </c>
    </row>
    <row r="5709" spans="1:6" ht="15" x14ac:dyDescent="0.25">
      <c r="A5709" s="8" t="s">
        <v>1464</v>
      </c>
      <c r="B5709" s="8" t="s">
        <v>1051</v>
      </c>
      <c r="C5709" s="8" t="s">
        <v>1474</v>
      </c>
      <c r="D5709" s="8" t="s">
        <v>6555</v>
      </c>
      <c r="E5709" s="9">
        <v>204</v>
      </c>
      <c r="F5709" s="8" t="s">
        <v>1466</v>
      </c>
    </row>
    <row r="5710" spans="1:6" ht="15" x14ac:dyDescent="0.25">
      <c r="A5710" s="8" t="s">
        <v>1464</v>
      </c>
      <c r="B5710" s="8" t="s">
        <v>1051</v>
      </c>
      <c r="C5710" s="8" t="s">
        <v>1474</v>
      </c>
      <c r="D5710" s="8" t="s">
        <v>6556</v>
      </c>
      <c r="E5710" s="9">
        <v>266</v>
      </c>
      <c r="F5710" s="8" t="s">
        <v>1466</v>
      </c>
    </row>
    <row r="5711" spans="1:6" ht="15" x14ac:dyDescent="0.25">
      <c r="A5711" s="8" t="s">
        <v>1464</v>
      </c>
      <c r="B5711" s="8" t="s">
        <v>1051</v>
      </c>
      <c r="C5711" s="8" t="s">
        <v>1475</v>
      </c>
      <c r="D5711" s="8" t="s">
        <v>6514</v>
      </c>
      <c r="E5711" s="9">
        <v>217</v>
      </c>
      <c r="F5711" s="8" t="s">
        <v>1466</v>
      </c>
    </row>
    <row r="5712" spans="1:6" ht="15" x14ac:dyDescent="0.25">
      <c r="A5712" s="8" t="s">
        <v>1464</v>
      </c>
      <c r="B5712" s="8" t="s">
        <v>1051</v>
      </c>
      <c r="C5712" s="8" t="s">
        <v>1475</v>
      </c>
      <c r="D5712" s="8" t="s">
        <v>6557</v>
      </c>
      <c r="E5712" s="9">
        <v>368</v>
      </c>
      <c r="F5712" s="8" t="s">
        <v>1466</v>
      </c>
    </row>
    <row r="5713" spans="1:6" ht="15" x14ac:dyDescent="0.25">
      <c r="A5713" s="8" t="s">
        <v>1464</v>
      </c>
      <c r="B5713" s="8" t="s">
        <v>1051</v>
      </c>
      <c r="C5713" s="8" t="s">
        <v>1475</v>
      </c>
      <c r="D5713" s="8" t="s">
        <v>6558</v>
      </c>
      <c r="E5713" s="9">
        <v>258</v>
      </c>
      <c r="F5713" s="8" t="s">
        <v>1466</v>
      </c>
    </row>
    <row r="5714" spans="1:6" ht="15" x14ac:dyDescent="0.25">
      <c r="A5714" s="8" t="s">
        <v>1464</v>
      </c>
      <c r="B5714" s="8" t="s">
        <v>1051</v>
      </c>
      <c r="C5714" s="8" t="s">
        <v>1475</v>
      </c>
      <c r="D5714" s="8" t="s">
        <v>6559</v>
      </c>
      <c r="E5714" s="9">
        <v>269</v>
      </c>
      <c r="F5714" s="8" t="s">
        <v>1466</v>
      </c>
    </row>
    <row r="5715" spans="1:6" ht="15" x14ac:dyDescent="0.25">
      <c r="A5715" s="8" t="s">
        <v>1464</v>
      </c>
      <c r="B5715" s="8" t="s">
        <v>1470</v>
      </c>
      <c r="C5715" s="8" t="s">
        <v>1476</v>
      </c>
      <c r="D5715" s="8" t="s">
        <v>6560</v>
      </c>
      <c r="E5715" s="9">
        <v>386</v>
      </c>
      <c r="F5715" s="8" t="s">
        <v>1466</v>
      </c>
    </row>
    <row r="5716" spans="1:6" ht="15" x14ac:dyDescent="0.25">
      <c r="A5716" s="8" t="s">
        <v>1464</v>
      </c>
      <c r="B5716" s="8" t="s">
        <v>1470</v>
      </c>
      <c r="C5716" s="8" t="s">
        <v>1476</v>
      </c>
      <c r="D5716" s="8" t="s">
        <v>6561</v>
      </c>
      <c r="E5716" s="9">
        <v>207</v>
      </c>
      <c r="F5716" s="8" t="s">
        <v>1466</v>
      </c>
    </row>
    <row r="5717" spans="1:6" ht="15" x14ac:dyDescent="0.25">
      <c r="A5717" s="8" t="s">
        <v>1464</v>
      </c>
      <c r="B5717" s="8" t="s">
        <v>1470</v>
      </c>
      <c r="C5717" s="8" t="s">
        <v>1476</v>
      </c>
      <c r="D5717" s="8" t="s">
        <v>6562</v>
      </c>
      <c r="E5717" s="9">
        <v>222</v>
      </c>
      <c r="F5717" s="8" t="s">
        <v>1466</v>
      </c>
    </row>
    <row r="5718" spans="1:6" ht="15" x14ac:dyDescent="0.25">
      <c r="A5718" s="8" t="s">
        <v>1464</v>
      </c>
      <c r="B5718" s="8" t="s">
        <v>1470</v>
      </c>
      <c r="C5718" s="8" t="s">
        <v>1476</v>
      </c>
      <c r="D5718" s="8" t="s">
        <v>6563</v>
      </c>
      <c r="E5718" s="9">
        <v>449</v>
      </c>
      <c r="F5718" s="8" t="s">
        <v>1466</v>
      </c>
    </row>
    <row r="5719" spans="1:6" ht="15" x14ac:dyDescent="0.25">
      <c r="A5719" s="8" t="s">
        <v>1464</v>
      </c>
      <c r="B5719" s="8" t="s">
        <v>1470</v>
      </c>
      <c r="C5719" s="8" t="s">
        <v>1476</v>
      </c>
      <c r="D5719" s="8" t="s">
        <v>6564</v>
      </c>
      <c r="E5719" s="9">
        <v>857</v>
      </c>
      <c r="F5719" s="8" t="s">
        <v>1466</v>
      </c>
    </row>
    <row r="5720" spans="1:6" ht="15" x14ac:dyDescent="0.25">
      <c r="A5720" s="8" t="s">
        <v>1464</v>
      </c>
      <c r="B5720" s="8" t="s">
        <v>1470</v>
      </c>
      <c r="C5720" s="8" t="s">
        <v>1476</v>
      </c>
      <c r="D5720" s="8" t="s">
        <v>6565</v>
      </c>
      <c r="E5720" s="9">
        <v>298</v>
      </c>
      <c r="F5720" s="8" t="s">
        <v>1466</v>
      </c>
    </row>
    <row r="5721" spans="1:6" ht="15" x14ac:dyDescent="0.25">
      <c r="A5721" s="8" t="s">
        <v>1464</v>
      </c>
      <c r="B5721" s="8" t="s">
        <v>1470</v>
      </c>
      <c r="C5721" s="8" t="s">
        <v>1476</v>
      </c>
      <c r="D5721" s="8" t="s">
        <v>6566</v>
      </c>
      <c r="E5721" s="9">
        <v>51</v>
      </c>
      <c r="F5721" s="8" t="s">
        <v>1466</v>
      </c>
    </row>
    <row r="5722" spans="1:6" ht="15" x14ac:dyDescent="0.25">
      <c r="A5722" s="8" t="s">
        <v>1464</v>
      </c>
      <c r="B5722" s="8" t="s">
        <v>1470</v>
      </c>
      <c r="C5722" s="8" t="s">
        <v>1476</v>
      </c>
      <c r="D5722" s="8" t="s">
        <v>6567</v>
      </c>
      <c r="E5722" s="9">
        <v>12</v>
      </c>
      <c r="F5722" s="8" t="s">
        <v>1466</v>
      </c>
    </row>
    <row r="5723" spans="1:6" ht="15" x14ac:dyDescent="0.25">
      <c r="A5723" s="8" t="s">
        <v>1464</v>
      </c>
      <c r="B5723" s="8" t="s">
        <v>1470</v>
      </c>
      <c r="C5723" s="8" t="s">
        <v>1470</v>
      </c>
      <c r="D5723" s="8" t="s">
        <v>6496</v>
      </c>
      <c r="E5723" s="9">
        <v>323</v>
      </c>
      <c r="F5723" s="8" t="s">
        <v>1466</v>
      </c>
    </row>
    <row r="5724" spans="1:6" ht="15" x14ac:dyDescent="0.25">
      <c r="A5724" s="8" t="s">
        <v>1464</v>
      </c>
      <c r="B5724" s="8" t="s">
        <v>1470</v>
      </c>
      <c r="C5724" s="8" t="s">
        <v>1470</v>
      </c>
      <c r="D5724" s="8" t="s">
        <v>6568</v>
      </c>
      <c r="E5724" s="9">
        <v>362</v>
      </c>
      <c r="F5724" s="8" t="s">
        <v>1466</v>
      </c>
    </row>
    <row r="5725" spans="1:6" ht="15" x14ac:dyDescent="0.25">
      <c r="A5725" s="8" t="s">
        <v>1464</v>
      </c>
      <c r="B5725" s="8" t="s">
        <v>1470</v>
      </c>
      <c r="C5725" s="8" t="s">
        <v>1470</v>
      </c>
      <c r="D5725" s="8" t="s">
        <v>6569</v>
      </c>
      <c r="E5725" s="9">
        <v>345</v>
      </c>
      <c r="F5725" s="8" t="s">
        <v>1466</v>
      </c>
    </row>
    <row r="5726" spans="1:6" ht="15" x14ac:dyDescent="0.25">
      <c r="A5726" s="8" t="s">
        <v>1464</v>
      </c>
      <c r="B5726" s="8" t="s">
        <v>1470</v>
      </c>
      <c r="C5726" s="8" t="s">
        <v>1470</v>
      </c>
      <c r="D5726" s="8" t="s">
        <v>6570</v>
      </c>
      <c r="E5726" s="9">
        <v>345</v>
      </c>
      <c r="F5726" s="8" t="s">
        <v>1466</v>
      </c>
    </row>
    <row r="5727" spans="1:6" ht="15" x14ac:dyDescent="0.25">
      <c r="A5727" s="8" t="s">
        <v>1464</v>
      </c>
      <c r="B5727" s="8" t="s">
        <v>1470</v>
      </c>
      <c r="C5727" s="8" t="s">
        <v>1470</v>
      </c>
      <c r="D5727" s="8" t="s">
        <v>6571</v>
      </c>
      <c r="E5727" s="9">
        <v>230</v>
      </c>
      <c r="F5727" s="8" t="s">
        <v>1466</v>
      </c>
    </row>
    <row r="5728" spans="1:6" ht="15" x14ac:dyDescent="0.25">
      <c r="A5728" s="8" t="s">
        <v>1464</v>
      </c>
      <c r="B5728" s="8" t="s">
        <v>1470</v>
      </c>
      <c r="C5728" s="8" t="s">
        <v>1470</v>
      </c>
      <c r="D5728" s="8" t="s">
        <v>6572</v>
      </c>
      <c r="E5728" s="9">
        <v>286</v>
      </c>
      <c r="F5728" s="8" t="s">
        <v>1466</v>
      </c>
    </row>
    <row r="5729" spans="1:6" ht="15" x14ac:dyDescent="0.25">
      <c r="A5729" s="8" t="s">
        <v>1464</v>
      </c>
      <c r="B5729" s="8" t="s">
        <v>1470</v>
      </c>
      <c r="C5729" s="8" t="s">
        <v>1470</v>
      </c>
      <c r="D5729" s="8" t="s">
        <v>6573</v>
      </c>
      <c r="E5729" s="9">
        <v>375</v>
      </c>
      <c r="F5729" s="8" t="s">
        <v>1466</v>
      </c>
    </row>
    <row r="5730" spans="1:6" ht="15" x14ac:dyDescent="0.25">
      <c r="A5730" s="8" t="s">
        <v>1464</v>
      </c>
      <c r="B5730" s="8" t="s">
        <v>1470</v>
      </c>
      <c r="C5730" s="8" t="s">
        <v>1470</v>
      </c>
      <c r="D5730" s="8" t="s">
        <v>6497</v>
      </c>
      <c r="E5730" s="9">
        <v>323</v>
      </c>
      <c r="F5730" s="8" t="s">
        <v>1466</v>
      </c>
    </row>
    <row r="5731" spans="1:6" ht="15" x14ac:dyDescent="0.25">
      <c r="A5731" s="8" t="s">
        <v>1464</v>
      </c>
      <c r="B5731" s="8" t="s">
        <v>1470</v>
      </c>
      <c r="C5731" s="8" t="s">
        <v>1470</v>
      </c>
      <c r="D5731" s="8" t="s">
        <v>6498</v>
      </c>
      <c r="E5731" s="9">
        <v>343</v>
      </c>
      <c r="F5731" s="8" t="s">
        <v>1466</v>
      </c>
    </row>
    <row r="5732" spans="1:6" ht="15" x14ac:dyDescent="0.25">
      <c r="A5732" s="8" t="s">
        <v>1464</v>
      </c>
      <c r="B5732" s="8" t="s">
        <v>1470</v>
      </c>
      <c r="C5732" s="8" t="s">
        <v>1470</v>
      </c>
      <c r="D5732" s="8" t="s">
        <v>6574</v>
      </c>
      <c r="E5732" s="9">
        <v>326</v>
      </c>
      <c r="F5732" s="8" t="s">
        <v>1466</v>
      </c>
    </row>
    <row r="5733" spans="1:6" ht="15" x14ac:dyDescent="0.25">
      <c r="A5733" s="8" t="s">
        <v>1464</v>
      </c>
      <c r="B5733" s="8" t="s">
        <v>1470</v>
      </c>
      <c r="C5733" s="8" t="s">
        <v>1470</v>
      </c>
      <c r="D5733" s="8" t="s">
        <v>6575</v>
      </c>
      <c r="E5733" s="9">
        <v>395</v>
      </c>
      <c r="F5733" s="8" t="s">
        <v>1466</v>
      </c>
    </row>
    <row r="5734" spans="1:6" ht="15" x14ac:dyDescent="0.25">
      <c r="A5734" s="8" t="s">
        <v>1464</v>
      </c>
      <c r="B5734" s="8" t="s">
        <v>1470</v>
      </c>
      <c r="C5734" s="8" t="s">
        <v>1470</v>
      </c>
      <c r="D5734" s="8" t="s">
        <v>6576</v>
      </c>
      <c r="E5734" s="9">
        <v>438</v>
      </c>
      <c r="F5734" s="8" t="s">
        <v>1466</v>
      </c>
    </row>
    <row r="5735" spans="1:6" ht="15" x14ac:dyDescent="0.25">
      <c r="A5735" s="8" t="s">
        <v>1464</v>
      </c>
      <c r="B5735" s="8" t="s">
        <v>1470</v>
      </c>
      <c r="C5735" s="8" t="s">
        <v>1470</v>
      </c>
      <c r="D5735" s="8" t="s">
        <v>6577</v>
      </c>
      <c r="E5735" s="9">
        <v>425</v>
      </c>
      <c r="F5735" s="8" t="s">
        <v>1466</v>
      </c>
    </row>
    <row r="5736" spans="1:6" ht="15" x14ac:dyDescent="0.25">
      <c r="A5736" s="8" t="s">
        <v>1464</v>
      </c>
      <c r="B5736" s="8" t="s">
        <v>1470</v>
      </c>
      <c r="C5736" s="8" t="s">
        <v>1470</v>
      </c>
      <c r="D5736" s="8" t="s">
        <v>6578</v>
      </c>
      <c r="E5736" s="9">
        <v>372</v>
      </c>
      <c r="F5736" s="8" t="s">
        <v>1466</v>
      </c>
    </row>
    <row r="5737" spans="1:6" ht="15" x14ac:dyDescent="0.25">
      <c r="A5737" s="8" t="s">
        <v>1464</v>
      </c>
      <c r="B5737" s="8" t="s">
        <v>1470</v>
      </c>
      <c r="C5737" s="8" t="s">
        <v>1470</v>
      </c>
      <c r="D5737" s="8" t="s">
        <v>6579</v>
      </c>
      <c r="E5737" s="9">
        <v>285</v>
      </c>
      <c r="F5737" s="8" t="s">
        <v>1466</v>
      </c>
    </row>
    <row r="5738" spans="1:6" ht="15" x14ac:dyDescent="0.25">
      <c r="A5738" s="8" t="s">
        <v>1464</v>
      </c>
      <c r="B5738" s="8" t="s">
        <v>1470</v>
      </c>
      <c r="C5738" s="8" t="s">
        <v>1470</v>
      </c>
      <c r="D5738" s="8" t="s">
        <v>6580</v>
      </c>
      <c r="E5738" s="9">
        <v>49</v>
      </c>
      <c r="F5738" s="8" t="s">
        <v>1466</v>
      </c>
    </row>
    <row r="5739" spans="1:6" ht="15" x14ac:dyDescent="0.25">
      <c r="A5739" s="8" t="s">
        <v>1464</v>
      </c>
      <c r="B5739" s="8" t="s">
        <v>1470</v>
      </c>
      <c r="C5739" s="8" t="s">
        <v>1470</v>
      </c>
      <c r="D5739" s="8" t="s">
        <v>6581</v>
      </c>
      <c r="E5739" s="9">
        <v>18</v>
      </c>
      <c r="F5739" s="8" t="s">
        <v>1466</v>
      </c>
    </row>
    <row r="5740" spans="1:6" ht="15" x14ac:dyDescent="0.25">
      <c r="A5740" s="8" t="s">
        <v>1464</v>
      </c>
      <c r="B5740" s="8" t="s">
        <v>1470</v>
      </c>
      <c r="C5740" s="8" t="s">
        <v>1470</v>
      </c>
      <c r="D5740" s="8" t="s">
        <v>6582</v>
      </c>
      <c r="E5740" s="9">
        <v>22</v>
      </c>
      <c r="F5740" s="8" t="s">
        <v>1466</v>
      </c>
    </row>
    <row r="5741" spans="1:6" ht="15" x14ac:dyDescent="0.25">
      <c r="A5741" s="8" t="s">
        <v>1464</v>
      </c>
      <c r="B5741" s="8" t="s">
        <v>1470</v>
      </c>
      <c r="C5741" s="8" t="s">
        <v>1470</v>
      </c>
      <c r="D5741" s="8" t="s">
        <v>6583</v>
      </c>
      <c r="E5741" s="9">
        <v>32</v>
      </c>
      <c r="F5741" s="8" t="s">
        <v>1466</v>
      </c>
    </row>
    <row r="5742" spans="1:6" ht="15" x14ac:dyDescent="0.25">
      <c r="A5742" s="8" t="s">
        <v>1464</v>
      </c>
      <c r="B5742" s="8" t="s">
        <v>1470</v>
      </c>
      <c r="C5742" s="8" t="s">
        <v>1470</v>
      </c>
      <c r="D5742" s="8" t="s">
        <v>6584</v>
      </c>
      <c r="E5742" s="9">
        <v>10</v>
      </c>
      <c r="F5742" s="8" t="s">
        <v>1466</v>
      </c>
    </row>
    <row r="5743" spans="1:6" ht="15" x14ac:dyDescent="0.25">
      <c r="A5743" s="8" t="s">
        <v>1464</v>
      </c>
      <c r="B5743" s="8" t="s">
        <v>1470</v>
      </c>
      <c r="C5743" s="8" t="s">
        <v>1470</v>
      </c>
      <c r="D5743" s="8" t="s">
        <v>6585</v>
      </c>
      <c r="E5743" s="9">
        <v>351</v>
      </c>
      <c r="F5743" s="8" t="s">
        <v>1466</v>
      </c>
    </row>
    <row r="5744" spans="1:6" ht="15" x14ac:dyDescent="0.25">
      <c r="A5744" s="8" t="s">
        <v>1464</v>
      </c>
      <c r="B5744" s="8" t="s">
        <v>1470</v>
      </c>
      <c r="C5744" s="8" t="s">
        <v>1470</v>
      </c>
      <c r="D5744" s="8" t="s">
        <v>6586</v>
      </c>
      <c r="E5744" s="9">
        <v>417</v>
      </c>
      <c r="F5744" s="8" t="s">
        <v>1466</v>
      </c>
    </row>
    <row r="5745" spans="1:6" ht="15" x14ac:dyDescent="0.25">
      <c r="A5745" s="8" t="s">
        <v>1464</v>
      </c>
      <c r="B5745" s="8" t="s">
        <v>1470</v>
      </c>
      <c r="C5745" s="8" t="s">
        <v>1470</v>
      </c>
      <c r="D5745" s="8" t="s">
        <v>6587</v>
      </c>
      <c r="E5745" s="9">
        <v>429</v>
      </c>
      <c r="F5745" s="8" t="s">
        <v>1466</v>
      </c>
    </row>
    <row r="5746" spans="1:6" ht="15" x14ac:dyDescent="0.25">
      <c r="A5746" s="8" t="s">
        <v>1464</v>
      </c>
      <c r="B5746" s="8" t="s">
        <v>1470</v>
      </c>
      <c r="C5746" s="8" t="s">
        <v>1470</v>
      </c>
      <c r="D5746" s="8" t="s">
        <v>6500</v>
      </c>
      <c r="E5746" s="9">
        <v>17</v>
      </c>
      <c r="F5746" s="8" t="s">
        <v>1466</v>
      </c>
    </row>
    <row r="5747" spans="1:6" ht="15" x14ac:dyDescent="0.25">
      <c r="A5747" s="8" t="s">
        <v>1464</v>
      </c>
      <c r="B5747" s="8" t="s">
        <v>1470</v>
      </c>
      <c r="C5747" s="8" t="s">
        <v>1470</v>
      </c>
      <c r="D5747" s="8" t="s">
        <v>6501</v>
      </c>
      <c r="E5747" s="9">
        <v>28</v>
      </c>
      <c r="F5747" s="8" t="s">
        <v>1466</v>
      </c>
    </row>
    <row r="5748" spans="1:6" ht="15" x14ac:dyDescent="0.25">
      <c r="A5748" s="8" t="s">
        <v>1464</v>
      </c>
      <c r="B5748" s="8" t="s">
        <v>1470</v>
      </c>
      <c r="C5748" s="8" t="s">
        <v>1470</v>
      </c>
      <c r="D5748" s="8" t="s">
        <v>6549</v>
      </c>
      <c r="E5748" s="9">
        <v>27</v>
      </c>
      <c r="F5748" s="8" t="s">
        <v>1466</v>
      </c>
    </row>
    <row r="5749" spans="1:6" ht="15" x14ac:dyDescent="0.25">
      <c r="A5749" s="8" t="s">
        <v>1464</v>
      </c>
      <c r="B5749" s="8" t="s">
        <v>1470</v>
      </c>
      <c r="C5749" s="8" t="s">
        <v>1470</v>
      </c>
      <c r="D5749" s="8" t="s">
        <v>6588</v>
      </c>
      <c r="E5749" s="9">
        <v>100</v>
      </c>
      <c r="F5749" s="8" t="s">
        <v>1466</v>
      </c>
    </row>
    <row r="5750" spans="1:6" ht="15" x14ac:dyDescent="0.25">
      <c r="A5750" s="8" t="s">
        <v>1464</v>
      </c>
      <c r="B5750" s="8" t="s">
        <v>1470</v>
      </c>
      <c r="C5750" s="8" t="s">
        <v>1477</v>
      </c>
      <c r="D5750" s="8" t="s">
        <v>6589</v>
      </c>
      <c r="E5750" s="9">
        <v>20</v>
      </c>
      <c r="F5750" s="8" t="s">
        <v>1466</v>
      </c>
    </row>
    <row r="5751" spans="1:6" ht="15" x14ac:dyDescent="0.25">
      <c r="A5751" s="8" t="s">
        <v>1464</v>
      </c>
      <c r="B5751" s="8" t="s">
        <v>1470</v>
      </c>
      <c r="C5751" s="8" t="s">
        <v>1477</v>
      </c>
      <c r="D5751" s="8" t="s">
        <v>6590</v>
      </c>
      <c r="E5751" s="9">
        <v>411</v>
      </c>
      <c r="F5751" s="8" t="s">
        <v>1466</v>
      </c>
    </row>
    <row r="5752" spans="1:6" ht="15" x14ac:dyDescent="0.25">
      <c r="A5752" s="8" t="s">
        <v>1464</v>
      </c>
      <c r="B5752" s="8" t="s">
        <v>1470</v>
      </c>
      <c r="C5752" s="8" t="s">
        <v>1477</v>
      </c>
      <c r="D5752" s="8" t="s">
        <v>6591</v>
      </c>
      <c r="E5752" s="9">
        <v>614</v>
      </c>
      <c r="F5752" s="8" t="s">
        <v>1466</v>
      </c>
    </row>
    <row r="5753" spans="1:6" ht="15" x14ac:dyDescent="0.25">
      <c r="A5753" s="8" t="s">
        <v>1464</v>
      </c>
      <c r="B5753" s="8" t="s">
        <v>1470</v>
      </c>
      <c r="C5753" s="8" t="s">
        <v>1477</v>
      </c>
      <c r="D5753" s="8" t="s">
        <v>6580</v>
      </c>
      <c r="E5753" s="9">
        <v>587</v>
      </c>
      <c r="F5753" s="8" t="s">
        <v>1466</v>
      </c>
    </row>
    <row r="5754" spans="1:6" ht="15" x14ac:dyDescent="0.25">
      <c r="A5754" s="8" t="s">
        <v>1464</v>
      </c>
      <c r="B5754" s="8" t="s">
        <v>1470</v>
      </c>
      <c r="C5754" s="8" t="s">
        <v>1477</v>
      </c>
      <c r="D5754" s="8" t="s">
        <v>6581</v>
      </c>
      <c r="E5754" s="9">
        <v>345</v>
      </c>
      <c r="F5754" s="8" t="s">
        <v>1466</v>
      </c>
    </row>
    <row r="5755" spans="1:6" ht="15" x14ac:dyDescent="0.25">
      <c r="A5755" s="8" t="s">
        <v>1464</v>
      </c>
      <c r="B5755" s="8" t="s">
        <v>1470</v>
      </c>
      <c r="C5755" s="8" t="s">
        <v>1477</v>
      </c>
      <c r="D5755" s="8" t="s">
        <v>6582</v>
      </c>
      <c r="E5755" s="9">
        <v>343</v>
      </c>
      <c r="F5755" s="8" t="s">
        <v>1466</v>
      </c>
    </row>
    <row r="5756" spans="1:6" ht="15" x14ac:dyDescent="0.25">
      <c r="A5756" s="8" t="s">
        <v>1464</v>
      </c>
      <c r="B5756" s="8" t="s">
        <v>1470</v>
      </c>
      <c r="C5756" s="8" t="s">
        <v>1477</v>
      </c>
      <c r="D5756" s="8" t="s">
        <v>6592</v>
      </c>
      <c r="E5756" s="9">
        <v>472</v>
      </c>
      <c r="F5756" s="8" t="s">
        <v>1466</v>
      </c>
    </row>
    <row r="5757" spans="1:6" ht="15" x14ac:dyDescent="0.25">
      <c r="A5757" s="8" t="s">
        <v>1464</v>
      </c>
      <c r="B5757" s="8" t="s">
        <v>1470</v>
      </c>
      <c r="C5757" s="8" t="s">
        <v>1477</v>
      </c>
      <c r="D5757" s="8" t="s">
        <v>6593</v>
      </c>
      <c r="E5757" s="9">
        <v>357</v>
      </c>
      <c r="F5757" s="8" t="s">
        <v>1466</v>
      </c>
    </row>
    <row r="5758" spans="1:6" ht="15" x14ac:dyDescent="0.25">
      <c r="A5758" s="8" t="s">
        <v>1464</v>
      </c>
      <c r="B5758" s="8" t="s">
        <v>1470</v>
      </c>
      <c r="C5758" s="8" t="s">
        <v>1477</v>
      </c>
      <c r="D5758" s="8" t="s">
        <v>6594</v>
      </c>
      <c r="E5758" s="9">
        <v>516</v>
      </c>
      <c r="F5758" s="8" t="s">
        <v>1466</v>
      </c>
    </row>
    <row r="5759" spans="1:6" ht="15" x14ac:dyDescent="0.25">
      <c r="A5759" s="8" t="s">
        <v>1464</v>
      </c>
      <c r="B5759" s="8" t="s">
        <v>1470</v>
      </c>
      <c r="C5759" s="8" t="s">
        <v>1477</v>
      </c>
      <c r="D5759" s="8" t="s">
        <v>6595</v>
      </c>
      <c r="E5759" s="9">
        <v>402</v>
      </c>
      <c r="F5759" s="8" t="s">
        <v>1466</v>
      </c>
    </row>
    <row r="5760" spans="1:6" ht="15" x14ac:dyDescent="0.25">
      <c r="A5760" s="8" t="s">
        <v>1464</v>
      </c>
      <c r="B5760" s="8" t="s">
        <v>1470</v>
      </c>
      <c r="C5760" s="8" t="s">
        <v>1477</v>
      </c>
      <c r="D5760" s="8" t="s">
        <v>6596</v>
      </c>
      <c r="E5760" s="9">
        <v>314</v>
      </c>
      <c r="F5760" s="8" t="s">
        <v>1466</v>
      </c>
    </row>
    <row r="5761" spans="1:6" ht="15" x14ac:dyDescent="0.25">
      <c r="A5761" s="8" t="s">
        <v>1464</v>
      </c>
      <c r="B5761" s="8" t="s">
        <v>1470</v>
      </c>
      <c r="C5761" s="8" t="s">
        <v>1477</v>
      </c>
      <c r="D5761" s="8" t="s">
        <v>6597</v>
      </c>
      <c r="E5761" s="9">
        <v>199</v>
      </c>
      <c r="F5761" s="8" t="s">
        <v>1466</v>
      </c>
    </row>
    <row r="5762" spans="1:6" ht="15" x14ac:dyDescent="0.25">
      <c r="A5762" s="8" t="s">
        <v>1464</v>
      </c>
      <c r="B5762" s="8" t="s">
        <v>1470</v>
      </c>
      <c r="C5762" s="8" t="s">
        <v>1477</v>
      </c>
      <c r="D5762" s="8" t="s">
        <v>6598</v>
      </c>
      <c r="E5762" s="9">
        <v>461</v>
      </c>
      <c r="F5762" s="8" t="s">
        <v>1466</v>
      </c>
    </row>
    <row r="5763" spans="1:6" ht="15" x14ac:dyDescent="0.25">
      <c r="A5763" s="8" t="s">
        <v>1464</v>
      </c>
      <c r="B5763" s="8" t="s">
        <v>1470</v>
      </c>
      <c r="C5763" s="8" t="s">
        <v>1477</v>
      </c>
      <c r="D5763" s="8" t="s">
        <v>6583</v>
      </c>
      <c r="E5763" s="9">
        <v>344</v>
      </c>
      <c r="F5763" s="8" t="s">
        <v>1466</v>
      </c>
    </row>
    <row r="5764" spans="1:6" ht="15" x14ac:dyDescent="0.25">
      <c r="A5764" s="8" t="s">
        <v>1464</v>
      </c>
      <c r="B5764" s="8" t="s">
        <v>1470</v>
      </c>
      <c r="C5764" s="8" t="s">
        <v>1477</v>
      </c>
      <c r="D5764" s="8" t="s">
        <v>6584</v>
      </c>
      <c r="E5764" s="9">
        <v>349</v>
      </c>
      <c r="F5764" s="8" t="s">
        <v>1466</v>
      </c>
    </row>
    <row r="5765" spans="1:6" ht="15" x14ac:dyDescent="0.25">
      <c r="A5765" s="8" t="s">
        <v>1464</v>
      </c>
      <c r="B5765" s="8" t="s">
        <v>1470</v>
      </c>
      <c r="C5765" s="8" t="s">
        <v>1477</v>
      </c>
      <c r="D5765" s="8" t="s">
        <v>6599</v>
      </c>
      <c r="E5765" s="9">
        <v>402</v>
      </c>
      <c r="F5765" s="8" t="s">
        <v>1466</v>
      </c>
    </row>
    <row r="5766" spans="1:6" ht="15" x14ac:dyDescent="0.25">
      <c r="A5766" s="8" t="s">
        <v>1464</v>
      </c>
      <c r="B5766" s="8" t="s">
        <v>1470</v>
      </c>
      <c r="C5766" s="8" t="s">
        <v>1477</v>
      </c>
      <c r="D5766" s="8" t="s">
        <v>6600</v>
      </c>
      <c r="E5766" s="9">
        <v>258</v>
      </c>
      <c r="F5766" s="8" t="s">
        <v>1466</v>
      </c>
    </row>
    <row r="5767" spans="1:6" ht="15" x14ac:dyDescent="0.25">
      <c r="A5767" s="8" t="s">
        <v>1464</v>
      </c>
      <c r="B5767" s="8" t="s">
        <v>1470</v>
      </c>
      <c r="C5767" s="8" t="s">
        <v>1477</v>
      </c>
      <c r="D5767" s="8" t="s">
        <v>6601</v>
      </c>
      <c r="E5767" s="9">
        <v>91</v>
      </c>
      <c r="F5767" s="8" t="s">
        <v>1466</v>
      </c>
    </row>
    <row r="5768" spans="1:6" ht="15" x14ac:dyDescent="0.25">
      <c r="A5768" s="8" t="s">
        <v>1464</v>
      </c>
      <c r="B5768" s="8" t="s">
        <v>1470</v>
      </c>
      <c r="C5768" s="8" t="s">
        <v>1471</v>
      </c>
      <c r="D5768" s="8" t="s">
        <v>6595</v>
      </c>
      <c r="E5768" s="9">
        <v>24</v>
      </c>
      <c r="F5768" s="8" t="s">
        <v>1466</v>
      </c>
    </row>
    <row r="5769" spans="1:6" ht="15" x14ac:dyDescent="0.25">
      <c r="A5769" s="8" t="s">
        <v>1464</v>
      </c>
      <c r="B5769" s="8" t="s">
        <v>1470</v>
      </c>
      <c r="C5769" s="8" t="s">
        <v>1471</v>
      </c>
      <c r="D5769" s="8" t="s">
        <v>6584</v>
      </c>
      <c r="E5769" s="9">
        <v>17</v>
      </c>
      <c r="F5769" s="8" t="s">
        <v>1466</v>
      </c>
    </row>
    <row r="5770" spans="1:6" ht="15" x14ac:dyDescent="0.25">
      <c r="A5770" s="8" t="s">
        <v>1464</v>
      </c>
      <c r="B5770" s="8" t="s">
        <v>1470</v>
      </c>
      <c r="C5770" s="8" t="s">
        <v>1478</v>
      </c>
      <c r="D5770" s="8" t="s">
        <v>6602</v>
      </c>
      <c r="E5770" s="9">
        <v>422</v>
      </c>
      <c r="F5770" s="8" t="s">
        <v>1466</v>
      </c>
    </row>
    <row r="5771" spans="1:6" ht="15" x14ac:dyDescent="0.25">
      <c r="A5771" s="8" t="s">
        <v>1464</v>
      </c>
      <c r="B5771" s="8" t="s">
        <v>1470</v>
      </c>
      <c r="C5771" s="8" t="s">
        <v>1478</v>
      </c>
      <c r="D5771" s="8" t="s">
        <v>6603</v>
      </c>
      <c r="E5771" s="9">
        <v>366</v>
      </c>
      <c r="F5771" s="8" t="s">
        <v>1466</v>
      </c>
    </row>
    <row r="5772" spans="1:6" ht="15" x14ac:dyDescent="0.25">
      <c r="A5772" s="8" t="s">
        <v>1464</v>
      </c>
      <c r="B5772" s="8" t="s">
        <v>1470</v>
      </c>
      <c r="C5772" s="8" t="s">
        <v>1478</v>
      </c>
      <c r="D5772" s="8" t="s">
        <v>6604</v>
      </c>
      <c r="E5772" s="9">
        <v>269</v>
      </c>
      <c r="F5772" s="8" t="s">
        <v>1466</v>
      </c>
    </row>
    <row r="5773" spans="1:6" ht="15" x14ac:dyDescent="0.25">
      <c r="A5773" s="8" t="s">
        <v>1464</v>
      </c>
      <c r="B5773" s="8" t="s">
        <v>1470</v>
      </c>
      <c r="C5773" s="8" t="s">
        <v>1478</v>
      </c>
      <c r="D5773" s="8" t="s">
        <v>6605</v>
      </c>
      <c r="E5773" s="9">
        <v>260</v>
      </c>
      <c r="F5773" s="8" t="s">
        <v>1466</v>
      </c>
    </row>
    <row r="5774" spans="1:6" ht="15" x14ac:dyDescent="0.25">
      <c r="A5774" s="8" t="s">
        <v>1464</v>
      </c>
      <c r="B5774" s="8" t="s">
        <v>1470</v>
      </c>
      <c r="C5774" s="8" t="s">
        <v>1478</v>
      </c>
      <c r="D5774" s="8" t="s">
        <v>6606</v>
      </c>
      <c r="E5774" s="9">
        <v>448</v>
      </c>
      <c r="F5774" s="8" t="s">
        <v>1466</v>
      </c>
    </row>
    <row r="5775" spans="1:6" ht="15" x14ac:dyDescent="0.25">
      <c r="A5775" s="8" t="s">
        <v>1464</v>
      </c>
      <c r="B5775" s="8" t="s">
        <v>1470</v>
      </c>
      <c r="C5775" s="8" t="s">
        <v>1478</v>
      </c>
      <c r="D5775" s="8" t="s">
        <v>6607</v>
      </c>
      <c r="E5775" s="9">
        <v>437</v>
      </c>
      <c r="F5775" s="8" t="s">
        <v>1466</v>
      </c>
    </row>
    <row r="5776" spans="1:6" ht="15" x14ac:dyDescent="0.25">
      <c r="A5776" s="8" t="s">
        <v>1464</v>
      </c>
      <c r="B5776" s="8" t="s">
        <v>1470</v>
      </c>
      <c r="C5776" s="8" t="s">
        <v>1478</v>
      </c>
      <c r="D5776" s="8" t="s">
        <v>6608</v>
      </c>
      <c r="E5776" s="9">
        <v>497</v>
      </c>
      <c r="F5776" s="8" t="s">
        <v>1466</v>
      </c>
    </row>
    <row r="5777" spans="1:6" ht="15" x14ac:dyDescent="0.25">
      <c r="A5777" s="8" t="s">
        <v>1464</v>
      </c>
      <c r="B5777" s="8" t="s">
        <v>1470</v>
      </c>
      <c r="C5777" s="8" t="s">
        <v>1478</v>
      </c>
      <c r="D5777" s="8" t="s">
        <v>6609</v>
      </c>
      <c r="E5777" s="9">
        <v>310</v>
      </c>
      <c r="F5777" s="8" t="s">
        <v>1466</v>
      </c>
    </row>
    <row r="5778" spans="1:6" ht="15" x14ac:dyDescent="0.25">
      <c r="A5778" s="8" t="s">
        <v>1464</v>
      </c>
      <c r="B5778" s="8" t="s">
        <v>1470</v>
      </c>
      <c r="C5778" s="8" t="s">
        <v>1478</v>
      </c>
      <c r="D5778" s="8" t="s">
        <v>6610</v>
      </c>
      <c r="E5778" s="9">
        <v>367</v>
      </c>
      <c r="F5778" s="8" t="s">
        <v>1466</v>
      </c>
    </row>
    <row r="5779" spans="1:6" ht="15" x14ac:dyDescent="0.25">
      <c r="A5779" s="8" t="s">
        <v>1464</v>
      </c>
      <c r="B5779" s="8" t="s">
        <v>1470</v>
      </c>
      <c r="C5779" s="8" t="s">
        <v>1478</v>
      </c>
      <c r="D5779" s="8" t="s">
        <v>6611</v>
      </c>
      <c r="E5779" s="9">
        <v>372</v>
      </c>
      <c r="F5779" s="8" t="s">
        <v>1466</v>
      </c>
    </row>
    <row r="5780" spans="1:6" ht="15" x14ac:dyDescent="0.25">
      <c r="A5780" s="8" t="s">
        <v>1464</v>
      </c>
      <c r="B5780" s="8" t="s">
        <v>1470</v>
      </c>
      <c r="C5780" s="8" t="s">
        <v>1478</v>
      </c>
      <c r="D5780" s="8" t="s">
        <v>6612</v>
      </c>
      <c r="E5780" s="9">
        <v>134</v>
      </c>
      <c r="F5780" s="8" t="s">
        <v>1466</v>
      </c>
    </row>
    <row r="5781" spans="1:6" ht="15" x14ac:dyDescent="0.25">
      <c r="A5781" s="8" t="s">
        <v>1464</v>
      </c>
      <c r="B5781" s="8" t="s">
        <v>1470</v>
      </c>
      <c r="C5781" s="8" t="s">
        <v>1478</v>
      </c>
      <c r="D5781" s="8" t="s">
        <v>6566</v>
      </c>
      <c r="E5781" s="9">
        <v>280</v>
      </c>
      <c r="F5781" s="8" t="s">
        <v>1466</v>
      </c>
    </row>
    <row r="5782" spans="1:6" ht="15" x14ac:dyDescent="0.25">
      <c r="A5782" s="8" t="s">
        <v>1464</v>
      </c>
      <c r="B5782" s="8" t="s">
        <v>1470</v>
      </c>
      <c r="C5782" s="8" t="s">
        <v>1478</v>
      </c>
      <c r="D5782" s="8" t="s">
        <v>6567</v>
      </c>
      <c r="E5782" s="9">
        <v>369</v>
      </c>
      <c r="F5782" s="8" t="s">
        <v>1466</v>
      </c>
    </row>
    <row r="5783" spans="1:6" ht="15" x14ac:dyDescent="0.25">
      <c r="A5783" s="8" t="s">
        <v>1464</v>
      </c>
      <c r="B5783" s="8" t="s">
        <v>1470</v>
      </c>
      <c r="C5783" s="8" t="s">
        <v>1478</v>
      </c>
      <c r="D5783" s="8" t="s">
        <v>6613</v>
      </c>
      <c r="E5783" s="9">
        <v>318</v>
      </c>
      <c r="F5783" s="8" t="s">
        <v>1466</v>
      </c>
    </row>
    <row r="5784" spans="1:6" ht="15" x14ac:dyDescent="0.25">
      <c r="A5784" s="8" t="s">
        <v>1464</v>
      </c>
      <c r="B5784" s="8" t="s">
        <v>1470</v>
      </c>
      <c r="C5784" s="8" t="s">
        <v>1479</v>
      </c>
      <c r="D5784" s="8" t="s">
        <v>6578</v>
      </c>
      <c r="E5784" s="9">
        <v>37</v>
      </c>
      <c r="F5784" s="8" t="s">
        <v>1466</v>
      </c>
    </row>
    <row r="5785" spans="1:6" ht="15" x14ac:dyDescent="0.25">
      <c r="A5785" s="8" t="s">
        <v>1464</v>
      </c>
      <c r="B5785" s="8" t="s">
        <v>1470</v>
      </c>
      <c r="C5785" s="8" t="s">
        <v>1479</v>
      </c>
      <c r="D5785" s="8" t="s">
        <v>6614</v>
      </c>
      <c r="E5785" s="9">
        <v>348</v>
      </c>
      <c r="F5785" s="8" t="s">
        <v>1466</v>
      </c>
    </row>
    <row r="5786" spans="1:6" ht="15" x14ac:dyDescent="0.25">
      <c r="A5786" s="8" t="s">
        <v>1464</v>
      </c>
      <c r="B5786" s="8" t="s">
        <v>1470</v>
      </c>
      <c r="C5786" s="8" t="s">
        <v>1479</v>
      </c>
      <c r="D5786" s="8" t="s">
        <v>6615</v>
      </c>
      <c r="E5786" s="9">
        <v>333</v>
      </c>
      <c r="F5786" s="8" t="s">
        <v>1466</v>
      </c>
    </row>
    <row r="5787" spans="1:6" ht="15" x14ac:dyDescent="0.25">
      <c r="A5787" s="8" t="s">
        <v>1464</v>
      </c>
      <c r="B5787" s="8" t="s">
        <v>1470</v>
      </c>
      <c r="C5787" s="8" t="s">
        <v>1479</v>
      </c>
      <c r="D5787" s="8" t="s">
        <v>6616</v>
      </c>
      <c r="E5787" s="9">
        <v>305</v>
      </c>
      <c r="F5787" s="8" t="s">
        <v>1466</v>
      </c>
    </row>
    <row r="5788" spans="1:6" ht="15" x14ac:dyDescent="0.25">
      <c r="A5788" s="8" t="s">
        <v>1464</v>
      </c>
      <c r="B5788" s="8" t="s">
        <v>1470</v>
      </c>
      <c r="C5788" s="8" t="s">
        <v>1479</v>
      </c>
      <c r="D5788" s="8" t="s">
        <v>6617</v>
      </c>
      <c r="E5788" s="9">
        <v>290</v>
      </c>
      <c r="F5788" s="8" t="s">
        <v>1466</v>
      </c>
    </row>
    <row r="5789" spans="1:6" ht="15" x14ac:dyDescent="0.25">
      <c r="A5789" s="8" t="s">
        <v>1464</v>
      </c>
      <c r="B5789" s="8" t="s">
        <v>1470</v>
      </c>
      <c r="C5789" s="8" t="s">
        <v>1479</v>
      </c>
      <c r="D5789" s="8" t="s">
        <v>6560</v>
      </c>
      <c r="E5789" s="9">
        <v>96</v>
      </c>
      <c r="F5789" s="8" t="s">
        <v>1466</v>
      </c>
    </row>
    <row r="5790" spans="1:6" ht="15" x14ac:dyDescent="0.25">
      <c r="A5790" s="8" t="s">
        <v>1464</v>
      </c>
      <c r="B5790" s="8" t="s">
        <v>1470</v>
      </c>
      <c r="C5790" s="8" t="s">
        <v>1479</v>
      </c>
      <c r="D5790" s="8" t="s">
        <v>6618</v>
      </c>
      <c r="E5790" s="9">
        <v>196</v>
      </c>
      <c r="F5790" s="8" t="s">
        <v>1466</v>
      </c>
    </row>
    <row r="5791" spans="1:6" ht="15" x14ac:dyDescent="0.25">
      <c r="A5791" s="8" t="s">
        <v>1464</v>
      </c>
      <c r="B5791" s="8" t="s">
        <v>1470</v>
      </c>
      <c r="C5791" s="8" t="s">
        <v>1479</v>
      </c>
      <c r="D5791" s="8" t="s">
        <v>6619</v>
      </c>
      <c r="E5791" s="9">
        <v>300</v>
      </c>
      <c r="F5791" s="8" t="s">
        <v>1466</v>
      </c>
    </row>
    <row r="5792" spans="1:6" ht="15" x14ac:dyDescent="0.25">
      <c r="A5792" s="8" t="s">
        <v>1464</v>
      </c>
      <c r="B5792" s="8" t="s">
        <v>1470</v>
      </c>
      <c r="C5792" s="8" t="s">
        <v>1479</v>
      </c>
      <c r="D5792" s="8" t="s">
        <v>6620</v>
      </c>
      <c r="E5792" s="9">
        <v>355</v>
      </c>
      <c r="F5792" s="8" t="s">
        <v>1466</v>
      </c>
    </row>
    <row r="5793" spans="1:6" ht="15" x14ac:dyDescent="0.25">
      <c r="A5793" s="8" t="s">
        <v>1464</v>
      </c>
      <c r="B5793" s="8" t="s">
        <v>1470</v>
      </c>
      <c r="C5793" s="8" t="s">
        <v>1479</v>
      </c>
      <c r="D5793" s="8" t="s">
        <v>6621</v>
      </c>
      <c r="E5793" s="9">
        <v>395</v>
      </c>
      <c r="F5793" s="8" t="s">
        <v>1466</v>
      </c>
    </row>
    <row r="5794" spans="1:6" ht="15" x14ac:dyDescent="0.25">
      <c r="A5794" s="8" t="s">
        <v>1464</v>
      </c>
      <c r="B5794" s="8" t="s">
        <v>1470</v>
      </c>
      <c r="C5794" s="8" t="s">
        <v>1479</v>
      </c>
      <c r="D5794" s="8" t="s">
        <v>6565</v>
      </c>
      <c r="E5794" s="9">
        <v>19</v>
      </c>
      <c r="F5794" s="8" t="s">
        <v>1466</v>
      </c>
    </row>
    <row r="5795" spans="1:6" ht="15" x14ac:dyDescent="0.25">
      <c r="A5795" s="8" t="s">
        <v>1464</v>
      </c>
      <c r="B5795" s="8" t="s">
        <v>1470</v>
      </c>
      <c r="C5795" s="8" t="s">
        <v>1479</v>
      </c>
      <c r="D5795" s="8" t="s">
        <v>6622</v>
      </c>
      <c r="E5795" s="9">
        <v>338</v>
      </c>
      <c r="F5795" s="8" t="s">
        <v>1466</v>
      </c>
    </row>
    <row r="5796" spans="1:6" ht="15" x14ac:dyDescent="0.25">
      <c r="A5796" s="8" t="s">
        <v>1464</v>
      </c>
      <c r="B5796" s="8" t="s">
        <v>1470</v>
      </c>
      <c r="C5796" s="8" t="s">
        <v>1479</v>
      </c>
      <c r="D5796" s="8" t="s">
        <v>6588</v>
      </c>
      <c r="E5796" s="9">
        <v>333</v>
      </c>
      <c r="F5796" s="8" t="s">
        <v>1466</v>
      </c>
    </row>
    <row r="5797" spans="1:6" ht="15" x14ac:dyDescent="0.25">
      <c r="A5797" s="8" t="s">
        <v>1464</v>
      </c>
      <c r="B5797" s="8" t="s">
        <v>1480</v>
      </c>
      <c r="C5797" s="8" t="s">
        <v>1481</v>
      </c>
      <c r="D5797" s="8" t="s">
        <v>6623</v>
      </c>
      <c r="E5797" s="9">
        <v>270</v>
      </c>
      <c r="F5797" s="8" t="s">
        <v>1466</v>
      </c>
    </row>
    <row r="5798" spans="1:6" ht="15" x14ac:dyDescent="0.25">
      <c r="A5798" s="8" t="s">
        <v>1464</v>
      </c>
      <c r="B5798" s="8" t="s">
        <v>1480</v>
      </c>
      <c r="C5798" s="8" t="s">
        <v>1481</v>
      </c>
      <c r="D5798" s="8" t="s">
        <v>6624</v>
      </c>
      <c r="E5798" s="9">
        <v>305</v>
      </c>
      <c r="F5798" s="8" t="s">
        <v>1466</v>
      </c>
    </row>
    <row r="5799" spans="1:6" ht="15" x14ac:dyDescent="0.25">
      <c r="A5799" s="8" t="s">
        <v>1464</v>
      </c>
      <c r="B5799" s="8" t="s">
        <v>1480</v>
      </c>
      <c r="C5799" s="8" t="s">
        <v>1481</v>
      </c>
      <c r="D5799" s="8" t="s">
        <v>6625</v>
      </c>
      <c r="E5799" s="9">
        <v>404</v>
      </c>
      <c r="F5799" s="8" t="s">
        <v>1466</v>
      </c>
    </row>
    <row r="5800" spans="1:6" ht="15" x14ac:dyDescent="0.25">
      <c r="A5800" s="8" t="s">
        <v>1464</v>
      </c>
      <c r="B5800" s="8" t="s">
        <v>1480</v>
      </c>
      <c r="C5800" s="8" t="s">
        <v>1481</v>
      </c>
      <c r="D5800" s="8" t="s">
        <v>6626</v>
      </c>
      <c r="E5800" s="9">
        <v>3</v>
      </c>
      <c r="F5800" s="8" t="s">
        <v>1466</v>
      </c>
    </row>
    <row r="5801" spans="1:6" ht="15" x14ac:dyDescent="0.25">
      <c r="A5801" s="8" t="s">
        <v>1464</v>
      </c>
      <c r="B5801" s="8" t="s">
        <v>1480</v>
      </c>
      <c r="C5801" s="8" t="s">
        <v>1481</v>
      </c>
      <c r="D5801" s="8" t="s">
        <v>6627</v>
      </c>
      <c r="E5801" s="9">
        <v>253</v>
      </c>
      <c r="F5801" s="8" t="s">
        <v>1466</v>
      </c>
    </row>
    <row r="5802" spans="1:6" ht="15" x14ac:dyDescent="0.25">
      <c r="A5802" s="8" t="s">
        <v>1464</v>
      </c>
      <c r="B5802" s="8" t="s">
        <v>1480</v>
      </c>
      <c r="C5802" s="8" t="s">
        <v>1481</v>
      </c>
      <c r="D5802" s="8" t="s">
        <v>6628</v>
      </c>
      <c r="E5802" s="9">
        <v>217</v>
      </c>
      <c r="F5802" s="8" t="s">
        <v>1466</v>
      </c>
    </row>
    <row r="5803" spans="1:6" ht="15" x14ac:dyDescent="0.25">
      <c r="A5803" s="8" t="s">
        <v>1464</v>
      </c>
      <c r="B5803" s="8" t="s">
        <v>1480</v>
      </c>
      <c r="C5803" s="8" t="s">
        <v>1481</v>
      </c>
      <c r="D5803" s="8" t="s">
        <v>6629</v>
      </c>
      <c r="E5803" s="9">
        <v>260</v>
      </c>
      <c r="F5803" s="8" t="s">
        <v>1466</v>
      </c>
    </row>
    <row r="5804" spans="1:6" ht="15" x14ac:dyDescent="0.25">
      <c r="A5804" s="8" t="s">
        <v>1464</v>
      </c>
      <c r="B5804" s="8" t="s">
        <v>1480</v>
      </c>
      <c r="C5804" s="8" t="s">
        <v>1481</v>
      </c>
      <c r="D5804" s="8" t="s">
        <v>6630</v>
      </c>
      <c r="E5804" s="9">
        <v>254</v>
      </c>
      <c r="F5804" s="8" t="s">
        <v>1466</v>
      </c>
    </row>
    <row r="5805" spans="1:6" ht="15" x14ac:dyDescent="0.25">
      <c r="A5805" s="8" t="s">
        <v>1464</v>
      </c>
      <c r="B5805" s="8" t="s">
        <v>1480</v>
      </c>
      <c r="C5805" s="8" t="s">
        <v>1481</v>
      </c>
      <c r="D5805" s="8" t="s">
        <v>6631</v>
      </c>
      <c r="E5805" s="9">
        <v>321</v>
      </c>
      <c r="F5805" s="8" t="s">
        <v>1466</v>
      </c>
    </row>
    <row r="5806" spans="1:6" ht="15" x14ac:dyDescent="0.25">
      <c r="A5806" s="8" t="s">
        <v>1464</v>
      </c>
      <c r="B5806" s="8" t="s">
        <v>1480</v>
      </c>
      <c r="C5806" s="8" t="s">
        <v>1481</v>
      </c>
      <c r="D5806" s="8" t="s">
        <v>6632</v>
      </c>
      <c r="E5806" s="9">
        <v>327</v>
      </c>
      <c r="F5806" s="8" t="s">
        <v>1466</v>
      </c>
    </row>
    <row r="5807" spans="1:6" ht="15" x14ac:dyDescent="0.25">
      <c r="A5807" s="8" t="s">
        <v>1464</v>
      </c>
      <c r="B5807" s="8" t="s">
        <v>1480</v>
      </c>
      <c r="C5807" s="8" t="s">
        <v>1481</v>
      </c>
      <c r="D5807" s="8" t="s">
        <v>6633</v>
      </c>
      <c r="E5807" s="9">
        <v>352</v>
      </c>
      <c r="F5807" s="8" t="s">
        <v>1466</v>
      </c>
    </row>
    <row r="5808" spans="1:6" ht="15" x14ac:dyDescent="0.25">
      <c r="A5808" s="8" t="s">
        <v>1464</v>
      </c>
      <c r="B5808" s="8" t="s">
        <v>1480</v>
      </c>
      <c r="C5808" s="8" t="s">
        <v>1481</v>
      </c>
      <c r="D5808" s="8" t="s">
        <v>6634</v>
      </c>
      <c r="E5808" s="9">
        <v>316</v>
      </c>
      <c r="F5808" s="8" t="s">
        <v>1466</v>
      </c>
    </row>
    <row r="5809" spans="1:6" ht="15" x14ac:dyDescent="0.25">
      <c r="A5809" s="8" t="s">
        <v>1464</v>
      </c>
      <c r="B5809" s="8" t="s">
        <v>1480</v>
      </c>
      <c r="C5809" s="8" t="s">
        <v>1481</v>
      </c>
      <c r="D5809" s="8" t="s">
        <v>6635</v>
      </c>
      <c r="E5809" s="9">
        <v>316</v>
      </c>
      <c r="F5809" s="8" t="s">
        <v>1466</v>
      </c>
    </row>
    <row r="5810" spans="1:6" ht="15" x14ac:dyDescent="0.25">
      <c r="A5810" s="8" t="s">
        <v>1464</v>
      </c>
      <c r="B5810" s="8" t="s">
        <v>1480</v>
      </c>
      <c r="C5810" s="8" t="s">
        <v>1481</v>
      </c>
      <c r="D5810" s="8" t="s">
        <v>6636</v>
      </c>
      <c r="E5810" s="9">
        <v>401</v>
      </c>
      <c r="F5810" s="8" t="s">
        <v>1466</v>
      </c>
    </row>
    <row r="5811" spans="1:6" ht="15" x14ac:dyDescent="0.25">
      <c r="A5811" s="8" t="s">
        <v>1464</v>
      </c>
      <c r="B5811" s="8" t="s">
        <v>1480</v>
      </c>
      <c r="C5811" s="8" t="s">
        <v>1481</v>
      </c>
      <c r="D5811" s="8" t="s">
        <v>6637</v>
      </c>
      <c r="E5811" s="9">
        <v>13</v>
      </c>
      <c r="F5811" s="8" t="s">
        <v>1466</v>
      </c>
    </row>
    <row r="5812" spans="1:6" ht="15" x14ac:dyDescent="0.25">
      <c r="A5812" s="8" t="s">
        <v>1464</v>
      </c>
      <c r="B5812" s="8" t="s">
        <v>1480</v>
      </c>
      <c r="C5812" s="8" t="s">
        <v>1482</v>
      </c>
      <c r="D5812" s="8" t="s">
        <v>6638</v>
      </c>
      <c r="E5812" s="9">
        <v>63</v>
      </c>
      <c r="F5812" s="8" t="s">
        <v>1466</v>
      </c>
    </row>
    <row r="5813" spans="1:6" ht="15" x14ac:dyDescent="0.25">
      <c r="A5813" s="8" t="s">
        <v>1464</v>
      </c>
      <c r="B5813" s="8" t="s">
        <v>1480</v>
      </c>
      <c r="C5813" s="8" t="s">
        <v>1482</v>
      </c>
      <c r="D5813" s="8" t="s">
        <v>6639</v>
      </c>
      <c r="E5813" s="9">
        <v>218</v>
      </c>
      <c r="F5813" s="8" t="s">
        <v>1466</v>
      </c>
    </row>
    <row r="5814" spans="1:6" ht="15" x14ac:dyDescent="0.25">
      <c r="A5814" s="8" t="s">
        <v>1464</v>
      </c>
      <c r="B5814" s="8" t="s">
        <v>1480</v>
      </c>
      <c r="C5814" s="8" t="s">
        <v>1482</v>
      </c>
      <c r="D5814" s="8" t="s">
        <v>6640</v>
      </c>
      <c r="E5814" s="9">
        <v>243</v>
      </c>
      <c r="F5814" s="8" t="s">
        <v>1466</v>
      </c>
    </row>
    <row r="5815" spans="1:6" ht="15" x14ac:dyDescent="0.25">
      <c r="A5815" s="8" t="s">
        <v>1464</v>
      </c>
      <c r="B5815" s="8" t="s">
        <v>1480</v>
      </c>
      <c r="C5815" s="8" t="s">
        <v>1482</v>
      </c>
      <c r="D5815" s="8" t="s">
        <v>6641</v>
      </c>
      <c r="E5815" s="9">
        <v>143</v>
      </c>
      <c r="F5815" s="8" t="s">
        <v>1466</v>
      </c>
    </row>
    <row r="5816" spans="1:6" ht="15" x14ac:dyDescent="0.25">
      <c r="A5816" s="8" t="s">
        <v>1464</v>
      </c>
      <c r="B5816" s="8" t="s">
        <v>1480</v>
      </c>
      <c r="C5816" s="8" t="s">
        <v>1482</v>
      </c>
      <c r="D5816" s="8" t="s">
        <v>6642</v>
      </c>
      <c r="E5816" s="9">
        <v>321</v>
      </c>
      <c r="F5816" s="8" t="s">
        <v>1466</v>
      </c>
    </row>
    <row r="5817" spans="1:6" ht="15" x14ac:dyDescent="0.25">
      <c r="A5817" s="8" t="s">
        <v>1464</v>
      </c>
      <c r="B5817" s="8" t="s">
        <v>1480</v>
      </c>
      <c r="C5817" s="8" t="s">
        <v>1482</v>
      </c>
      <c r="D5817" s="8" t="s">
        <v>6643</v>
      </c>
      <c r="E5817" s="9">
        <v>382</v>
      </c>
      <c r="F5817" s="8" t="s">
        <v>1466</v>
      </c>
    </row>
    <row r="5818" spans="1:6" ht="15" x14ac:dyDescent="0.25">
      <c r="A5818" s="8" t="s">
        <v>1464</v>
      </c>
      <c r="B5818" s="8" t="s">
        <v>1480</v>
      </c>
      <c r="C5818" s="8" t="s">
        <v>1482</v>
      </c>
      <c r="D5818" s="8" t="s">
        <v>6644</v>
      </c>
      <c r="E5818" s="9">
        <v>232</v>
      </c>
      <c r="F5818" s="8" t="s">
        <v>1466</v>
      </c>
    </row>
    <row r="5819" spans="1:6" ht="15" x14ac:dyDescent="0.25">
      <c r="A5819" s="8" t="s">
        <v>1464</v>
      </c>
      <c r="B5819" s="8" t="s">
        <v>1480</v>
      </c>
      <c r="C5819" s="8" t="s">
        <v>1482</v>
      </c>
      <c r="D5819" s="8" t="s">
        <v>6645</v>
      </c>
      <c r="E5819" s="9">
        <v>192</v>
      </c>
      <c r="F5819" s="8" t="s">
        <v>1466</v>
      </c>
    </row>
    <row r="5820" spans="1:6" ht="15" x14ac:dyDescent="0.25">
      <c r="A5820" s="8" t="s">
        <v>1464</v>
      </c>
      <c r="B5820" s="8" t="s">
        <v>1480</v>
      </c>
      <c r="C5820" s="8" t="s">
        <v>1482</v>
      </c>
      <c r="D5820" s="8" t="s">
        <v>6646</v>
      </c>
      <c r="E5820" s="9">
        <v>436</v>
      </c>
      <c r="F5820" s="8" t="s">
        <v>1466</v>
      </c>
    </row>
    <row r="5821" spans="1:6" ht="15" x14ac:dyDescent="0.25">
      <c r="A5821" s="8" t="s">
        <v>1464</v>
      </c>
      <c r="B5821" s="8" t="s">
        <v>1480</v>
      </c>
      <c r="C5821" s="8" t="s">
        <v>1482</v>
      </c>
      <c r="D5821" s="8" t="s">
        <v>6647</v>
      </c>
      <c r="E5821" s="9">
        <v>320</v>
      </c>
      <c r="F5821" s="8" t="s">
        <v>1466</v>
      </c>
    </row>
    <row r="5822" spans="1:6" ht="15" x14ac:dyDescent="0.25">
      <c r="A5822" s="8" t="s">
        <v>1464</v>
      </c>
      <c r="B5822" s="8" t="s">
        <v>1480</v>
      </c>
      <c r="C5822" s="8" t="s">
        <v>1482</v>
      </c>
      <c r="D5822" s="8" t="s">
        <v>6648</v>
      </c>
      <c r="E5822" s="9">
        <v>388</v>
      </c>
      <c r="F5822" s="8" t="s">
        <v>1466</v>
      </c>
    </row>
    <row r="5823" spans="1:6" ht="15" x14ac:dyDescent="0.25">
      <c r="A5823" s="8" t="s">
        <v>1464</v>
      </c>
      <c r="B5823" s="8" t="s">
        <v>1480</v>
      </c>
      <c r="C5823" s="8" t="s">
        <v>1482</v>
      </c>
      <c r="D5823" s="8" t="s">
        <v>6649</v>
      </c>
      <c r="E5823" s="9">
        <v>285</v>
      </c>
      <c r="F5823" s="8" t="s">
        <v>1466</v>
      </c>
    </row>
    <row r="5824" spans="1:6" ht="15" x14ac:dyDescent="0.25">
      <c r="A5824" s="8" t="s">
        <v>1464</v>
      </c>
      <c r="B5824" s="8" t="s">
        <v>1480</v>
      </c>
      <c r="C5824" s="8" t="s">
        <v>1482</v>
      </c>
      <c r="D5824" s="8" t="s">
        <v>6650</v>
      </c>
      <c r="E5824" s="9">
        <v>106</v>
      </c>
      <c r="F5824" s="8" t="s">
        <v>1466</v>
      </c>
    </row>
    <row r="5825" spans="1:6" ht="15" x14ac:dyDescent="0.25">
      <c r="A5825" s="8" t="s">
        <v>1464</v>
      </c>
      <c r="B5825" s="8" t="s">
        <v>1480</v>
      </c>
      <c r="C5825" s="8" t="s">
        <v>1482</v>
      </c>
      <c r="D5825" s="8" t="s">
        <v>6651</v>
      </c>
      <c r="E5825" s="9">
        <v>206</v>
      </c>
      <c r="F5825" s="8" t="s">
        <v>1466</v>
      </c>
    </row>
    <row r="5826" spans="1:6" ht="15" x14ac:dyDescent="0.25">
      <c r="A5826" s="8" t="s">
        <v>1464</v>
      </c>
      <c r="B5826" s="8" t="s">
        <v>1480</v>
      </c>
      <c r="C5826" s="8" t="s">
        <v>1482</v>
      </c>
      <c r="D5826" s="8" t="s">
        <v>6652</v>
      </c>
      <c r="E5826" s="9">
        <v>401</v>
      </c>
      <c r="F5826" s="8" t="s">
        <v>1466</v>
      </c>
    </row>
    <row r="5827" spans="1:6" ht="15" x14ac:dyDescent="0.25">
      <c r="A5827" s="8" t="s">
        <v>1464</v>
      </c>
      <c r="B5827" s="8" t="s">
        <v>1480</v>
      </c>
      <c r="C5827" s="8" t="s">
        <v>1482</v>
      </c>
      <c r="D5827" s="8" t="s">
        <v>6653</v>
      </c>
      <c r="E5827" s="9">
        <v>256</v>
      </c>
      <c r="F5827" s="8" t="s">
        <v>1466</v>
      </c>
    </row>
    <row r="5828" spans="1:6" ht="15" x14ac:dyDescent="0.25">
      <c r="A5828" s="8" t="s">
        <v>1464</v>
      </c>
      <c r="B5828" s="8" t="s">
        <v>1480</v>
      </c>
      <c r="C5828" s="8" t="s">
        <v>1482</v>
      </c>
      <c r="D5828" s="8" t="s">
        <v>6654</v>
      </c>
      <c r="E5828" s="9">
        <v>293</v>
      </c>
      <c r="F5828" s="8" t="s">
        <v>1466</v>
      </c>
    </row>
    <row r="5829" spans="1:6" ht="15" x14ac:dyDescent="0.25">
      <c r="A5829" s="8" t="s">
        <v>1464</v>
      </c>
      <c r="B5829" s="8" t="s">
        <v>1480</v>
      </c>
      <c r="C5829" s="8" t="s">
        <v>1482</v>
      </c>
      <c r="D5829" s="8" t="s">
        <v>6655</v>
      </c>
      <c r="E5829" s="9">
        <v>280</v>
      </c>
      <c r="F5829" s="8" t="s">
        <v>1466</v>
      </c>
    </row>
    <row r="5830" spans="1:6" ht="15" x14ac:dyDescent="0.25">
      <c r="A5830" s="8" t="s">
        <v>1464</v>
      </c>
      <c r="B5830" s="8" t="s">
        <v>1480</v>
      </c>
      <c r="C5830" s="8" t="s">
        <v>1482</v>
      </c>
      <c r="D5830" s="8" t="s">
        <v>6656</v>
      </c>
      <c r="E5830" s="9">
        <v>360</v>
      </c>
      <c r="F5830" s="8" t="s">
        <v>1466</v>
      </c>
    </row>
    <row r="5831" spans="1:6" ht="15" x14ac:dyDescent="0.25">
      <c r="A5831" s="8" t="s">
        <v>1464</v>
      </c>
      <c r="B5831" s="8" t="s">
        <v>1480</v>
      </c>
      <c r="C5831" s="8" t="s">
        <v>1483</v>
      </c>
      <c r="D5831" s="8" t="s">
        <v>6638</v>
      </c>
      <c r="E5831" s="9">
        <v>58</v>
      </c>
      <c r="F5831" s="8" t="s">
        <v>1466</v>
      </c>
    </row>
    <row r="5832" spans="1:6" ht="15" x14ac:dyDescent="0.25">
      <c r="A5832" s="8" t="s">
        <v>1464</v>
      </c>
      <c r="B5832" s="8" t="s">
        <v>1480</v>
      </c>
      <c r="C5832" s="8" t="s">
        <v>1483</v>
      </c>
      <c r="D5832" s="8" t="s">
        <v>6657</v>
      </c>
      <c r="E5832" s="9">
        <v>348</v>
      </c>
      <c r="F5832" s="8" t="s">
        <v>1466</v>
      </c>
    </row>
    <row r="5833" spans="1:6" ht="15" x14ac:dyDescent="0.25">
      <c r="A5833" s="8" t="s">
        <v>1464</v>
      </c>
      <c r="B5833" s="8" t="s">
        <v>1480</v>
      </c>
      <c r="C5833" s="8" t="s">
        <v>1483</v>
      </c>
      <c r="D5833" s="8" t="s">
        <v>6658</v>
      </c>
      <c r="E5833" s="9">
        <v>361</v>
      </c>
      <c r="F5833" s="8" t="s">
        <v>1466</v>
      </c>
    </row>
    <row r="5834" spans="1:6" ht="15" x14ac:dyDescent="0.25">
      <c r="A5834" s="8" t="s">
        <v>1464</v>
      </c>
      <c r="B5834" s="8" t="s">
        <v>1480</v>
      </c>
      <c r="C5834" s="8" t="s">
        <v>1483</v>
      </c>
      <c r="D5834" s="8" t="s">
        <v>6659</v>
      </c>
      <c r="E5834" s="9">
        <v>563</v>
      </c>
      <c r="F5834" s="8" t="s">
        <v>1466</v>
      </c>
    </row>
    <row r="5835" spans="1:6" ht="15" x14ac:dyDescent="0.25">
      <c r="A5835" s="8" t="s">
        <v>1464</v>
      </c>
      <c r="B5835" s="8" t="s">
        <v>1480</v>
      </c>
      <c r="C5835" s="8" t="s">
        <v>1483</v>
      </c>
      <c r="D5835" s="8" t="s">
        <v>6660</v>
      </c>
      <c r="E5835" s="9">
        <v>268</v>
      </c>
      <c r="F5835" s="8" t="s">
        <v>1466</v>
      </c>
    </row>
    <row r="5836" spans="1:6" ht="15" x14ac:dyDescent="0.25">
      <c r="A5836" s="8" t="s">
        <v>1464</v>
      </c>
      <c r="B5836" s="8" t="s">
        <v>1480</v>
      </c>
      <c r="C5836" s="8" t="s">
        <v>1483</v>
      </c>
      <c r="D5836" s="8" t="s">
        <v>6661</v>
      </c>
      <c r="E5836" s="9">
        <v>483</v>
      </c>
      <c r="F5836" s="8" t="s">
        <v>1466</v>
      </c>
    </row>
    <row r="5837" spans="1:6" ht="15" x14ac:dyDescent="0.25">
      <c r="A5837" s="8" t="s">
        <v>1464</v>
      </c>
      <c r="B5837" s="8" t="s">
        <v>1480</v>
      </c>
      <c r="C5837" s="8" t="s">
        <v>1483</v>
      </c>
      <c r="D5837" s="8" t="s">
        <v>6662</v>
      </c>
      <c r="E5837" s="9">
        <v>438</v>
      </c>
      <c r="F5837" s="8" t="s">
        <v>1466</v>
      </c>
    </row>
    <row r="5838" spans="1:6" ht="15" x14ac:dyDescent="0.25">
      <c r="A5838" s="8" t="s">
        <v>1464</v>
      </c>
      <c r="B5838" s="8" t="s">
        <v>1480</v>
      </c>
      <c r="C5838" s="8" t="s">
        <v>1483</v>
      </c>
      <c r="D5838" s="8" t="s">
        <v>6663</v>
      </c>
      <c r="E5838" s="9">
        <v>397</v>
      </c>
      <c r="F5838" s="8" t="s">
        <v>1466</v>
      </c>
    </row>
    <row r="5839" spans="1:6" ht="15" x14ac:dyDescent="0.25">
      <c r="A5839" s="8" t="s">
        <v>1464</v>
      </c>
      <c r="B5839" s="8" t="s">
        <v>1480</v>
      </c>
      <c r="C5839" s="8" t="s">
        <v>1483</v>
      </c>
      <c r="D5839" s="8" t="s">
        <v>6664</v>
      </c>
      <c r="E5839" s="9">
        <v>200</v>
      </c>
      <c r="F5839" s="8" t="s">
        <v>1466</v>
      </c>
    </row>
    <row r="5840" spans="1:6" ht="15" x14ac:dyDescent="0.25">
      <c r="A5840" s="8" t="s">
        <v>1464</v>
      </c>
      <c r="B5840" s="8" t="s">
        <v>1480</v>
      </c>
      <c r="C5840" s="8" t="s">
        <v>1483</v>
      </c>
      <c r="D5840" s="8" t="s">
        <v>6665</v>
      </c>
      <c r="E5840" s="9">
        <v>218</v>
      </c>
      <c r="F5840" s="8" t="s">
        <v>1466</v>
      </c>
    </row>
    <row r="5841" spans="1:6" ht="15" x14ac:dyDescent="0.25">
      <c r="A5841" s="8" t="s">
        <v>1464</v>
      </c>
      <c r="B5841" s="8" t="s">
        <v>1480</v>
      </c>
      <c r="C5841" s="8" t="s">
        <v>1483</v>
      </c>
      <c r="D5841" s="8" t="s">
        <v>6666</v>
      </c>
      <c r="E5841" s="9">
        <v>210</v>
      </c>
      <c r="F5841" s="8" t="s">
        <v>1466</v>
      </c>
    </row>
    <row r="5842" spans="1:6" ht="15" x14ac:dyDescent="0.25">
      <c r="A5842" s="8" t="s">
        <v>1464</v>
      </c>
      <c r="B5842" s="8" t="s">
        <v>1480</v>
      </c>
      <c r="C5842" s="8" t="s">
        <v>1483</v>
      </c>
      <c r="D5842" s="8" t="s">
        <v>6667</v>
      </c>
      <c r="E5842" s="9">
        <v>188</v>
      </c>
      <c r="F5842" s="8" t="s">
        <v>1466</v>
      </c>
    </row>
    <row r="5843" spans="1:6" ht="15" x14ac:dyDescent="0.25">
      <c r="A5843" s="8" t="s">
        <v>1464</v>
      </c>
      <c r="B5843" s="8" t="s">
        <v>1480</v>
      </c>
      <c r="C5843" s="8" t="s">
        <v>1480</v>
      </c>
      <c r="D5843" s="8" t="s">
        <v>6668</v>
      </c>
      <c r="E5843" s="9">
        <v>374</v>
      </c>
      <c r="F5843" s="8" t="s">
        <v>1466</v>
      </c>
    </row>
    <row r="5844" spans="1:6" ht="15" x14ac:dyDescent="0.25">
      <c r="A5844" s="8" t="s">
        <v>1464</v>
      </c>
      <c r="B5844" s="8" t="s">
        <v>1480</v>
      </c>
      <c r="C5844" s="8" t="s">
        <v>1480</v>
      </c>
      <c r="D5844" s="8" t="s">
        <v>6669</v>
      </c>
      <c r="E5844" s="9">
        <v>333</v>
      </c>
      <c r="F5844" s="8" t="s">
        <v>1466</v>
      </c>
    </row>
    <row r="5845" spans="1:6" ht="15" x14ac:dyDescent="0.25">
      <c r="A5845" s="8" t="s">
        <v>1464</v>
      </c>
      <c r="B5845" s="8" t="s">
        <v>1480</v>
      </c>
      <c r="C5845" s="8" t="s">
        <v>1480</v>
      </c>
      <c r="D5845" s="8" t="s">
        <v>6670</v>
      </c>
      <c r="E5845" s="9">
        <v>408</v>
      </c>
      <c r="F5845" s="8" t="s">
        <v>1466</v>
      </c>
    </row>
    <row r="5846" spans="1:6" ht="15" x14ac:dyDescent="0.25">
      <c r="A5846" s="8" t="s">
        <v>1464</v>
      </c>
      <c r="B5846" s="8" t="s">
        <v>1480</v>
      </c>
      <c r="C5846" s="8" t="s">
        <v>1480</v>
      </c>
      <c r="D5846" s="8" t="s">
        <v>6671</v>
      </c>
      <c r="E5846" s="9">
        <v>241</v>
      </c>
      <c r="F5846" s="8" t="s">
        <v>1466</v>
      </c>
    </row>
    <row r="5847" spans="1:6" ht="15" x14ac:dyDescent="0.25">
      <c r="A5847" s="8" t="s">
        <v>1464</v>
      </c>
      <c r="B5847" s="8" t="s">
        <v>1480</v>
      </c>
      <c r="C5847" s="8" t="s">
        <v>1480</v>
      </c>
      <c r="D5847" s="8" t="s">
        <v>6672</v>
      </c>
      <c r="E5847" s="9">
        <v>201</v>
      </c>
      <c r="F5847" s="8" t="s">
        <v>1466</v>
      </c>
    </row>
    <row r="5848" spans="1:6" ht="15" x14ac:dyDescent="0.25">
      <c r="A5848" s="8" t="s">
        <v>1464</v>
      </c>
      <c r="B5848" s="8" t="s">
        <v>1480</v>
      </c>
      <c r="C5848" s="8" t="s">
        <v>1480</v>
      </c>
      <c r="D5848" s="8" t="s">
        <v>6673</v>
      </c>
      <c r="E5848" s="9">
        <v>202</v>
      </c>
      <c r="F5848" s="8" t="s">
        <v>1466</v>
      </c>
    </row>
    <row r="5849" spans="1:6" ht="15" x14ac:dyDescent="0.25">
      <c r="A5849" s="8" t="s">
        <v>1464</v>
      </c>
      <c r="B5849" s="8" t="s">
        <v>1480</v>
      </c>
      <c r="C5849" s="8" t="s">
        <v>1480</v>
      </c>
      <c r="D5849" s="8" t="s">
        <v>6674</v>
      </c>
      <c r="E5849" s="9">
        <v>298</v>
      </c>
      <c r="F5849" s="8" t="s">
        <v>1466</v>
      </c>
    </row>
    <row r="5850" spans="1:6" ht="15" x14ac:dyDescent="0.25">
      <c r="A5850" s="8" t="s">
        <v>1464</v>
      </c>
      <c r="B5850" s="8" t="s">
        <v>1480</v>
      </c>
      <c r="C5850" s="8" t="s">
        <v>1480</v>
      </c>
      <c r="D5850" s="8" t="s">
        <v>6675</v>
      </c>
      <c r="E5850" s="9">
        <v>268</v>
      </c>
      <c r="F5850" s="8" t="s">
        <v>1466</v>
      </c>
    </row>
    <row r="5851" spans="1:6" ht="15" x14ac:dyDescent="0.25">
      <c r="A5851" s="8" t="s">
        <v>1464</v>
      </c>
      <c r="B5851" s="8" t="s">
        <v>1480</v>
      </c>
      <c r="C5851" s="8" t="s">
        <v>1480</v>
      </c>
      <c r="D5851" s="8" t="s">
        <v>6676</v>
      </c>
      <c r="E5851" s="9">
        <v>300</v>
      </c>
      <c r="F5851" s="8" t="s">
        <v>1466</v>
      </c>
    </row>
    <row r="5852" spans="1:6" ht="15" x14ac:dyDescent="0.25">
      <c r="A5852" s="8" t="s">
        <v>1464</v>
      </c>
      <c r="B5852" s="8" t="s">
        <v>1480</v>
      </c>
      <c r="C5852" s="8" t="s">
        <v>1480</v>
      </c>
      <c r="D5852" s="8" t="s">
        <v>6677</v>
      </c>
      <c r="E5852" s="9">
        <v>308</v>
      </c>
      <c r="F5852" s="8" t="s">
        <v>1466</v>
      </c>
    </row>
    <row r="5853" spans="1:6" ht="15" x14ac:dyDescent="0.25">
      <c r="A5853" s="8" t="s">
        <v>1464</v>
      </c>
      <c r="B5853" s="8" t="s">
        <v>1480</v>
      </c>
      <c r="C5853" s="8" t="s">
        <v>1480</v>
      </c>
      <c r="D5853" s="8" t="s">
        <v>6678</v>
      </c>
      <c r="E5853" s="9">
        <v>352</v>
      </c>
      <c r="F5853" s="8" t="s">
        <v>1466</v>
      </c>
    </row>
    <row r="5854" spans="1:6" ht="15" x14ac:dyDescent="0.25">
      <c r="A5854" s="8" t="s">
        <v>1464</v>
      </c>
      <c r="B5854" s="8" t="s">
        <v>1480</v>
      </c>
      <c r="C5854" s="8" t="s">
        <v>1480</v>
      </c>
      <c r="D5854" s="8" t="s">
        <v>6679</v>
      </c>
      <c r="E5854" s="9">
        <v>238</v>
      </c>
      <c r="F5854" s="8" t="s">
        <v>1466</v>
      </c>
    </row>
    <row r="5855" spans="1:6" ht="15" x14ac:dyDescent="0.25">
      <c r="A5855" s="8" t="s">
        <v>1464</v>
      </c>
      <c r="B5855" s="8" t="s">
        <v>1480</v>
      </c>
      <c r="C5855" s="8" t="s">
        <v>1480</v>
      </c>
      <c r="D5855" s="8" t="s">
        <v>6680</v>
      </c>
      <c r="E5855" s="9">
        <v>389</v>
      </c>
      <c r="F5855" s="8" t="s">
        <v>1466</v>
      </c>
    </row>
    <row r="5856" spans="1:6" ht="15" x14ac:dyDescent="0.25">
      <c r="A5856" s="8" t="s">
        <v>1464</v>
      </c>
      <c r="B5856" s="8" t="s">
        <v>1480</v>
      </c>
      <c r="C5856" s="8" t="s">
        <v>1471</v>
      </c>
      <c r="D5856" s="8" t="s">
        <v>6681</v>
      </c>
      <c r="E5856" s="9">
        <v>452</v>
      </c>
      <c r="F5856" s="8" t="s">
        <v>1466</v>
      </c>
    </row>
    <row r="5857" spans="1:6" ht="15" x14ac:dyDescent="0.25">
      <c r="A5857" s="8" t="s">
        <v>1464</v>
      </c>
      <c r="B5857" s="8" t="s">
        <v>1480</v>
      </c>
      <c r="C5857" s="8" t="s">
        <v>1471</v>
      </c>
      <c r="D5857" s="8" t="s">
        <v>6682</v>
      </c>
      <c r="E5857" s="9">
        <v>327</v>
      </c>
      <c r="F5857" s="8" t="s">
        <v>1466</v>
      </c>
    </row>
    <row r="5858" spans="1:6" ht="15" x14ac:dyDescent="0.25">
      <c r="A5858" s="8" t="s">
        <v>1464</v>
      </c>
      <c r="B5858" s="8" t="s">
        <v>1480</v>
      </c>
      <c r="C5858" s="8" t="s">
        <v>1471</v>
      </c>
      <c r="D5858" s="8" t="s">
        <v>6506</v>
      </c>
      <c r="E5858" s="9">
        <v>2</v>
      </c>
      <c r="F5858" s="8" t="s">
        <v>1466</v>
      </c>
    </row>
    <row r="5859" spans="1:6" ht="15" x14ac:dyDescent="0.25">
      <c r="A5859" s="8" t="s">
        <v>1464</v>
      </c>
      <c r="B5859" s="8" t="s">
        <v>1480</v>
      </c>
      <c r="C5859" s="8" t="s">
        <v>1471</v>
      </c>
      <c r="D5859" s="8" t="s">
        <v>6683</v>
      </c>
      <c r="E5859" s="9">
        <v>448</v>
      </c>
      <c r="F5859" s="8" t="s">
        <v>1466</v>
      </c>
    </row>
    <row r="5860" spans="1:6" ht="15" x14ac:dyDescent="0.25">
      <c r="A5860" s="8" t="s">
        <v>1464</v>
      </c>
      <c r="B5860" s="8" t="s">
        <v>1480</v>
      </c>
      <c r="C5860" s="8" t="s">
        <v>1471</v>
      </c>
      <c r="D5860" s="8" t="s">
        <v>6684</v>
      </c>
      <c r="E5860" s="9">
        <v>533</v>
      </c>
      <c r="F5860" s="8" t="s">
        <v>1466</v>
      </c>
    </row>
    <row r="5861" spans="1:6" ht="15" x14ac:dyDescent="0.25">
      <c r="A5861" s="8" t="s">
        <v>1464</v>
      </c>
      <c r="B5861" s="8" t="s">
        <v>1480</v>
      </c>
      <c r="C5861" s="8" t="s">
        <v>1471</v>
      </c>
      <c r="D5861" s="8" t="s">
        <v>6685</v>
      </c>
      <c r="E5861" s="9">
        <v>101</v>
      </c>
      <c r="F5861" s="8" t="s">
        <v>1466</v>
      </c>
    </row>
    <row r="5862" spans="1:6" ht="15" x14ac:dyDescent="0.25">
      <c r="A5862" s="8" t="s">
        <v>1464</v>
      </c>
      <c r="B5862" s="8" t="s">
        <v>1480</v>
      </c>
      <c r="C5862" s="8" t="s">
        <v>1471</v>
      </c>
      <c r="D5862" s="8" t="s">
        <v>6639</v>
      </c>
      <c r="E5862" s="9">
        <v>37</v>
      </c>
      <c r="F5862" s="8" t="s">
        <v>1466</v>
      </c>
    </row>
    <row r="5863" spans="1:6" ht="15" x14ac:dyDescent="0.25">
      <c r="A5863" s="8" t="s">
        <v>1464</v>
      </c>
      <c r="B5863" s="8" t="s">
        <v>1480</v>
      </c>
      <c r="C5863" s="8" t="s">
        <v>1471</v>
      </c>
      <c r="D5863" s="8" t="s">
        <v>6686</v>
      </c>
      <c r="E5863" s="9">
        <v>464</v>
      </c>
      <c r="F5863" s="8" t="s">
        <v>1466</v>
      </c>
    </row>
    <row r="5864" spans="1:6" ht="15" x14ac:dyDescent="0.25">
      <c r="A5864" s="8" t="s">
        <v>1464</v>
      </c>
      <c r="B5864" s="8" t="s">
        <v>1480</v>
      </c>
      <c r="C5864" s="8" t="s">
        <v>1471</v>
      </c>
      <c r="D5864" s="8" t="s">
        <v>6687</v>
      </c>
      <c r="E5864" s="9">
        <v>349</v>
      </c>
      <c r="F5864" s="8" t="s">
        <v>1466</v>
      </c>
    </row>
    <row r="5865" spans="1:6" ht="15" x14ac:dyDescent="0.25">
      <c r="A5865" s="8" t="s">
        <v>1464</v>
      </c>
      <c r="B5865" s="8" t="s">
        <v>1480</v>
      </c>
      <c r="C5865" s="8" t="s">
        <v>1471</v>
      </c>
      <c r="D5865" s="8" t="s">
        <v>6688</v>
      </c>
      <c r="E5865" s="9">
        <v>436</v>
      </c>
      <c r="F5865" s="8" t="s">
        <v>1466</v>
      </c>
    </row>
    <row r="5866" spans="1:6" ht="15" x14ac:dyDescent="0.25">
      <c r="A5866" s="8" t="s">
        <v>1464</v>
      </c>
      <c r="B5866" s="8" t="s">
        <v>1480</v>
      </c>
      <c r="C5866" s="8" t="s">
        <v>1471</v>
      </c>
      <c r="D5866" s="8" t="s">
        <v>6642</v>
      </c>
      <c r="E5866" s="9">
        <v>78</v>
      </c>
      <c r="F5866" s="8" t="s">
        <v>1466</v>
      </c>
    </row>
    <row r="5867" spans="1:6" ht="15" x14ac:dyDescent="0.25">
      <c r="A5867" s="8" t="s">
        <v>1464</v>
      </c>
      <c r="B5867" s="8" t="s">
        <v>1480</v>
      </c>
      <c r="C5867" s="8" t="s">
        <v>1471</v>
      </c>
      <c r="D5867" s="8" t="s">
        <v>6689</v>
      </c>
      <c r="E5867" s="9">
        <v>163</v>
      </c>
      <c r="F5867" s="8" t="s">
        <v>1466</v>
      </c>
    </row>
    <row r="5868" spans="1:6" ht="15" x14ac:dyDescent="0.25">
      <c r="A5868" s="8" t="s">
        <v>1464</v>
      </c>
      <c r="B5868" s="8" t="s">
        <v>1480</v>
      </c>
      <c r="C5868" s="8" t="s">
        <v>1471</v>
      </c>
      <c r="D5868" s="8" t="s">
        <v>6690</v>
      </c>
      <c r="E5868" s="9">
        <v>224</v>
      </c>
      <c r="F5868" s="8" t="s">
        <v>1466</v>
      </c>
    </row>
    <row r="5869" spans="1:6" ht="15" x14ac:dyDescent="0.25">
      <c r="A5869" s="8" t="s">
        <v>1464</v>
      </c>
      <c r="B5869" s="8" t="s">
        <v>1480</v>
      </c>
      <c r="C5869" s="8" t="s">
        <v>1466</v>
      </c>
      <c r="D5869" s="8" t="s">
        <v>6630</v>
      </c>
      <c r="E5869" s="9">
        <v>5</v>
      </c>
      <c r="F5869" s="8" t="s">
        <v>1466</v>
      </c>
    </row>
    <row r="5870" spans="1:6" ht="15" x14ac:dyDescent="0.25">
      <c r="A5870" s="8" t="s">
        <v>1464</v>
      </c>
      <c r="B5870" s="8" t="s">
        <v>1480</v>
      </c>
      <c r="C5870" s="8" t="s">
        <v>1466</v>
      </c>
      <c r="D5870" s="8" t="s">
        <v>6691</v>
      </c>
      <c r="E5870" s="9">
        <v>244</v>
      </c>
      <c r="F5870" s="8" t="s">
        <v>1466</v>
      </c>
    </row>
    <row r="5871" spans="1:6" ht="15" x14ac:dyDescent="0.25">
      <c r="A5871" s="8" t="s">
        <v>1464</v>
      </c>
      <c r="B5871" s="8" t="s">
        <v>1480</v>
      </c>
      <c r="C5871" s="8" t="s">
        <v>1466</v>
      </c>
      <c r="D5871" s="8" t="s">
        <v>6692</v>
      </c>
      <c r="E5871" s="9">
        <v>374</v>
      </c>
      <c r="F5871" s="8" t="s">
        <v>1466</v>
      </c>
    </row>
    <row r="5872" spans="1:6" ht="15" x14ac:dyDescent="0.25">
      <c r="A5872" s="8" t="s">
        <v>1464</v>
      </c>
      <c r="B5872" s="8" t="s">
        <v>1480</v>
      </c>
      <c r="C5872" s="8" t="s">
        <v>1466</v>
      </c>
      <c r="D5872" s="8" t="s">
        <v>6693</v>
      </c>
      <c r="E5872" s="9">
        <v>396</v>
      </c>
      <c r="F5872" s="8" t="s">
        <v>1466</v>
      </c>
    </row>
    <row r="5873" spans="1:6" ht="15" x14ac:dyDescent="0.25">
      <c r="A5873" s="8" t="s">
        <v>1464</v>
      </c>
      <c r="B5873" s="8" t="s">
        <v>1480</v>
      </c>
      <c r="C5873" s="8" t="s">
        <v>1466</v>
      </c>
      <c r="D5873" s="8" t="s">
        <v>6637</v>
      </c>
      <c r="E5873" s="9">
        <v>52</v>
      </c>
      <c r="F5873" s="8" t="s">
        <v>1466</v>
      </c>
    </row>
    <row r="5874" spans="1:6" ht="15" x14ac:dyDescent="0.25">
      <c r="A5874" s="8" t="s">
        <v>1464</v>
      </c>
      <c r="B5874" s="8" t="s">
        <v>1480</v>
      </c>
      <c r="C5874" s="8" t="s">
        <v>1466</v>
      </c>
      <c r="D5874" s="8" t="s">
        <v>6694</v>
      </c>
      <c r="E5874" s="9">
        <v>164</v>
      </c>
      <c r="F5874" s="8" t="s">
        <v>1466</v>
      </c>
    </row>
    <row r="5875" spans="1:6" ht="15" x14ac:dyDescent="0.25">
      <c r="A5875" s="8" t="s">
        <v>1464</v>
      </c>
      <c r="B5875" s="8" t="s">
        <v>1484</v>
      </c>
      <c r="C5875" s="8" t="s">
        <v>146</v>
      </c>
      <c r="D5875" s="8" t="s">
        <v>6695</v>
      </c>
      <c r="E5875" s="9">
        <v>44</v>
      </c>
      <c r="F5875" s="8" t="s">
        <v>1466</v>
      </c>
    </row>
    <row r="5876" spans="1:6" ht="15" x14ac:dyDescent="0.25">
      <c r="A5876" s="8" t="s">
        <v>1464</v>
      </c>
      <c r="B5876" s="8" t="s">
        <v>1484</v>
      </c>
      <c r="C5876" s="8" t="s">
        <v>146</v>
      </c>
      <c r="D5876" s="8" t="s">
        <v>6696</v>
      </c>
      <c r="E5876" s="9">
        <v>261</v>
      </c>
      <c r="F5876" s="8" t="s">
        <v>1466</v>
      </c>
    </row>
    <row r="5877" spans="1:6" ht="15" x14ac:dyDescent="0.25">
      <c r="A5877" s="8" t="s">
        <v>1464</v>
      </c>
      <c r="B5877" s="8" t="s">
        <v>1484</v>
      </c>
      <c r="C5877" s="8" t="s">
        <v>146</v>
      </c>
      <c r="D5877" s="8" t="s">
        <v>6697</v>
      </c>
      <c r="E5877" s="9">
        <v>232</v>
      </c>
      <c r="F5877" s="8" t="s">
        <v>1466</v>
      </c>
    </row>
    <row r="5878" spans="1:6" ht="15" x14ac:dyDescent="0.25">
      <c r="A5878" s="8" t="s">
        <v>1464</v>
      </c>
      <c r="B5878" s="8" t="s">
        <v>1484</v>
      </c>
      <c r="C5878" s="8" t="s">
        <v>146</v>
      </c>
      <c r="D5878" s="8" t="s">
        <v>6698</v>
      </c>
      <c r="E5878" s="9">
        <v>206</v>
      </c>
      <c r="F5878" s="8" t="s">
        <v>1466</v>
      </c>
    </row>
    <row r="5879" spans="1:6" ht="15" x14ac:dyDescent="0.25">
      <c r="A5879" s="8" t="s">
        <v>1464</v>
      </c>
      <c r="B5879" s="8" t="s">
        <v>1484</v>
      </c>
      <c r="C5879" s="8" t="s">
        <v>146</v>
      </c>
      <c r="D5879" s="8" t="s">
        <v>6699</v>
      </c>
      <c r="E5879" s="9">
        <v>223</v>
      </c>
      <c r="F5879" s="8" t="s">
        <v>1466</v>
      </c>
    </row>
    <row r="5880" spans="1:6" ht="15" x14ac:dyDescent="0.25">
      <c r="A5880" s="8" t="s">
        <v>1464</v>
      </c>
      <c r="B5880" s="8" t="s">
        <v>1484</v>
      </c>
      <c r="C5880" s="8" t="s">
        <v>146</v>
      </c>
      <c r="D5880" s="8" t="s">
        <v>6700</v>
      </c>
      <c r="E5880" s="9">
        <v>281</v>
      </c>
      <c r="F5880" s="8" t="s">
        <v>1466</v>
      </c>
    </row>
    <row r="5881" spans="1:6" ht="15" x14ac:dyDescent="0.25">
      <c r="A5881" s="8" t="s">
        <v>1464</v>
      </c>
      <c r="B5881" s="8" t="s">
        <v>1484</v>
      </c>
      <c r="C5881" s="8" t="s">
        <v>146</v>
      </c>
      <c r="D5881" s="8" t="s">
        <v>6701</v>
      </c>
      <c r="E5881" s="9">
        <v>284</v>
      </c>
      <c r="F5881" s="8" t="s">
        <v>1466</v>
      </c>
    </row>
    <row r="5882" spans="1:6" ht="15" x14ac:dyDescent="0.25">
      <c r="A5882" s="8" t="s">
        <v>1464</v>
      </c>
      <c r="B5882" s="8" t="s">
        <v>1484</v>
      </c>
      <c r="C5882" s="8" t="s">
        <v>146</v>
      </c>
      <c r="D5882" s="8" t="s">
        <v>6702</v>
      </c>
      <c r="E5882" s="9">
        <v>325</v>
      </c>
      <c r="F5882" s="8" t="s">
        <v>1466</v>
      </c>
    </row>
    <row r="5883" spans="1:6" ht="15" x14ac:dyDescent="0.25">
      <c r="A5883" s="8" t="s">
        <v>1464</v>
      </c>
      <c r="B5883" s="8" t="s">
        <v>1484</v>
      </c>
      <c r="C5883" s="8" t="s">
        <v>146</v>
      </c>
      <c r="D5883" s="8" t="s">
        <v>6703</v>
      </c>
      <c r="E5883" s="9">
        <v>338</v>
      </c>
      <c r="F5883" s="8" t="s">
        <v>1466</v>
      </c>
    </row>
    <row r="5884" spans="1:6" ht="15" x14ac:dyDescent="0.25">
      <c r="A5884" s="8" t="s">
        <v>1464</v>
      </c>
      <c r="B5884" s="8" t="s">
        <v>1484</v>
      </c>
      <c r="C5884" s="8" t="s">
        <v>146</v>
      </c>
      <c r="D5884" s="8" t="s">
        <v>6704</v>
      </c>
      <c r="E5884" s="9">
        <v>256</v>
      </c>
      <c r="F5884" s="8" t="s">
        <v>1466</v>
      </c>
    </row>
    <row r="5885" spans="1:6" ht="15" x14ac:dyDescent="0.25">
      <c r="A5885" s="8" t="s">
        <v>1464</v>
      </c>
      <c r="B5885" s="8" t="s">
        <v>1484</v>
      </c>
      <c r="C5885" s="8" t="s">
        <v>146</v>
      </c>
      <c r="D5885" s="8" t="s">
        <v>6705</v>
      </c>
      <c r="E5885" s="9">
        <v>408</v>
      </c>
      <c r="F5885" s="8" t="s">
        <v>1466</v>
      </c>
    </row>
    <row r="5886" spans="1:6" ht="15" x14ac:dyDescent="0.25">
      <c r="A5886" s="8" t="s">
        <v>1464</v>
      </c>
      <c r="B5886" s="8" t="s">
        <v>1484</v>
      </c>
      <c r="C5886" s="8" t="s">
        <v>146</v>
      </c>
      <c r="D5886" s="8" t="s">
        <v>6706</v>
      </c>
      <c r="E5886" s="9">
        <v>203</v>
      </c>
      <c r="F5886" s="8" t="s">
        <v>1466</v>
      </c>
    </row>
    <row r="5887" spans="1:6" ht="15" x14ac:dyDescent="0.25">
      <c r="A5887" s="8" t="s">
        <v>1464</v>
      </c>
      <c r="B5887" s="8" t="s">
        <v>1484</v>
      </c>
      <c r="C5887" s="8" t="s">
        <v>146</v>
      </c>
      <c r="D5887" s="8" t="s">
        <v>6707</v>
      </c>
      <c r="E5887" s="9">
        <v>260</v>
      </c>
      <c r="F5887" s="8" t="s">
        <v>1466</v>
      </c>
    </row>
    <row r="5888" spans="1:6" ht="15" x14ac:dyDescent="0.25">
      <c r="A5888" s="8" t="s">
        <v>1464</v>
      </c>
      <c r="B5888" s="8" t="s">
        <v>1484</v>
      </c>
      <c r="C5888" s="8" t="s">
        <v>146</v>
      </c>
      <c r="D5888" s="8" t="s">
        <v>6708</v>
      </c>
      <c r="E5888" s="9">
        <v>354</v>
      </c>
      <c r="F5888" s="8" t="s">
        <v>1466</v>
      </c>
    </row>
    <row r="5889" spans="1:6" ht="15" x14ac:dyDescent="0.25">
      <c r="A5889" s="8" t="s">
        <v>1464</v>
      </c>
      <c r="B5889" s="8" t="s">
        <v>1484</v>
      </c>
      <c r="C5889" s="8" t="s">
        <v>146</v>
      </c>
      <c r="D5889" s="8" t="s">
        <v>6709</v>
      </c>
      <c r="E5889" s="9">
        <v>400</v>
      </c>
      <c r="F5889" s="8" t="s">
        <v>1466</v>
      </c>
    </row>
    <row r="5890" spans="1:6" ht="15" x14ac:dyDescent="0.25">
      <c r="A5890" s="8" t="s">
        <v>1464</v>
      </c>
      <c r="B5890" s="8" t="s">
        <v>1484</v>
      </c>
      <c r="C5890" s="8" t="s">
        <v>146</v>
      </c>
      <c r="D5890" s="8" t="s">
        <v>6710</v>
      </c>
      <c r="E5890" s="9">
        <v>376</v>
      </c>
      <c r="F5890" s="8" t="s">
        <v>1466</v>
      </c>
    </row>
    <row r="5891" spans="1:6" ht="15" x14ac:dyDescent="0.25">
      <c r="A5891" s="8" t="s">
        <v>1464</v>
      </c>
      <c r="B5891" s="8" t="s">
        <v>1484</v>
      </c>
      <c r="C5891" s="8" t="s">
        <v>146</v>
      </c>
      <c r="D5891" s="8" t="s">
        <v>6711</v>
      </c>
      <c r="E5891" s="9">
        <v>227</v>
      </c>
      <c r="F5891" s="8" t="s">
        <v>1466</v>
      </c>
    </row>
    <row r="5892" spans="1:6" ht="15" x14ac:dyDescent="0.25">
      <c r="A5892" s="8" t="s">
        <v>1464</v>
      </c>
      <c r="B5892" s="8" t="s">
        <v>1484</v>
      </c>
      <c r="C5892" s="8" t="s">
        <v>146</v>
      </c>
      <c r="D5892" s="8" t="s">
        <v>6712</v>
      </c>
      <c r="E5892" s="9">
        <v>227</v>
      </c>
      <c r="F5892" s="8" t="s">
        <v>1466</v>
      </c>
    </row>
    <row r="5893" spans="1:6" ht="15" x14ac:dyDescent="0.25">
      <c r="A5893" s="8" t="s">
        <v>1464</v>
      </c>
      <c r="B5893" s="8" t="s">
        <v>1484</v>
      </c>
      <c r="C5893" s="8" t="s">
        <v>146</v>
      </c>
      <c r="D5893" s="8" t="s">
        <v>6713</v>
      </c>
      <c r="E5893" s="9">
        <v>243</v>
      </c>
      <c r="F5893" s="8" t="s">
        <v>1466</v>
      </c>
    </row>
    <row r="5894" spans="1:6" ht="15" x14ac:dyDescent="0.25">
      <c r="A5894" s="8" t="s">
        <v>1464</v>
      </c>
      <c r="B5894" s="8" t="s">
        <v>1484</v>
      </c>
      <c r="C5894" s="8" t="s">
        <v>146</v>
      </c>
      <c r="D5894" s="8" t="s">
        <v>6714</v>
      </c>
      <c r="E5894" s="9">
        <v>227</v>
      </c>
      <c r="F5894" s="8" t="s">
        <v>1466</v>
      </c>
    </row>
    <row r="5895" spans="1:6" ht="15" x14ac:dyDescent="0.25">
      <c r="A5895" s="8" t="s">
        <v>1464</v>
      </c>
      <c r="B5895" s="8" t="s">
        <v>1484</v>
      </c>
      <c r="C5895" s="8" t="s">
        <v>146</v>
      </c>
      <c r="D5895" s="8" t="s">
        <v>6715</v>
      </c>
      <c r="E5895" s="9">
        <v>322</v>
      </c>
      <c r="F5895" s="8" t="s">
        <v>1466</v>
      </c>
    </row>
    <row r="5896" spans="1:6" ht="15" x14ac:dyDescent="0.25">
      <c r="A5896" s="8" t="s">
        <v>1464</v>
      </c>
      <c r="B5896" s="8" t="s">
        <v>1484</v>
      </c>
      <c r="C5896" s="8" t="s">
        <v>146</v>
      </c>
      <c r="D5896" s="8" t="s">
        <v>6716</v>
      </c>
      <c r="E5896" s="9">
        <v>358</v>
      </c>
      <c r="F5896" s="8" t="s">
        <v>1466</v>
      </c>
    </row>
    <row r="5897" spans="1:6" ht="15" x14ac:dyDescent="0.25">
      <c r="A5897" s="8" t="s">
        <v>1464</v>
      </c>
      <c r="B5897" s="8" t="s">
        <v>1484</v>
      </c>
      <c r="C5897" s="8" t="s">
        <v>146</v>
      </c>
      <c r="D5897" s="8" t="s">
        <v>6717</v>
      </c>
      <c r="E5897" s="9">
        <v>354</v>
      </c>
      <c r="F5897" s="8" t="s">
        <v>1466</v>
      </c>
    </row>
    <row r="5898" spans="1:6" ht="15" x14ac:dyDescent="0.25">
      <c r="A5898" s="8" t="s">
        <v>1464</v>
      </c>
      <c r="B5898" s="8" t="s">
        <v>1484</v>
      </c>
      <c r="C5898" s="8" t="s">
        <v>146</v>
      </c>
      <c r="D5898" s="8" t="s">
        <v>6718</v>
      </c>
      <c r="E5898" s="9">
        <v>218</v>
      </c>
      <c r="F5898" s="8" t="s">
        <v>1466</v>
      </c>
    </row>
    <row r="5899" spans="1:6" ht="15" x14ac:dyDescent="0.25">
      <c r="A5899" s="8" t="s">
        <v>1464</v>
      </c>
      <c r="B5899" s="8" t="s">
        <v>1484</v>
      </c>
      <c r="C5899" s="8" t="s">
        <v>146</v>
      </c>
      <c r="D5899" s="8" t="s">
        <v>6719</v>
      </c>
      <c r="E5899" s="9">
        <v>223</v>
      </c>
      <c r="F5899" s="8" t="s">
        <v>1466</v>
      </c>
    </row>
    <row r="5900" spans="1:6" ht="15" x14ac:dyDescent="0.25">
      <c r="A5900" s="8" t="s">
        <v>1464</v>
      </c>
      <c r="B5900" s="8" t="s">
        <v>1484</v>
      </c>
      <c r="C5900" s="8" t="s">
        <v>146</v>
      </c>
      <c r="D5900" s="8" t="s">
        <v>6720</v>
      </c>
      <c r="E5900" s="9">
        <v>199</v>
      </c>
      <c r="F5900" s="8" t="s">
        <v>1466</v>
      </c>
    </row>
    <row r="5901" spans="1:6" ht="15" x14ac:dyDescent="0.25">
      <c r="A5901" s="8" t="s">
        <v>1464</v>
      </c>
      <c r="B5901" s="8" t="s">
        <v>1484</v>
      </c>
      <c r="C5901" s="8" t="s">
        <v>146</v>
      </c>
      <c r="D5901" s="8" t="s">
        <v>6721</v>
      </c>
      <c r="E5901" s="9">
        <v>396</v>
      </c>
      <c r="F5901" s="8" t="s">
        <v>1466</v>
      </c>
    </row>
    <row r="5902" spans="1:6" ht="15" x14ac:dyDescent="0.25">
      <c r="A5902" s="8" t="s">
        <v>1464</v>
      </c>
      <c r="B5902" s="8" t="s">
        <v>1484</v>
      </c>
      <c r="C5902" s="8" t="s">
        <v>146</v>
      </c>
      <c r="D5902" s="8" t="s">
        <v>6722</v>
      </c>
      <c r="E5902" s="9">
        <v>185</v>
      </c>
      <c r="F5902" s="8" t="s">
        <v>1466</v>
      </c>
    </row>
    <row r="5903" spans="1:6" ht="15" x14ac:dyDescent="0.25">
      <c r="A5903" s="8" t="s">
        <v>1464</v>
      </c>
      <c r="B5903" s="8" t="s">
        <v>1484</v>
      </c>
      <c r="C5903" s="8" t="s">
        <v>146</v>
      </c>
      <c r="D5903" s="8" t="s">
        <v>6723</v>
      </c>
      <c r="E5903" s="9">
        <v>485</v>
      </c>
      <c r="F5903" s="8" t="s">
        <v>1466</v>
      </c>
    </row>
    <row r="5904" spans="1:6" ht="15" x14ac:dyDescent="0.25">
      <c r="A5904" s="8" t="s">
        <v>1464</v>
      </c>
      <c r="B5904" s="8" t="s">
        <v>1484</v>
      </c>
      <c r="C5904" s="8" t="s">
        <v>146</v>
      </c>
      <c r="D5904" s="8" t="s">
        <v>6724</v>
      </c>
      <c r="E5904" s="9">
        <v>507</v>
      </c>
      <c r="F5904" s="8" t="s">
        <v>1466</v>
      </c>
    </row>
    <row r="5905" spans="1:6" ht="15" x14ac:dyDescent="0.25">
      <c r="A5905" s="8" t="s">
        <v>1464</v>
      </c>
      <c r="B5905" s="8" t="s">
        <v>1484</v>
      </c>
      <c r="C5905" s="8" t="s">
        <v>146</v>
      </c>
      <c r="D5905" s="8" t="s">
        <v>6725</v>
      </c>
      <c r="E5905" s="9">
        <v>321</v>
      </c>
      <c r="F5905" s="8" t="s">
        <v>1466</v>
      </c>
    </row>
    <row r="5906" spans="1:6" ht="15" x14ac:dyDescent="0.25">
      <c r="A5906" s="8" t="s">
        <v>1464</v>
      </c>
      <c r="B5906" s="8" t="s">
        <v>1484</v>
      </c>
      <c r="C5906" s="8" t="s">
        <v>146</v>
      </c>
      <c r="D5906" s="8" t="s">
        <v>6726</v>
      </c>
      <c r="E5906" s="9">
        <v>344</v>
      </c>
      <c r="F5906" s="8" t="s">
        <v>1466</v>
      </c>
    </row>
    <row r="5907" spans="1:6" ht="15" x14ac:dyDescent="0.25">
      <c r="A5907" s="8" t="s">
        <v>1464</v>
      </c>
      <c r="B5907" s="8" t="s">
        <v>1484</v>
      </c>
      <c r="C5907" s="8" t="s">
        <v>146</v>
      </c>
      <c r="D5907" s="8" t="s">
        <v>6727</v>
      </c>
      <c r="E5907" s="9">
        <v>178</v>
      </c>
      <c r="F5907" s="8" t="s">
        <v>1466</v>
      </c>
    </row>
    <row r="5908" spans="1:6" ht="15" x14ac:dyDescent="0.25">
      <c r="A5908" s="8" t="s">
        <v>1464</v>
      </c>
      <c r="B5908" s="8" t="s">
        <v>1484</v>
      </c>
      <c r="C5908" s="8" t="s">
        <v>146</v>
      </c>
      <c r="D5908" s="8" t="s">
        <v>6728</v>
      </c>
      <c r="E5908" s="9">
        <v>384</v>
      </c>
      <c r="F5908" s="8" t="s">
        <v>1466</v>
      </c>
    </row>
    <row r="5909" spans="1:6" ht="15" x14ac:dyDescent="0.25">
      <c r="A5909" s="8" t="s">
        <v>1464</v>
      </c>
      <c r="B5909" s="8" t="s">
        <v>1484</v>
      </c>
      <c r="C5909" s="8" t="s">
        <v>146</v>
      </c>
      <c r="D5909" s="8" t="s">
        <v>6729</v>
      </c>
      <c r="E5909" s="9">
        <v>294</v>
      </c>
      <c r="F5909" s="8" t="s">
        <v>1466</v>
      </c>
    </row>
    <row r="5910" spans="1:6" ht="15" x14ac:dyDescent="0.25">
      <c r="A5910" s="8" t="s">
        <v>1464</v>
      </c>
      <c r="B5910" s="8" t="s">
        <v>1484</v>
      </c>
      <c r="C5910" s="8" t="s">
        <v>146</v>
      </c>
      <c r="D5910" s="8" t="s">
        <v>6730</v>
      </c>
      <c r="E5910" s="9">
        <v>346</v>
      </c>
      <c r="F5910" s="8" t="s">
        <v>1466</v>
      </c>
    </row>
    <row r="5911" spans="1:6" ht="15" x14ac:dyDescent="0.25">
      <c r="A5911" s="8" t="s">
        <v>1464</v>
      </c>
      <c r="B5911" s="8" t="s">
        <v>1484</v>
      </c>
      <c r="C5911" s="8" t="s">
        <v>146</v>
      </c>
      <c r="D5911" s="8" t="s">
        <v>6731</v>
      </c>
      <c r="E5911" s="9">
        <v>261</v>
      </c>
      <c r="F5911" s="8" t="s">
        <v>1466</v>
      </c>
    </row>
    <row r="5912" spans="1:6" ht="15" x14ac:dyDescent="0.25">
      <c r="A5912" s="8" t="s">
        <v>1464</v>
      </c>
      <c r="B5912" s="8" t="s">
        <v>1484</v>
      </c>
      <c r="C5912" s="8" t="s">
        <v>146</v>
      </c>
      <c r="D5912" s="8" t="s">
        <v>6732</v>
      </c>
      <c r="E5912" s="9">
        <v>380</v>
      </c>
      <c r="F5912" s="8" t="s">
        <v>1466</v>
      </c>
    </row>
    <row r="5913" spans="1:6" ht="15" x14ac:dyDescent="0.25">
      <c r="A5913" s="8" t="s">
        <v>1464</v>
      </c>
      <c r="B5913" s="8" t="s">
        <v>1484</v>
      </c>
      <c r="C5913" s="8" t="s">
        <v>146</v>
      </c>
      <c r="D5913" s="8" t="s">
        <v>6733</v>
      </c>
      <c r="E5913" s="9">
        <v>578</v>
      </c>
      <c r="F5913" s="8" t="s">
        <v>1466</v>
      </c>
    </row>
    <row r="5914" spans="1:6" ht="15" x14ac:dyDescent="0.25">
      <c r="A5914" s="8" t="s">
        <v>1464</v>
      </c>
      <c r="B5914" s="8" t="s">
        <v>1484</v>
      </c>
      <c r="C5914" s="8" t="s">
        <v>146</v>
      </c>
      <c r="D5914" s="8" t="s">
        <v>6734</v>
      </c>
      <c r="E5914" s="9">
        <v>316</v>
      </c>
      <c r="F5914" s="8" t="s">
        <v>1466</v>
      </c>
    </row>
    <row r="5915" spans="1:6" ht="15" x14ac:dyDescent="0.25">
      <c r="A5915" s="8" t="s">
        <v>1464</v>
      </c>
      <c r="B5915" s="8" t="s">
        <v>1484</v>
      </c>
      <c r="C5915" s="8" t="s">
        <v>146</v>
      </c>
      <c r="D5915" s="8" t="s">
        <v>6735</v>
      </c>
      <c r="E5915" s="9">
        <v>392</v>
      </c>
      <c r="F5915" s="8" t="s">
        <v>1466</v>
      </c>
    </row>
    <row r="5916" spans="1:6" ht="15" x14ac:dyDescent="0.25">
      <c r="A5916" s="8" t="s">
        <v>1464</v>
      </c>
      <c r="B5916" s="8" t="s">
        <v>1484</v>
      </c>
      <c r="C5916" s="8" t="s">
        <v>146</v>
      </c>
      <c r="D5916" s="8" t="s">
        <v>6736</v>
      </c>
      <c r="E5916" s="9">
        <v>389</v>
      </c>
      <c r="F5916" s="8" t="s">
        <v>1466</v>
      </c>
    </row>
    <row r="5917" spans="1:6" ht="15" x14ac:dyDescent="0.25">
      <c r="A5917" s="8" t="s">
        <v>1464</v>
      </c>
      <c r="B5917" s="8" t="s">
        <v>1484</v>
      </c>
      <c r="C5917" s="8" t="s">
        <v>146</v>
      </c>
      <c r="D5917" s="8" t="s">
        <v>6737</v>
      </c>
      <c r="E5917" s="9">
        <v>306</v>
      </c>
      <c r="F5917" s="8" t="s">
        <v>1466</v>
      </c>
    </row>
    <row r="5918" spans="1:6" ht="15" x14ac:dyDescent="0.25">
      <c r="A5918" s="8" t="s">
        <v>1464</v>
      </c>
      <c r="B5918" s="8" t="s">
        <v>1484</v>
      </c>
      <c r="C5918" s="8" t="s">
        <v>146</v>
      </c>
      <c r="D5918" s="8" t="s">
        <v>6738</v>
      </c>
      <c r="E5918" s="9">
        <v>395</v>
      </c>
      <c r="F5918" s="8" t="s">
        <v>1466</v>
      </c>
    </row>
    <row r="5919" spans="1:6" ht="15" x14ac:dyDescent="0.25">
      <c r="A5919" s="8" t="s">
        <v>1464</v>
      </c>
      <c r="B5919" s="8" t="s">
        <v>1484</v>
      </c>
      <c r="C5919" s="8" t="s">
        <v>146</v>
      </c>
      <c r="D5919" s="8" t="s">
        <v>6739</v>
      </c>
      <c r="E5919" s="9">
        <v>428</v>
      </c>
      <c r="F5919" s="8" t="s">
        <v>1466</v>
      </c>
    </row>
    <row r="5920" spans="1:6" ht="15" x14ac:dyDescent="0.25">
      <c r="A5920" s="8" t="s">
        <v>1464</v>
      </c>
      <c r="B5920" s="8" t="s">
        <v>1484</v>
      </c>
      <c r="C5920" s="8" t="s">
        <v>146</v>
      </c>
      <c r="D5920" s="8" t="s">
        <v>6740</v>
      </c>
      <c r="E5920" s="9">
        <v>349</v>
      </c>
      <c r="F5920" s="8" t="s">
        <v>1466</v>
      </c>
    </row>
    <row r="5921" spans="1:6" ht="15" x14ac:dyDescent="0.25">
      <c r="A5921" s="8" t="s">
        <v>1464</v>
      </c>
      <c r="B5921" s="8" t="s">
        <v>1484</v>
      </c>
      <c r="C5921" s="8" t="s">
        <v>146</v>
      </c>
      <c r="D5921" s="8" t="s">
        <v>6741</v>
      </c>
      <c r="E5921" s="9">
        <v>497</v>
      </c>
      <c r="F5921" s="8" t="s">
        <v>1466</v>
      </c>
    </row>
    <row r="5922" spans="1:6" ht="15" x14ac:dyDescent="0.25">
      <c r="A5922" s="8" t="s">
        <v>1464</v>
      </c>
      <c r="B5922" s="8" t="s">
        <v>1484</v>
      </c>
      <c r="C5922" s="8" t="s">
        <v>146</v>
      </c>
      <c r="D5922" s="8" t="s">
        <v>6742</v>
      </c>
      <c r="E5922" s="9">
        <v>327</v>
      </c>
      <c r="F5922" s="8" t="s">
        <v>1466</v>
      </c>
    </row>
    <row r="5923" spans="1:6" ht="15" x14ac:dyDescent="0.25">
      <c r="A5923" s="8" t="s">
        <v>1464</v>
      </c>
      <c r="B5923" s="8" t="s">
        <v>1484</v>
      </c>
      <c r="C5923" s="8" t="s">
        <v>146</v>
      </c>
      <c r="D5923" s="8" t="s">
        <v>6743</v>
      </c>
      <c r="E5923" s="9">
        <v>354</v>
      </c>
      <c r="F5923" s="8" t="s">
        <v>1466</v>
      </c>
    </row>
    <row r="5924" spans="1:6" ht="15" x14ac:dyDescent="0.25">
      <c r="A5924" s="8" t="s">
        <v>1464</v>
      </c>
      <c r="B5924" s="8" t="s">
        <v>1484</v>
      </c>
      <c r="C5924" s="8" t="s">
        <v>146</v>
      </c>
      <c r="D5924" s="8" t="s">
        <v>6744</v>
      </c>
      <c r="E5924" s="9">
        <v>383</v>
      </c>
      <c r="F5924" s="8" t="s">
        <v>1466</v>
      </c>
    </row>
    <row r="5925" spans="1:6" ht="15" x14ac:dyDescent="0.25">
      <c r="A5925" s="8" t="s">
        <v>1464</v>
      </c>
      <c r="B5925" s="8" t="s">
        <v>1484</v>
      </c>
      <c r="C5925" s="8" t="s">
        <v>146</v>
      </c>
      <c r="D5925" s="8" t="s">
        <v>6745</v>
      </c>
      <c r="E5925" s="9">
        <v>348</v>
      </c>
      <c r="F5925" s="8" t="s">
        <v>1466</v>
      </c>
    </row>
    <row r="5926" spans="1:6" ht="15" x14ac:dyDescent="0.25">
      <c r="A5926" s="8" t="s">
        <v>1464</v>
      </c>
      <c r="B5926" s="8" t="s">
        <v>1484</v>
      </c>
      <c r="C5926" s="8" t="s">
        <v>146</v>
      </c>
      <c r="D5926" s="8" t="s">
        <v>6746</v>
      </c>
      <c r="E5926" s="9">
        <v>347</v>
      </c>
      <c r="F5926" s="8" t="s">
        <v>1466</v>
      </c>
    </row>
    <row r="5927" spans="1:6" ht="15" x14ac:dyDescent="0.25">
      <c r="A5927" s="8" t="s">
        <v>1464</v>
      </c>
      <c r="B5927" s="8" t="s">
        <v>1484</v>
      </c>
      <c r="C5927" s="8" t="s">
        <v>1484</v>
      </c>
      <c r="D5927" s="8" t="s">
        <v>6747</v>
      </c>
      <c r="E5927" s="9">
        <v>205</v>
      </c>
      <c r="F5927" s="8" t="s">
        <v>1466</v>
      </c>
    </row>
    <row r="5928" spans="1:6" ht="15" x14ac:dyDescent="0.25">
      <c r="A5928" s="8" t="s">
        <v>1464</v>
      </c>
      <c r="B5928" s="8" t="s">
        <v>1484</v>
      </c>
      <c r="C5928" s="8" t="s">
        <v>1484</v>
      </c>
      <c r="D5928" s="8" t="s">
        <v>6748</v>
      </c>
      <c r="E5928" s="9">
        <v>309</v>
      </c>
      <c r="F5928" s="8" t="s">
        <v>1466</v>
      </c>
    </row>
    <row r="5929" spans="1:6" ht="15" x14ac:dyDescent="0.25">
      <c r="A5929" s="8" t="s">
        <v>1464</v>
      </c>
      <c r="B5929" s="8" t="s">
        <v>1484</v>
      </c>
      <c r="C5929" s="8" t="s">
        <v>1484</v>
      </c>
      <c r="D5929" s="8" t="s">
        <v>6749</v>
      </c>
      <c r="E5929" s="9">
        <v>262</v>
      </c>
      <c r="F5929" s="8" t="s">
        <v>1466</v>
      </c>
    </row>
    <row r="5930" spans="1:6" ht="15" x14ac:dyDescent="0.25">
      <c r="A5930" s="8" t="s">
        <v>1464</v>
      </c>
      <c r="B5930" s="8" t="s">
        <v>1484</v>
      </c>
      <c r="C5930" s="8" t="s">
        <v>1484</v>
      </c>
      <c r="D5930" s="8" t="s">
        <v>6750</v>
      </c>
      <c r="E5930" s="9">
        <v>295</v>
      </c>
      <c r="F5930" s="8" t="s">
        <v>1466</v>
      </c>
    </row>
    <row r="5931" spans="1:6" ht="15" x14ac:dyDescent="0.25">
      <c r="A5931" s="8" t="s">
        <v>1464</v>
      </c>
      <c r="B5931" s="8" t="s">
        <v>1484</v>
      </c>
      <c r="C5931" s="8" t="s">
        <v>1484</v>
      </c>
      <c r="D5931" s="8" t="s">
        <v>6751</v>
      </c>
      <c r="E5931" s="9">
        <v>443</v>
      </c>
      <c r="F5931" s="8" t="s">
        <v>1466</v>
      </c>
    </row>
    <row r="5932" spans="1:6" ht="15" x14ac:dyDescent="0.25">
      <c r="A5932" s="8" t="s">
        <v>1464</v>
      </c>
      <c r="B5932" s="8" t="s">
        <v>1484</v>
      </c>
      <c r="C5932" s="8" t="s">
        <v>1484</v>
      </c>
      <c r="D5932" s="8" t="s">
        <v>6752</v>
      </c>
      <c r="E5932" s="9">
        <v>248</v>
      </c>
      <c r="F5932" s="8" t="s">
        <v>1466</v>
      </c>
    </row>
    <row r="5933" spans="1:6" ht="15" x14ac:dyDescent="0.25">
      <c r="A5933" s="8" t="s">
        <v>1464</v>
      </c>
      <c r="B5933" s="8" t="s">
        <v>1484</v>
      </c>
      <c r="C5933" s="8" t="s">
        <v>1484</v>
      </c>
      <c r="D5933" s="8" t="s">
        <v>6753</v>
      </c>
      <c r="E5933" s="9">
        <v>413</v>
      </c>
      <c r="F5933" s="8" t="s">
        <v>1466</v>
      </c>
    </row>
    <row r="5934" spans="1:6" ht="15" x14ac:dyDescent="0.25">
      <c r="A5934" s="8" t="s">
        <v>1464</v>
      </c>
      <c r="B5934" s="8" t="s">
        <v>1484</v>
      </c>
      <c r="C5934" s="8" t="s">
        <v>1484</v>
      </c>
      <c r="D5934" s="8" t="s">
        <v>6754</v>
      </c>
      <c r="E5934" s="9">
        <v>417</v>
      </c>
      <c r="F5934" s="8" t="s">
        <v>1466</v>
      </c>
    </row>
    <row r="5935" spans="1:6" ht="15" x14ac:dyDescent="0.25">
      <c r="A5935" s="8" t="s">
        <v>1464</v>
      </c>
      <c r="B5935" s="8" t="s">
        <v>1484</v>
      </c>
      <c r="C5935" s="8" t="s">
        <v>1484</v>
      </c>
      <c r="D5935" s="8" t="s">
        <v>6755</v>
      </c>
      <c r="E5935" s="9">
        <v>281</v>
      </c>
      <c r="F5935" s="8" t="s">
        <v>1466</v>
      </c>
    </row>
    <row r="5936" spans="1:6" ht="15" x14ac:dyDescent="0.25">
      <c r="A5936" s="8" t="s">
        <v>1464</v>
      </c>
      <c r="B5936" s="8" t="s">
        <v>1484</v>
      </c>
      <c r="C5936" s="8" t="s">
        <v>1484</v>
      </c>
      <c r="D5936" s="8" t="s">
        <v>6756</v>
      </c>
      <c r="E5936" s="9">
        <v>431</v>
      </c>
      <c r="F5936" s="8" t="s">
        <v>1466</v>
      </c>
    </row>
    <row r="5937" spans="1:6" ht="15" x14ac:dyDescent="0.25">
      <c r="A5937" s="8" t="s">
        <v>1464</v>
      </c>
      <c r="B5937" s="8" t="s">
        <v>1484</v>
      </c>
      <c r="C5937" s="8" t="s">
        <v>1484</v>
      </c>
      <c r="D5937" s="8" t="s">
        <v>6757</v>
      </c>
      <c r="E5937" s="9">
        <v>275</v>
      </c>
      <c r="F5937" s="8" t="s">
        <v>1466</v>
      </c>
    </row>
    <row r="5938" spans="1:6" ht="15" x14ac:dyDescent="0.25">
      <c r="A5938" s="8" t="s">
        <v>1464</v>
      </c>
      <c r="B5938" s="8" t="s">
        <v>1484</v>
      </c>
      <c r="C5938" s="8" t="s">
        <v>1484</v>
      </c>
      <c r="D5938" s="8" t="s">
        <v>6758</v>
      </c>
      <c r="E5938" s="9">
        <v>284</v>
      </c>
      <c r="F5938" s="8" t="s">
        <v>1466</v>
      </c>
    </row>
    <row r="5939" spans="1:6" ht="15" x14ac:dyDescent="0.25">
      <c r="A5939" s="8" t="s">
        <v>1464</v>
      </c>
      <c r="B5939" s="8" t="s">
        <v>1484</v>
      </c>
      <c r="C5939" s="8" t="s">
        <v>1484</v>
      </c>
      <c r="D5939" s="8" t="s">
        <v>6759</v>
      </c>
      <c r="E5939" s="9">
        <v>257</v>
      </c>
      <c r="F5939" s="8" t="s">
        <v>1466</v>
      </c>
    </row>
    <row r="5940" spans="1:6" ht="15" x14ac:dyDescent="0.25">
      <c r="A5940" s="8" t="s">
        <v>1464</v>
      </c>
      <c r="B5940" s="8" t="s">
        <v>1484</v>
      </c>
      <c r="C5940" s="8" t="s">
        <v>1484</v>
      </c>
      <c r="D5940" s="8" t="s">
        <v>6760</v>
      </c>
      <c r="E5940" s="9">
        <v>274</v>
      </c>
      <c r="F5940" s="8" t="s">
        <v>1466</v>
      </c>
    </row>
    <row r="5941" spans="1:6" ht="15" x14ac:dyDescent="0.25">
      <c r="A5941" s="8" t="s">
        <v>1464</v>
      </c>
      <c r="B5941" s="8" t="s">
        <v>1484</v>
      </c>
      <c r="C5941" s="8" t="s">
        <v>1484</v>
      </c>
      <c r="D5941" s="8" t="s">
        <v>6721</v>
      </c>
      <c r="E5941" s="9">
        <v>9</v>
      </c>
      <c r="F5941" s="8" t="s">
        <v>1466</v>
      </c>
    </row>
    <row r="5942" spans="1:6" ht="15" x14ac:dyDescent="0.25">
      <c r="A5942" s="8" t="s">
        <v>1464</v>
      </c>
      <c r="B5942" s="8" t="s">
        <v>1484</v>
      </c>
      <c r="C5942" s="8" t="s">
        <v>1484</v>
      </c>
      <c r="D5942" s="8" t="s">
        <v>6733</v>
      </c>
      <c r="E5942" s="9">
        <v>23</v>
      </c>
      <c r="F5942" s="8" t="s">
        <v>1466</v>
      </c>
    </row>
    <row r="5943" spans="1:6" ht="15" x14ac:dyDescent="0.25">
      <c r="A5943" s="8" t="s">
        <v>1464</v>
      </c>
      <c r="B5943" s="8" t="s">
        <v>1484</v>
      </c>
      <c r="C5943" s="8" t="s">
        <v>1485</v>
      </c>
      <c r="D5943" s="8" t="s">
        <v>6695</v>
      </c>
      <c r="E5943" s="9">
        <v>150</v>
      </c>
      <c r="F5943" s="8" t="s">
        <v>1466</v>
      </c>
    </row>
    <row r="5944" spans="1:6" ht="15" x14ac:dyDescent="0.25">
      <c r="A5944" s="8" t="s">
        <v>1464</v>
      </c>
      <c r="B5944" s="8" t="s">
        <v>1486</v>
      </c>
      <c r="C5944" s="8" t="s">
        <v>1487</v>
      </c>
      <c r="D5944" s="8" t="s">
        <v>6761</v>
      </c>
      <c r="E5944" s="9">
        <v>4</v>
      </c>
      <c r="F5944" s="8" t="s">
        <v>1466</v>
      </c>
    </row>
    <row r="5945" spans="1:6" ht="15" x14ac:dyDescent="0.25">
      <c r="A5945" s="8" t="s">
        <v>1464</v>
      </c>
      <c r="B5945" s="8" t="s">
        <v>1486</v>
      </c>
      <c r="C5945" s="8" t="s">
        <v>1487</v>
      </c>
      <c r="D5945" s="8" t="s">
        <v>6762</v>
      </c>
      <c r="E5945" s="9">
        <v>21</v>
      </c>
      <c r="F5945" s="8" t="s">
        <v>1466</v>
      </c>
    </row>
    <row r="5946" spans="1:6" ht="15" x14ac:dyDescent="0.25">
      <c r="A5946" s="8" t="s">
        <v>1464</v>
      </c>
      <c r="B5946" s="8" t="s">
        <v>1486</v>
      </c>
      <c r="C5946" s="8" t="s">
        <v>1487</v>
      </c>
      <c r="D5946" s="8" t="s">
        <v>6763</v>
      </c>
      <c r="E5946" s="9">
        <v>361</v>
      </c>
      <c r="F5946" s="8" t="s">
        <v>1466</v>
      </c>
    </row>
    <row r="5947" spans="1:6" ht="15" x14ac:dyDescent="0.25">
      <c r="A5947" s="8" t="s">
        <v>1464</v>
      </c>
      <c r="B5947" s="8" t="s">
        <v>1486</v>
      </c>
      <c r="C5947" s="8" t="s">
        <v>1487</v>
      </c>
      <c r="D5947" s="8" t="s">
        <v>6764</v>
      </c>
      <c r="E5947" s="9">
        <v>403</v>
      </c>
      <c r="F5947" s="8" t="s">
        <v>1466</v>
      </c>
    </row>
    <row r="5948" spans="1:6" ht="15" x14ac:dyDescent="0.25">
      <c r="A5948" s="8" t="s">
        <v>1464</v>
      </c>
      <c r="B5948" s="8" t="s">
        <v>1486</v>
      </c>
      <c r="C5948" s="8" t="s">
        <v>1487</v>
      </c>
      <c r="D5948" s="8" t="s">
        <v>6765</v>
      </c>
      <c r="E5948" s="9">
        <v>412</v>
      </c>
      <c r="F5948" s="8" t="s">
        <v>1466</v>
      </c>
    </row>
    <row r="5949" spans="1:6" ht="15" x14ac:dyDescent="0.25">
      <c r="A5949" s="8" t="s">
        <v>1464</v>
      </c>
      <c r="B5949" s="8" t="s">
        <v>1486</v>
      </c>
      <c r="C5949" s="8" t="s">
        <v>1487</v>
      </c>
      <c r="D5949" s="8" t="s">
        <v>6766</v>
      </c>
      <c r="E5949" s="9">
        <v>9</v>
      </c>
      <c r="F5949" s="8" t="s">
        <v>1466</v>
      </c>
    </row>
    <row r="5950" spans="1:6" ht="15" x14ac:dyDescent="0.25">
      <c r="A5950" s="8" t="s">
        <v>1464</v>
      </c>
      <c r="B5950" s="8" t="s">
        <v>1486</v>
      </c>
      <c r="C5950" s="8" t="s">
        <v>1487</v>
      </c>
      <c r="D5950" s="8" t="s">
        <v>6767</v>
      </c>
      <c r="E5950" s="9">
        <v>54</v>
      </c>
      <c r="F5950" s="8" t="s">
        <v>1466</v>
      </c>
    </row>
    <row r="5951" spans="1:6" ht="15" x14ac:dyDescent="0.25">
      <c r="A5951" s="8" t="s">
        <v>1464</v>
      </c>
      <c r="B5951" s="8" t="s">
        <v>1486</v>
      </c>
      <c r="C5951" s="8" t="s">
        <v>146</v>
      </c>
      <c r="D5951" s="8" t="s">
        <v>6768</v>
      </c>
      <c r="E5951" s="9">
        <v>17</v>
      </c>
      <c r="F5951" s="8" t="s">
        <v>1466</v>
      </c>
    </row>
    <row r="5952" spans="1:6" ht="15" x14ac:dyDescent="0.25">
      <c r="A5952" s="8" t="s">
        <v>1464</v>
      </c>
      <c r="B5952" s="8" t="s">
        <v>1486</v>
      </c>
      <c r="C5952" s="8" t="s">
        <v>146</v>
      </c>
      <c r="D5952" s="8" t="s">
        <v>6769</v>
      </c>
      <c r="E5952" s="9">
        <v>25</v>
      </c>
      <c r="F5952" s="8" t="s">
        <v>1466</v>
      </c>
    </row>
    <row r="5953" spans="1:6" ht="15" x14ac:dyDescent="0.25">
      <c r="A5953" s="8" t="s">
        <v>1464</v>
      </c>
      <c r="B5953" s="8" t="s">
        <v>1486</v>
      </c>
      <c r="C5953" s="8" t="s">
        <v>146</v>
      </c>
      <c r="D5953" s="8" t="s">
        <v>6770</v>
      </c>
      <c r="E5953" s="9">
        <v>4</v>
      </c>
      <c r="F5953" s="8" t="s">
        <v>1466</v>
      </c>
    </row>
    <row r="5954" spans="1:6" ht="15" x14ac:dyDescent="0.25">
      <c r="A5954" s="8" t="s">
        <v>1464</v>
      </c>
      <c r="B5954" s="8" t="s">
        <v>1486</v>
      </c>
      <c r="C5954" s="8" t="s">
        <v>146</v>
      </c>
      <c r="D5954" s="8" t="s">
        <v>6771</v>
      </c>
      <c r="E5954" s="9">
        <v>256</v>
      </c>
      <c r="F5954" s="8" t="s">
        <v>1466</v>
      </c>
    </row>
    <row r="5955" spans="1:6" ht="15" x14ac:dyDescent="0.25">
      <c r="A5955" s="8" t="s">
        <v>1464</v>
      </c>
      <c r="B5955" s="8" t="s">
        <v>1486</v>
      </c>
      <c r="C5955" s="8" t="s">
        <v>146</v>
      </c>
      <c r="D5955" s="8" t="s">
        <v>6772</v>
      </c>
      <c r="E5955" s="9">
        <v>153</v>
      </c>
      <c r="F5955" s="8" t="s">
        <v>1466</v>
      </c>
    </row>
    <row r="5956" spans="1:6" ht="15" x14ac:dyDescent="0.25">
      <c r="A5956" s="8" t="s">
        <v>1464</v>
      </c>
      <c r="B5956" s="8" t="s">
        <v>1486</v>
      </c>
      <c r="C5956" s="8" t="s">
        <v>146</v>
      </c>
      <c r="D5956" s="8" t="s">
        <v>6773</v>
      </c>
      <c r="E5956" s="9">
        <v>296</v>
      </c>
      <c r="F5956" s="8" t="s">
        <v>1466</v>
      </c>
    </row>
    <row r="5957" spans="1:6" ht="15" x14ac:dyDescent="0.25">
      <c r="A5957" s="8" t="s">
        <v>1464</v>
      </c>
      <c r="B5957" s="8" t="s">
        <v>1486</v>
      </c>
      <c r="C5957" s="8" t="s">
        <v>146</v>
      </c>
      <c r="D5957" s="8" t="s">
        <v>6774</v>
      </c>
      <c r="E5957" s="9">
        <v>353</v>
      </c>
      <c r="F5957" s="8" t="s">
        <v>1466</v>
      </c>
    </row>
    <row r="5958" spans="1:6" ht="15" x14ac:dyDescent="0.25">
      <c r="A5958" s="8" t="s">
        <v>1464</v>
      </c>
      <c r="B5958" s="8" t="s">
        <v>1486</v>
      </c>
      <c r="C5958" s="8" t="s">
        <v>146</v>
      </c>
      <c r="D5958" s="8" t="s">
        <v>6775</v>
      </c>
      <c r="E5958" s="9">
        <v>330</v>
      </c>
      <c r="F5958" s="8" t="s">
        <v>1466</v>
      </c>
    </row>
    <row r="5959" spans="1:6" ht="15" x14ac:dyDescent="0.25">
      <c r="A5959" s="8" t="s">
        <v>1464</v>
      </c>
      <c r="B5959" s="8" t="s">
        <v>1486</v>
      </c>
      <c r="C5959" s="8" t="s">
        <v>1488</v>
      </c>
      <c r="D5959" s="8" t="s">
        <v>6776</v>
      </c>
      <c r="E5959" s="9">
        <v>371</v>
      </c>
      <c r="F5959" s="8" t="s">
        <v>1466</v>
      </c>
    </row>
    <row r="5960" spans="1:6" ht="15" x14ac:dyDescent="0.25">
      <c r="A5960" s="8" t="s">
        <v>1464</v>
      </c>
      <c r="B5960" s="8" t="s">
        <v>1486</v>
      </c>
      <c r="C5960" s="8" t="s">
        <v>1488</v>
      </c>
      <c r="D5960" s="8" t="s">
        <v>6762</v>
      </c>
      <c r="E5960" s="9">
        <v>191</v>
      </c>
      <c r="F5960" s="8" t="s">
        <v>1466</v>
      </c>
    </row>
    <row r="5961" spans="1:6" ht="15" x14ac:dyDescent="0.25">
      <c r="A5961" s="8" t="s">
        <v>1464</v>
      </c>
      <c r="B5961" s="8" t="s">
        <v>1486</v>
      </c>
      <c r="C5961" s="8" t="s">
        <v>1488</v>
      </c>
      <c r="D5961" s="8" t="s">
        <v>6777</v>
      </c>
      <c r="E5961" s="9">
        <v>382</v>
      </c>
      <c r="F5961" s="8" t="s">
        <v>1466</v>
      </c>
    </row>
    <row r="5962" spans="1:6" ht="15" x14ac:dyDescent="0.25">
      <c r="A5962" s="8" t="s">
        <v>1464</v>
      </c>
      <c r="B5962" s="8" t="s">
        <v>1486</v>
      </c>
      <c r="C5962" s="8" t="s">
        <v>1488</v>
      </c>
      <c r="D5962" s="8" t="s">
        <v>6778</v>
      </c>
      <c r="E5962" s="9">
        <v>372</v>
      </c>
      <c r="F5962" s="8" t="s">
        <v>1466</v>
      </c>
    </row>
    <row r="5963" spans="1:6" ht="15" x14ac:dyDescent="0.25">
      <c r="A5963" s="8" t="s">
        <v>1464</v>
      </c>
      <c r="B5963" s="8" t="s">
        <v>1486</v>
      </c>
      <c r="C5963" s="8" t="s">
        <v>1488</v>
      </c>
      <c r="D5963" s="8" t="s">
        <v>6766</v>
      </c>
      <c r="E5963" s="9">
        <v>382</v>
      </c>
      <c r="F5963" s="8" t="s">
        <v>1466</v>
      </c>
    </row>
    <row r="5964" spans="1:6" ht="15" x14ac:dyDescent="0.25">
      <c r="A5964" s="8" t="s">
        <v>1464</v>
      </c>
      <c r="B5964" s="8" t="s">
        <v>1486</v>
      </c>
      <c r="C5964" s="8" t="s">
        <v>1488</v>
      </c>
      <c r="D5964" s="8" t="s">
        <v>6767</v>
      </c>
      <c r="E5964" s="9">
        <v>399</v>
      </c>
      <c r="F5964" s="8" t="s">
        <v>1466</v>
      </c>
    </row>
    <row r="5965" spans="1:6" ht="15" x14ac:dyDescent="0.25">
      <c r="A5965" s="8" t="s">
        <v>1464</v>
      </c>
      <c r="B5965" s="8" t="s">
        <v>1486</v>
      </c>
      <c r="C5965" s="8" t="s">
        <v>153</v>
      </c>
      <c r="D5965" s="8" t="s">
        <v>6779</v>
      </c>
      <c r="E5965" s="9">
        <v>364</v>
      </c>
      <c r="F5965" s="8" t="s">
        <v>1466</v>
      </c>
    </row>
    <row r="5966" spans="1:6" ht="15" x14ac:dyDescent="0.25">
      <c r="A5966" s="8" t="s">
        <v>1464</v>
      </c>
      <c r="B5966" s="8" t="s">
        <v>1486</v>
      </c>
      <c r="C5966" s="8" t="s">
        <v>153</v>
      </c>
      <c r="D5966" s="8" t="s">
        <v>6780</v>
      </c>
      <c r="E5966" s="9">
        <v>331</v>
      </c>
      <c r="F5966" s="8" t="s">
        <v>1466</v>
      </c>
    </row>
    <row r="5967" spans="1:6" ht="15" x14ac:dyDescent="0.25">
      <c r="A5967" s="8" t="s">
        <v>1464</v>
      </c>
      <c r="B5967" s="8" t="s">
        <v>1486</v>
      </c>
      <c r="C5967" s="8" t="s">
        <v>153</v>
      </c>
      <c r="D5967" s="8" t="s">
        <v>6781</v>
      </c>
      <c r="E5967" s="9">
        <v>372</v>
      </c>
      <c r="F5967" s="8" t="s">
        <v>1466</v>
      </c>
    </row>
    <row r="5968" spans="1:6" ht="15" x14ac:dyDescent="0.25">
      <c r="A5968" s="8" t="s">
        <v>1464</v>
      </c>
      <c r="B5968" s="8" t="s">
        <v>1486</v>
      </c>
      <c r="C5968" s="8" t="s">
        <v>153</v>
      </c>
      <c r="D5968" s="8" t="s">
        <v>6782</v>
      </c>
      <c r="E5968" s="9">
        <v>396</v>
      </c>
      <c r="F5968" s="8" t="s">
        <v>1466</v>
      </c>
    </row>
    <row r="5969" spans="1:6" ht="15" x14ac:dyDescent="0.25">
      <c r="A5969" s="8" t="s">
        <v>1464</v>
      </c>
      <c r="B5969" s="8" t="s">
        <v>1486</v>
      </c>
      <c r="C5969" s="8" t="s">
        <v>153</v>
      </c>
      <c r="D5969" s="8" t="s">
        <v>6783</v>
      </c>
      <c r="E5969" s="9">
        <v>207</v>
      </c>
      <c r="F5969" s="8" t="s">
        <v>1466</v>
      </c>
    </row>
    <row r="5970" spans="1:6" ht="15" x14ac:dyDescent="0.25">
      <c r="A5970" s="8" t="s">
        <v>1464</v>
      </c>
      <c r="B5970" s="8" t="s">
        <v>1486</v>
      </c>
      <c r="C5970" s="8" t="s">
        <v>153</v>
      </c>
      <c r="D5970" s="8" t="s">
        <v>6784</v>
      </c>
      <c r="E5970" s="9">
        <v>370</v>
      </c>
      <c r="F5970" s="8" t="s">
        <v>1466</v>
      </c>
    </row>
    <row r="5971" spans="1:6" ht="15" x14ac:dyDescent="0.25">
      <c r="A5971" s="8" t="s">
        <v>1464</v>
      </c>
      <c r="B5971" s="8" t="s">
        <v>1486</v>
      </c>
      <c r="C5971" s="8" t="s">
        <v>153</v>
      </c>
      <c r="D5971" s="8" t="s">
        <v>6785</v>
      </c>
      <c r="E5971" s="9">
        <v>376</v>
      </c>
      <c r="F5971" s="8" t="s">
        <v>1466</v>
      </c>
    </row>
    <row r="5972" spans="1:6" ht="15" x14ac:dyDescent="0.25">
      <c r="A5972" s="8" t="s">
        <v>1464</v>
      </c>
      <c r="B5972" s="8" t="s">
        <v>1486</v>
      </c>
      <c r="C5972" s="8" t="s">
        <v>153</v>
      </c>
      <c r="D5972" s="8" t="s">
        <v>6786</v>
      </c>
      <c r="E5972" s="9">
        <v>352</v>
      </c>
      <c r="F5972" s="8" t="s">
        <v>1466</v>
      </c>
    </row>
    <row r="5973" spans="1:6" ht="15" x14ac:dyDescent="0.25">
      <c r="A5973" s="8" t="s">
        <v>1464</v>
      </c>
      <c r="B5973" s="8" t="s">
        <v>1486</v>
      </c>
      <c r="C5973" s="8" t="s">
        <v>153</v>
      </c>
      <c r="D5973" s="8" t="s">
        <v>6787</v>
      </c>
      <c r="E5973" s="9">
        <v>346</v>
      </c>
      <c r="F5973" s="8" t="s">
        <v>1466</v>
      </c>
    </row>
    <row r="5974" spans="1:6" ht="15" x14ac:dyDescent="0.25">
      <c r="A5974" s="8" t="s">
        <v>1464</v>
      </c>
      <c r="B5974" s="8" t="s">
        <v>1486</v>
      </c>
      <c r="C5974" s="8" t="s">
        <v>153</v>
      </c>
      <c r="D5974" s="8" t="s">
        <v>6788</v>
      </c>
      <c r="E5974" s="9">
        <v>374</v>
      </c>
      <c r="F5974" s="8" t="s">
        <v>1466</v>
      </c>
    </row>
    <row r="5975" spans="1:6" ht="15" x14ac:dyDescent="0.25">
      <c r="A5975" s="8" t="s">
        <v>1464</v>
      </c>
      <c r="B5975" s="8" t="s">
        <v>1486</v>
      </c>
      <c r="C5975" s="8" t="s">
        <v>153</v>
      </c>
      <c r="D5975" s="8" t="s">
        <v>6789</v>
      </c>
      <c r="E5975" s="9">
        <v>374</v>
      </c>
      <c r="F5975" s="8" t="s">
        <v>1466</v>
      </c>
    </row>
    <row r="5976" spans="1:6" ht="15" x14ac:dyDescent="0.25">
      <c r="A5976" s="8" t="s">
        <v>1464</v>
      </c>
      <c r="B5976" s="8" t="s">
        <v>1486</v>
      </c>
      <c r="C5976" s="8" t="s">
        <v>153</v>
      </c>
      <c r="D5976" s="8" t="s">
        <v>6790</v>
      </c>
      <c r="E5976" s="9">
        <v>225</v>
      </c>
      <c r="F5976" s="8" t="s">
        <v>1466</v>
      </c>
    </row>
    <row r="5977" spans="1:6" ht="15" x14ac:dyDescent="0.25">
      <c r="A5977" s="8" t="s">
        <v>1464</v>
      </c>
      <c r="B5977" s="8" t="s">
        <v>1486</v>
      </c>
      <c r="C5977" s="8" t="s">
        <v>153</v>
      </c>
      <c r="D5977" s="8" t="s">
        <v>6791</v>
      </c>
      <c r="E5977" s="9">
        <v>287</v>
      </c>
      <c r="F5977" s="8" t="s">
        <v>1466</v>
      </c>
    </row>
    <row r="5978" spans="1:6" ht="15" x14ac:dyDescent="0.25">
      <c r="A5978" s="8" t="s">
        <v>1464</v>
      </c>
      <c r="B5978" s="8" t="s">
        <v>1486</v>
      </c>
      <c r="C5978" s="8" t="s">
        <v>153</v>
      </c>
      <c r="D5978" s="8" t="s">
        <v>6792</v>
      </c>
      <c r="E5978" s="9">
        <v>376</v>
      </c>
      <c r="F5978" s="8" t="s">
        <v>1466</v>
      </c>
    </row>
    <row r="5979" spans="1:6" ht="15" x14ac:dyDescent="0.25">
      <c r="A5979" s="8" t="s">
        <v>1464</v>
      </c>
      <c r="B5979" s="8" t="s">
        <v>1486</v>
      </c>
      <c r="C5979" s="8" t="s">
        <v>153</v>
      </c>
      <c r="D5979" s="8" t="s">
        <v>6793</v>
      </c>
      <c r="E5979" s="9">
        <v>473</v>
      </c>
      <c r="F5979" s="8" t="s">
        <v>1466</v>
      </c>
    </row>
    <row r="5980" spans="1:6" ht="15" x14ac:dyDescent="0.25">
      <c r="A5980" s="8" t="s">
        <v>1464</v>
      </c>
      <c r="B5980" s="8" t="s">
        <v>1486</v>
      </c>
      <c r="C5980" s="8" t="s">
        <v>153</v>
      </c>
      <c r="D5980" s="8" t="s">
        <v>6776</v>
      </c>
      <c r="E5980" s="9">
        <v>40</v>
      </c>
      <c r="F5980" s="8" t="s">
        <v>1466</v>
      </c>
    </row>
    <row r="5981" spans="1:6" ht="15" x14ac:dyDescent="0.25">
      <c r="A5981" s="8" t="s">
        <v>1464</v>
      </c>
      <c r="B5981" s="8" t="s">
        <v>1486</v>
      </c>
      <c r="C5981" s="8" t="s">
        <v>1468</v>
      </c>
      <c r="D5981" s="8" t="s">
        <v>6794</v>
      </c>
      <c r="E5981" s="9">
        <v>259</v>
      </c>
      <c r="F5981" s="8" t="s">
        <v>1466</v>
      </c>
    </row>
    <row r="5982" spans="1:6" ht="15" x14ac:dyDescent="0.25">
      <c r="A5982" s="8" t="s">
        <v>1464</v>
      </c>
      <c r="B5982" s="8" t="s">
        <v>1486</v>
      </c>
      <c r="C5982" s="8" t="s">
        <v>1468</v>
      </c>
      <c r="D5982" s="8" t="s">
        <v>6795</v>
      </c>
      <c r="E5982" s="9">
        <v>477</v>
      </c>
      <c r="F5982" s="8" t="s">
        <v>1466</v>
      </c>
    </row>
    <row r="5983" spans="1:6" ht="15" x14ac:dyDescent="0.25">
      <c r="A5983" s="8" t="s">
        <v>1464</v>
      </c>
      <c r="B5983" s="8" t="s">
        <v>1486</v>
      </c>
      <c r="C5983" s="8" t="s">
        <v>1468</v>
      </c>
      <c r="D5983" s="8" t="s">
        <v>6796</v>
      </c>
      <c r="E5983" s="9">
        <v>445</v>
      </c>
      <c r="F5983" s="8" t="s">
        <v>1466</v>
      </c>
    </row>
    <row r="5984" spans="1:6" ht="15" x14ac:dyDescent="0.25">
      <c r="A5984" s="8" t="s">
        <v>1464</v>
      </c>
      <c r="B5984" s="8" t="s">
        <v>1486</v>
      </c>
      <c r="C5984" s="8" t="s">
        <v>1468</v>
      </c>
      <c r="D5984" s="8" t="s">
        <v>6797</v>
      </c>
      <c r="E5984" s="9">
        <v>274</v>
      </c>
      <c r="F5984" s="8" t="s">
        <v>1466</v>
      </c>
    </row>
    <row r="5985" spans="1:6" ht="15" x14ac:dyDescent="0.25">
      <c r="A5985" s="8" t="s">
        <v>1464</v>
      </c>
      <c r="B5985" s="8" t="s">
        <v>1486</v>
      </c>
      <c r="C5985" s="8" t="s">
        <v>1468</v>
      </c>
      <c r="D5985" s="8" t="s">
        <v>6768</v>
      </c>
      <c r="E5985" s="9">
        <v>400</v>
      </c>
      <c r="F5985" s="8" t="s">
        <v>1466</v>
      </c>
    </row>
    <row r="5986" spans="1:6" ht="15" x14ac:dyDescent="0.25">
      <c r="A5986" s="8" t="s">
        <v>1464</v>
      </c>
      <c r="B5986" s="8" t="s">
        <v>1486</v>
      </c>
      <c r="C5986" s="8" t="s">
        <v>1468</v>
      </c>
      <c r="D5986" s="8" t="s">
        <v>6798</v>
      </c>
      <c r="E5986" s="9">
        <v>310</v>
      </c>
      <c r="F5986" s="8" t="s">
        <v>1466</v>
      </c>
    </row>
    <row r="5987" spans="1:6" ht="15" x14ac:dyDescent="0.25">
      <c r="A5987" s="8" t="s">
        <v>1464</v>
      </c>
      <c r="B5987" s="8" t="s">
        <v>1486</v>
      </c>
      <c r="C5987" s="8" t="s">
        <v>1468</v>
      </c>
      <c r="D5987" s="8" t="s">
        <v>6799</v>
      </c>
      <c r="E5987" s="9">
        <v>374</v>
      </c>
      <c r="F5987" s="8" t="s">
        <v>1466</v>
      </c>
    </row>
    <row r="5988" spans="1:6" ht="15" x14ac:dyDescent="0.25">
      <c r="A5988" s="8" t="s">
        <v>1464</v>
      </c>
      <c r="B5988" s="8" t="s">
        <v>1486</v>
      </c>
      <c r="C5988" s="8" t="s">
        <v>1468</v>
      </c>
      <c r="D5988" s="8" t="s">
        <v>6800</v>
      </c>
      <c r="E5988" s="9">
        <v>276</v>
      </c>
      <c r="F5988" s="8" t="s">
        <v>1466</v>
      </c>
    </row>
    <row r="5989" spans="1:6" ht="15" x14ac:dyDescent="0.25">
      <c r="A5989" s="8" t="s">
        <v>1464</v>
      </c>
      <c r="B5989" s="8" t="s">
        <v>1486</v>
      </c>
      <c r="C5989" s="8" t="s">
        <v>1468</v>
      </c>
      <c r="D5989" s="8" t="s">
        <v>6477</v>
      </c>
      <c r="E5989" s="9">
        <v>272</v>
      </c>
      <c r="F5989" s="8" t="s">
        <v>1466</v>
      </c>
    </row>
    <row r="5990" spans="1:6" ht="15" x14ac:dyDescent="0.25">
      <c r="A5990" s="8" t="s">
        <v>1464</v>
      </c>
      <c r="B5990" s="8" t="s">
        <v>1486</v>
      </c>
      <c r="C5990" s="8" t="s">
        <v>1485</v>
      </c>
      <c r="D5990" s="8" t="s">
        <v>6801</v>
      </c>
      <c r="E5990" s="9">
        <v>251</v>
      </c>
      <c r="F5990" s="8" t="s">
        <v>1466</v>
      </c>
    </row>
    <row r="5991" spans="1:6" ht="15" x14ac:dyDescent="0.25">
      <c r="A5991" s="8" t="s">
        <v>1464</v>
      </c>
      <c r="B5991" s="8" t="s">
        <v>1486</v>
      </c>
      <c r="C5991" s="8" t="s">
        <v>1485</v>
      </c>
      <c r="D5991" s="8" t="s">
        <v>6802</v>
      </c>
      <c r="E5991" s="9">
        <v>197</v>
      </c>
      <c r="F5991" s="8" t="s">
        <v>1466</v>
      </c>
    </row>
    <row r="5992" spans="1:6" ht="15" x14ac:dyDescent="0.25">
      <c r="A5992" s="8" t="s">
        <v>1464</v>
      </c>
      <c r="B5992" s="8" t="s">
        <v>1486</v>
      </c>
      <c r="C5992" s="8" t="s">
        <v>1485</v>
      </c>
      <c r="D5992" s="8" t="s">
        <v>6803</v>
      </c>
      <c r="E5992" s="9">
        <v>454</v>
      </c>
      <c r="F5992" s="8" t="s">
        <v>1466</v>
      </c>
    </row>
    <row r="5993" spans="1:6" ht="15" x14ac:dyDescent="0.25">
      <c r="A5993" s="8" t="s">
        <v>1464</v>
      </c>
      <c r="B5993" s="8" t="s">
        <v>1486</v>
      </c>
      <c r="C5993" s="8" t="s">
        <v>1485</v>
      </c>
      <c r="D5993" s="8" t="s">
        <v>6804</v>
      </c>
      <c r="E5993" s="9">
        <v>330</v>
      </c>
      <c r="F5993" s="8" t="s">
        <v>1466</v>
      </c>
    </row>
    <row r="5994" spans="1:6" ht="15" x14ac:dyDescent="0.25">
      <c r="A5994" s="8" t="s">
        <v>1464</v>
      </c>
      <c r="B5994" s="8" t="s">
        <v>1486</v>
      </c>
      <c r="C5994" s="8" t="s">
        <v>1485</v>
      </c>
      <c r="D5994" s="8" t="s">
        <v>6769</v>
      </c>
      <c r="E5994" s="9">
        <v>211</v>
      </c>
      <c r="F5994" s="8" t="s">
        <v>1466</v>
      </c>
    </row>
    <row r="5995" spans="1:6" ht="15" x14ac:dyDescent="0.25">
      <c r="A5995" s="8" t="s">
        <v>1464</v>
      </c>
      <c r="B5995" s="8" t="s">
        <v>1486</v>
      </c>
      <c r="C5995" s="8" t="s">
        <v>1485</v>
      </c>
      <c r="D5995" s="8" t="s">
        <v>6805</v>
      </c>
      <c r="E5995" s="9">
        <v>319</v>
      </c>
      <c r="F5995" s="8" t="s">
        <v>1466</v>
      </c>
    </row>
    <row r="5996" spans="1:6" ht="15" x14ac:dyDescent="0.25">
      <c r="A5996" s="8" t="s">
        <v>1464</v>
      </c>
      <c r="B5996" s="8" t="s">
        <v>1486</v>
      </c>
      <c r="C5996" s="8" t="s">
        <v>1485</v>
      </c>
      <c r="D5996" s="8" t="s">
        <v>6770</v>
      </c>
      <c r="E5996" s="9">
        <v>346</v>
      </c>
      <c r="F5996" s="8" t="s">
        <v>1466</v>
      </c>
    </row>
    <row r="5997" spans="1:6" ht="15" x14ac:dyDescent="0.25">
      <c r="A5997" s="8" t="s">
        <v>1464</v>
      </c>
      <c r="B5997" s="8" t="s">
        <v>1486</v>
      </c>
      <c r="C5997" s="8" t="s">
        <v>1485</v>
      </c>
      <c r="D5997" s="8" t="s">
        <v>6806</v>
      </c>
      <c r="E5997" s="9">
        <v>387</v>
      </c>
      <c r="F5997" s="8" t="s">
        <v>1466</v>
      </c>
    </row>
    <row r="5998" spans="1:6" ht="15" x14ac:dyDescent="0.25">
      <c r="A5998" s="8" t="s">
        <v>1464</v>
      </c>
      <c r="B5998" s="8" t="s">
        <v>1486</v>
      </c>
      <c r="C5998" s="8" t="s">
        <v>1485</v>
      </c>
      <c r="D5998" s="8" t="s">
        <v>6807</v>
      </c>
      <c r="E5998" s="9">
        <v>289</v>
      </c>
      <c r="F5998" s="8" t="s">
        <v>1466</v>
      </c>
    </row>
    <row r="5999" spans="1:6" ht="15" x14ac:dyDescent="0.25">
      <c r="A5999" s="8" t="s">
        <v>1464</v>
      </c>
      <c r="B5999" s="8" t="s">
        <v>1486</v>
      </c>
      <c r="C5999" s="8" t="s">
        <v>1485</v>
      </c>
      <c r="D5999" s="8" t="s">
        <v>6808</v>
      </c>
      <c r="E5999" s="9">
        <v>443</v>
      </c>
      <c r="F5999" s="8" t="s">
        <v>1466</v>
      </c>
    </row>
    <row r="6000" spans="1:6" ht="15" x14ac:dyDescent="0.25">
      <c r="A6000" s="8" t="s">
        <v>1464</v>
      </c>
      <c r="B6000" s="8" t="s">
        <v>1486</v>
      </c>
      <c r="C6000" s="8" t="s">
        <v>1485</v>
      </c>
      <c r="D6000" s="8" t="s">
        <v>6809</v>
      </c>
      <c r="E6000" s="9">
        <v>490</v>
      </c>
      <c r="F6000" s="8" t="s">
        <v>1466</v>
      </c>
    </row>
    <row r="6001" spans="1:6" ht="15" x14ac:dyDescent="0.25">
      <c r="A6001" s="8" t="s">
        <v>1464</v>
      </c>
      <c r="B6001" s="8" t="s">
        <v>1486</v>
      </c>
      <c r="C6001" s="8" t="s">
        <v>1485</v>
      </c>
      <c r="D6001" s="8" t="s">
        <v>6810</v>
      </c>
      <c r="E6001" s="9">
        <v>285</v>
      </c>
      <c r="F6001" s="8" t="s">
        <v>1466</v>
      </c>
    </row>
    <row r="6002" spans="1:6" ht="15" x14ac:dyDescent="0.25">
      <c r="A6002" s="8" t="s">
        <v>1464</v>
      </c>
      <c r="B6002" s="8" t="s">
        <v>1486</v>
      </c>
      <c r="C6002" s="8" t="s">
        <v>1485</v>
      </c>
      <c r="D6002" s="8" t="s">
        <v>6761</v>
      </c>
      <c r="E6002" s="9">
        <v>506</v>
      </c>
      <c r="F6002" s="8" t="s">
        <v>1466</v>
      </c>
    </row>
    <row r="6003" spans="1:6" ht="15" x14ac:dyDescent="0.25">
      <c r="A6003" s="8" t="s">
        <v>1464</v>
      </c>
      <c r="B6003" s="8" t="s">
        <v>1486</v>
      </c>
      <c r="C6003" s="8" t="s">
        <v>1485</v>
      </c>
      <c r="D6003" s="8" t="s">
        <v>6811</v>
      </c>
      <c r="E6003" s="9">
        <v>573</v>
      </c>
      <c r="F6003" s="8" t="s">
        <v>1466</v>
      </c>
    </row>
    <row r="6004" spans="1:6" ht="15" x14ac:dyDescent="0.25">
      <c r="A6004" s="8" t="s">
        <v>1464</v>
      </c>
      <c r="B6004" s="8" t="s">
        <v>1486</v>
      </c>
      <c r="C6004" s="8" t="s">
        <v>1485</v>
      </c>
      <c r="D6004" s="8" t="s">
        <v>6812</v>
      </c>
      <c r="E6004" s="9">
        <v>380</v>
      </c>
      <c r="F6004" s="8" t="s">
        <v>1466</v>
      </c>
    </row>
    <row r="6005" spans="1:6" ht="15" x14ac:dyDescent="0.25">
      <c r="A6005" s="8" t="s">
        <v>1464</v>
      </c>
      <c r="B6005" s="8" t="s">
        <v>1486</v>
      </c>
      <c r="C6005" s="8" t="s">
        <v>1485</v>
      </c>
      <c r="D6005" s="8" t="s">
        <v>6813</v>
      </c>
      <c r="E6005" s="9">
        <v>379</v>
      </c>
      <c r="F6005" s="8" t="s">
        <v>1466</v>
      </c>
    </row>
    <row r="6006" spans="1:6" ht="15" x14ac:dyDescent="0.25">
      <c r="A6006" s="8" t="s">
        <v>1464</v>
      </c>
      <c r="B6006" s="8" t="s">
        <v>1486</v>
      </c>
      <c r="C6006" s="8" t="s">
        <v>1485</v>
      </c>
      <c r="D6006" s="8" t="s">
        <v>6814</v>
      </c>
      <c r="E6006" s="9">
        <v>395</v>
      </c>
      <c r="F6006" s="8" t="s">
        <v>1466</v>
      </c>
    </row>
    <row r="6007" spans="1:6" ht="15" x14ac:dyDescent="0.25">
      <c r="A6007" s="8" t="s">
        <v>1464</v>
      </c>
      <c r="B6007" s="8" t="s">
        <v>1486</v>
      </c>
      <c r="C6007" s="8" t="s">
        <v>1485</v>
      </c>
      <c r="D6007" s="8" t="s">
        <v>6815</v>
      </c>
      <c r="E6007" s="9">
        <v>416</v>
      </c>
      <c r="F6007" s="8" t="s">
        <v>1466</v>
      </c>
    </row>
    <row r="6008" spans="1:6" ht="15" x14ac:dyDescent="0.25">
      <c r="A6008" s="8" t="s">
        <v>1464</v>
      </c>
      <c r="B6008" s="8" t="s">
        <v>1486</v>
      </c>
      <c r="C6008" s="8" t="s">
        <v>1485</v>
      </c>
      <c r="D6008" s="8" t="s">
        <v>6816</v>
      </c>
      <c r="E6008" s="9">
        <v>381</v>
      </c>
      <c r="F6008" s="8" t="s">
        <v>1466</v>
      </c>
    </row>
    <row r="6009" spans="1:6" ht="15" x14ac:dyDescent="0.25">
      <c r="A6009" s="8" t="s">
        <v>1464</v>
      </c>
      <c r="B6009" s="8" t="s">
        <v>1486</v>
      </c>
      <c r="C6009" s="8" t="s">
        <v>1485</v>
      </c>
      <c r="D6009" s="8" t="s">
        <v>6817</v>
      </c>
      <c r="E6009" s="9">
        <v>514</v>
      </c>
      <c r="F6009" s="8" t="s">
        <v>1466</v>
      </c>
    </row>
    <row r="6010" spans="1:6" ht="15" x14ac:dyDescent="0.25">
      <c r="A6010" s="8" t="s">
        <v>1464</v>
      </c>
      <c r="B6010" s="8" t="s">
        <v>1486</v>
      </c>
      <c r="C6010" s="8" t="s">
        <v>1485</v>
      </c>
      <c r="D6010" s="8" t="s">
        <v>6818</v>
      </c>
      <c r="E6010" s="9">
        <v>429</v>
      </c>
      <c r="F6010" s="8" t="s">
        <v>1466</v>
      </c>
    </row>
    <row r="6011" spans="1:6" ht="15" x14ac:dyDescent="0.25">
      <c r="A6011" s="8" t="s">
        <v>1464</v>
      </c>
      <c r="B6011" s="8" t="s">
        <v>1486</v>
      </c>
      <c r="C6011" s="8" t="s">
        <v>1485</v>
      </c>
      <c r="D6011" s="8" t="s">
        <v>6819</v>
      </c>
      <c r="E6011" s="9">
        <v>260</v>
      </c>
      <c r="F6011" s="8" t="s">
        <v>1466</v>
      </c>
    </row>
    <row r="6012" spans="1:6" ht="15" x14ac:dyDescent="0.25">
      <c r="A6012" s="8" t="s">
        <v>1464</v>
      </c>
      <c r="B6012" s="8" t="s">
        <v>1486</v>
      </c>
      <c r="C6012" s="8" t="s">
        <v>1485</v>
      </c>
      <c r="D6012" s="8" t="s">
        <v>6820</v>
      </c>
      <c r="E6012" s="9">
        <v>279</v>
      </c>
      <c r="F6012" s="8" t="s">
        <v>1466</v>
      </c>
    </row>
    <row r="6013" spans="1:6" ht="15" x14ac:dyDescent="0.25">
      <c r="A6013" s="8" t="s">
        <v>1464</v>
      </c>
      <c r="B6013" s="8" t="s">
        <v>1489</v>
      </c>
      <c r="C6013" s="8" t="s">
        <v>1481</v>
      </c>
      <c r="D6013" s="8" t="s">
        <v>6821</v>
      </c>
      <c r="E6013" s="9">
        <v>413</v>
      </c>
      <c r="F6013" s="8" t="s">
        <v>1466</v>
      </c>
    </row>
    <row r="6014" spans="1:6" ht="15" x14ac:dyDescent="0.25">
      <c r="A6014" s="8" t="s">
        <v>1464</v>
      </c>
      <c r="B6014" s="8" t="s">
        <v>1489</v>
      </c>
      <c r="C6014" s="8" t="s">
        <v>1481</v>
      </c>
      <c r="D6014" s="8" t="s">
        <v>6822</v>
      </c>
      <c r="E6014" s="9">
        <v>442</v>
      </c>
      <c r="F6014" s="8" t="s">
        <v>1466</v>
      </c>
    </row>
    <row r="6015" spans="1:6" ht="15" x14ac:dyDescent="0.25">
      <c r="A6015" s="8" t="s">
        <v>1464</v>
      </c>
      <c r="B6015" s="8" t="s">
        <v>1489</v>
      </c>
      <c r="C6015" s="8" t="s">
        <v>1481</v>
      </c>
      <c r="D6015" s="8" t="s">
        <v>6823</v>
      </c>
      <c r="E6015" s="9">
        <v>561</v>
      </c>
      <c r="F6015" s="8" t="s">
        <v>1466</v>
      </c>
    </row>
    <row r="6016" spans="1:6" ht="15" x14ac:dyDescent="0.25">
      <c r="A6016" s="8" t="s">
        <v>1464</v>
      </c>
      <c r="B6016" s="8" t="s">
        <v>1489</v>
      </c>
      <c r="C6016" s="8" t="s">
        <v>1481</v>
      </c>
      <c r="D6016" s="8" t="s">
        <v>6824</v>
      </c>
      <c r="E6016" s="9">
        <v>262</v>
      </c>
      <c r="F6016" s="8" t="s">
        <v>1466</v>
      </c>
    </row>
    <row r="6017" spans="1:6" ht="15" x14ac:dyDescent="0.25">
      <c r="A6017" s="8" t="s">
        <v>1464</v>
      </c>
      <c r="B6017" s="8" t="s">
        <v>1489</v>
      </c>
      <c r="C6017" s="8" t="s">
        <v>1481</v>
      </c>
      <c r="D6017" s="8" t="s">
        <v>6825</v>
      </c>
      <c r="E6017" s="9">
        <v>365</v>
      </c>
      <c r="F6017" s="8" t="s">
        <v>1466</v>
      </c>
    </row>
    <row r="6018" spans="1:6" ht="15" x14ac:dyDescent="0.25">
      <c r="A6018" s="8" t="s">
        <v>1464</v>
      </c>
      <c r="B6018" s="8" t="s">
        <v>1489</v>
      </c>
      <c r="C6018" s="8" t="s">
        <v>1481</v>
      </c>
      <c r="D6018" s="8" t="s">
        <v>6826</v>
      </c>
      <c r="E6018" s="9">
        <v>255</v>
      </c>
      <c r="F6018" s="8" t="s">
        <v>1466</v>
      </c>
    </row>
    <row r="6019" spans="1:6" ht="15" x14ac:dyDescent="0.25">
      <c r="A6019" s="8" t="s">
        <v>1464</v>
      </c>
      <c r="B6019" s="8" t="s">
        <v>1489</v>
      </c>
      <c r="C6019" s="8" t="s">
        <v>1481</v>
      </c>
      <c r="D6019" s="8" t="s">
        <v>6827</v>
      </c>
      <c r="E6019" s="9">
        <v>389</v>
      </c>
      <c r="F6019" s="8" t="s">
        <v>1466</v>
      </c>
    </row>
    <row r="6020" spans="1:6" ht="15" x14ac:dyDescent="0.25">
      <c r="A6020" s="8" t="s">
        <v>1464</v>
      </c>
      <c r="B6020" s="8" t="s">
        <v>1489</v>
      </c>
      <c r="C6020" s="8" t="s">
        <v>1481</v>
      </c>
      <c r="D6020" s="8" t="s">
        <v>6828</v>
      </c>
      <c r="E6020" s="9">
        <v>308</v>
      </c>
      <c r="F6020" s="8" t="s">
        <v>1466</v>
      </c>
    </row>
    <row r="6021" spans="1:6" ht="15" x14ac:dyDescent="0.25">
      <c r="A6021" s="8" t="s">
        <v>1464</v>
      </c>
      <c r="B6021" s="8" t="s">
        <v>1489</v>
      </c>
      <c r="C6021" s="8" t="s">
        <v>1481</v>
      </c>
      <c r="D6021" s="8" t="s">
        <v>6829</v>
      </c>
      <c r="E6021" s="9">
        <v>310</v>
      </c>
      <c r="F6021" s="8" t="s">
        <v>1466</v>
      </c>
    </row>
    <row r="6022" spans="1:6" ht="15" x14ac:dyDescent="0.25">
      <c r="A6022" s="8" t="s">
        <v>1464</v>
      </c>
      <c r="B6022" s="8" t="s">
        <v>1489</v>
      </c>
      <c r="C6022" s="8" t="s">
        <v>1481</v>
      </c>
      <c r="D6022" s="8" t="s">
        <v>6830</v>
      </c>
      <c r="E6022" s="9">
        <v>379</v>
      </c>
      <c r="F6022" s="8" t="s">
        <v>1466</v>
      </c>
    </row>
    <row r="6023" spans="1:6" ht="15" x14ac:dyDescent="0.25">
      <c r="A6023" s="8" t="s">
        <v>1464</v>
      </c>
      <c r="B6023" s="8" t="s">
        <v>1489</v>
      </c>
      <c r="C6023" s="8" t="s">
        <v>1490</v>
      </c>
      <c r="D6023" s="8" t="s">
        <v>6831</v>
      </c>
      <c r="E6023" s="9">
        <v>173</v>
      </c>
      <c r="F6023" s="8" t="s">
        <v>1466</v>
      </c>
    </row>
    <row r="6024" spans="1:6" ht="15" x14ac:dyDescent="0.25">
      <c r="A6024" s="8" t="s">
        <v>1464</v>
      </c>
      <c r="B6024" s="8" t="s">
        <v>1489</v>
      </c>
      <c r="C6024" s="8" t="s">
        <v>1490</v>
      </c>
      <c r="D6024" s="8" t="s">
        <v>6832</v>
      </c>
      <c r="E6024" s="9">
        <v>213</v>
      </c>
      <c r="F6024" s="8" t="s">
        <v>1466</v>
      </c>
    </row>
    <row r="6025" spans="1:6" ht="15" x14ac:dyDescent="0.25">
      <c r="A6025" s="8" t="s">
        <v>1464</v>
      </c>
      <c r="B6025" s="8" t="s">
        <v>1489</v>
      </c>
      <c r="C6025" s="8" t="s">
        <v>1490</v>
      </c>
      <c r="D6025" s="8" t="s">
        <v>6833</v>
      </c>
      <c r="E6025" s="9">
        <v>457</v>
      </c>
      <c r="F6025" s="8" t="s">
        <v>1466</v>
      </c>
    </row>
    <row r="6026" spans="1:6" ht="15" x14ac:dyDescent="0.25">
      <c r="A6026" s="8" t="s">
        <v>1464</v>
      </c>
      <c r="B6026" s="8" t="s">
        <v>1489</v>
      </c>
      <c r="C6026" s="8" t="s">
        <v>1490</v>
      </c>
      <c r="D6026" s="8" t="s">
        <v>6834</v>
      </c>
      <c r="E6026" s="9">
        <v>209</v>
      </c>
      <c r="F6026" s="8" t="s">
        <v>1466</v>
      </c>
    </row>
    <row r="6027" spans="1:6" ht="15" x14ac:dyDescent="0.25">
      <c r="A6027" s="8" t="s">
        <v>1464</v>
      </c>
      <c r="B6027" s="8" t="s">
        <v>1489</v>
      </c>
      <c r="C6027" s="8" t="s">
        <v>1490</v>
      </c>
      <c r="D6027" s="8" t="s">
        <v>6835</v>
      </c>
      <c r="E6027" s="9">
        <v>141</v>
      </c>
      <c r="F6027" s="8" t="s">
        <v>1466</v>
      </c>
    </row>
    <row r="6028" spans="1:6" ht="15" x14ac:dyDescent="0.25">
      <c r="A6028" s="8" t="s">
        <v>1464</v>
      </c>
      <c r="B6028" s="8" t="s">
        <v>1489</v>
      </c>
      <c r="C6028" s="8" t="s">
        <v>1490</v>
      </c>
      <c r="D6028" s="8" t="s">
        <v>6836</v>
      </c>
      <c r="E6028" s="9">
        <v>154</v>
      </c>
      <c r="F6028" s="8" t="s">
        <v>1466</v>
      </c>
    </row>
    <row r="6029" spans="1:6" ht="15" x14ac:dyDescent="0.25">
      <c r="A6029" s="8" t="s">
        <v>1464</v>
      </c>
      <c r="B6029" s="8" t="s">
        <v>1489</v>
      </c>
      <c r="C6029" s="8" t="s">
        <v>1491</v>
      </c>
      <c r="D6029" s="8" t="s">
        <v>6837</v>
      </c>
      <c r="E6029" s="9">
        <v>62</v>
      </c>
      <c r="F6029" s="8" t="s">
        <v>1466</v>
      </c>
    </row>
    <row r="6030" spans="1:6" ht="15" x14ac:dyDescent="0.25">
      <c r="A6030" s="8" t="s">
        <v>1464</v>
      </c>
      <c r="B6030" s="8" t="s">
        <v>1489</v>
      </c>
      <c r="C6030" s="8" t="s">
        <v>1491</v>
      </c>
      <c r="D6030" s="8" t="s">
        <v>6838</v>
      </c>
      <c r="E6030" s="9">
        <v>251</v>
      </c>
      <c r="F6030" s="8" t="s">
        <v>1466</v>
      </c>
    </row>
    <row r="6031" spans="1:6" ht="15" x14ac:dyDescent="0.25">
      <c r="A6031" s="8" t="s">
        <v>1464</v>
      </c>
      <c r="B6031" s="8" t="s">
        <v>1489</v>
      </c>
      <c r="C6031" s="8" t="s">
        <v>1491</v>
      </c>
      <c r="D6031" s="8" t="s">
        <v>6839</v>
      </c>
      <c r="E6031" s="9">
        <v>291</v>
      </c>
      <c r="F6031" s="8" t="s">
        <v>1466</v>
      </c>
    </row>
    <row r="6032" spans="1:6" ht="15" x14ac:dyDescent="0.25">
      <c r="A6032" s="8" t="s">
        <v>1464</v>
      </c>
      <c r="B6032" s="8" t="s">
        <v>1489</v>
      </c>
      <c r="C6032" s="8" t="s">
        <v>1491</v>
      </c>
      <c r="D6032" s="8" t="s">
        <v>6840</v>
      </c>
      <c r="E6032" s="9">
        <v>111</v>
      </c>
      <c r="F6032" s="8" t="s">
        <v>1466</v>
      </c>
    </row>
    <row r="6033" spans="1:6" ht="15" x14ac:dyDescent="0.25">
      <c r="A6033" s="8" t="s">
        <v>1464</v>
      </c>
      <c r="B6033" s="8" t="s">
        <v>1489</v>
      </c>
      <c r="C6033" s="8" t="s">
        <v>1491</v>
      </c>
      <c r="D6033" s="8" t="s">
        <v>6841</v>
      </c>
      <c r="E6033" s="9">
        <v>310</v>
      </c>
      <c r="F6033" s="8" t="s">
        <v>1466</v>
      </c>
    </row>
    <row r="6034" spans="1:6" ht="15" x14ac:dyDescent="0.25">
      <c r="A6034" s="8" t="s">
        <v>1464</v>
      </c>
      <c r="B6034" s="8" t="s">
        <v>1489</v>
      </c>
      <c r="C6034" s="8" t="s">
        <v>1491</v>
      </c>
      <c r="D6034" s="8" t="s">
        <v>6842</v>
      </c>
      <c r="E6034" s="9">
        <v>369</v>
      </c>
      <c r="F6034" s="8" t="s">
        <v>1466</v>
      </c>
    </row>
    <row r="6035" spans="1:6" ht="15" x14ac:dyDescent="0.25">
      <c r="A6035" s="8" t="s">
        <v>1464</v>
      </c>
      <c r="B6035" s="8" t="s">
        <v>1489</v>
      </c>
      <c r="C6035" s="8" t="s">
        <v>1491</v>
      </c>
      <c r="D6035" s="8" t="s">
        <v>6843</v>
      </c>
      <c r="E6035" s="9">
        <v>258</v>
      </c>
      <c r="F6035" s="8" t="s">
        <v>1466</v>
      </c>
    </row>
    <row r="6036" spans="1:6" ht="15" x14ac:dyDescent="0.25">
      <c r="A6036" s="8" t="s">
        <v>1464</v>
      </c>
      <c r="B6036" s="8" t="s">
        <v>1489</v>
      </c>
      <c r="C6036" s="8" t="s">
        <v>1491</v>
      </c>
      <c r="D6036" s="8" t="s">
        <v>6844</v>
      </c>
      <c r="E6036" s="9">
        <v>294</v>
      </c>
      <c r="F6036" s="8" t="s">
        <v>1466</v>
      </c>
    </row>
    <row r="6037" spans="1:6" ht="15" x14ac:dyDescent="0.25">
      <c r="A6037" s="8" t="s">
        <v>1464</v>
      </c>
      <c r="B6037" s="8" t="s">
        <v>1489</v>
      </c>
      <c r="C6037" s="8" t="s">
        <v>1491</v>
      </c>
      <c r="D6037" s="8" t="s">
        <v>6845</v>
      </c>
      <c r="E6037" s="9">
        <v>367</v>
      </c>
      <c r="F6037" s="8" t="s">
        <v>1466</v>
      </c>
    </row>
    <row r="6038" spans="1:6" ht="15" x14ac:dyDescent="0.25">
      <c r="A6038" s="8" t="s">
        <v>1464</v>
      </c>
      <c r="B6038" s="8" t="s">
        <v>1489</v>
      </c>
      <c r="C6038" s="8" t="s">
        <v>1491</v>
      </c>
      <c r="D6038" s="8" t="s">
        <v>6846</v>
      </c>
      <c r="E6038" s="9">
        <v>304</v>
      </c>
      <c r="F6038" s="8" t="s">
        <v>1466</v>
      </c>
    </row>
    <row r="6039" spans="1:6" ht="15" x14ac:dyDescent="0.25">
      <c r="A6039" s="8" t="s">
        <v>1464</v>
      </c>
      <c r="B6039" s="8" t="s">
        <v>1489</v>
      </c>
      <c r="C6039" s="8" t="s">
        <v>1491</v>
      </c>
      <c r="D6039" s="8" t="s">
        <v>6847</v>
      </c>
      <c r="E6039" s="9">
        <v>266</v>
      </c>
      <c r="F6039" s="8" t="s">
        <v>1466</v>
      </c>
    </row>
    <row r="6040" spans="1:6" ht="15" x14ac:dyDescent="0.25">
      <c r="A6040" s="8" t="s">
        <v>1464</v>
      </c>
      <c r="B6040" s="8" t="s">
        <v>1489</v>
      </c>
      <c r="C6040" s="8" t="s">
        <v>1491</v>
      </c>
      <c r="D6040" s="8" t="s">
        <v>6848</v>
      </c>
      <c r="E6040" s="9">
        <v>371</v>
      </c>
      <c r="F6040" s="8" t="s">
        <v>1466</v>
      </c>
    </row>
    <row r="6041" spans="1:6" ht="15" x14ac:dyDescent="0.25">
      <c r="A6041" s="8" t="s">
        <v>1464</v>
      </c>
      <c r="B6041" s="8" t="s">
        <v>1489</v>
      </c>
      <c r="C6041" s="8" t="s">
        <v>1491</v>
      </c>
      <c r="D6041" s="8" t="s">
        <v>6849</v>
      </c>
      <c r="E6041" s="9">
        <v>261</v>
      </c>
      <c r="F6041" s="8" t="s">
        <v>1466</v>
      </c>
    </row>
    <row r="6042" spans="1:6" ht="15" x14ac:dyDescent="0.25">
      <c r="A6042" s="8" t="s">
        <v>1464</v>
      </c>
      <c r="B6042" s="8" t="s">
        <v>1489</v>
      </c>
      <c r="C6042" s="8" t="s">
        <v>1491</v>
      </c>
      <c r="D6042" s="8" t="s">
        <v>6850</v>
      </c>
      <c r="E6042" s="9">
        <v>327</v>
      </c>
      <c r="F6042" s="8" t="s">
        <v>1466</v>
      </c>
    </row>
    <row r="6043" spans="1:6" ht="15" x14ac:dyDescent="0.25">
      <c r="A6043" s="8" t="s">
        <v>1464</v>
      </c>
      <c r="B6043" s="8" t="s">
        <v>1489</v>
      </c>
      <c r="C6043" s="8" t="s">
        <v>1492</v>
      </c>
      <c r="D6043" s="8" t="s">
        <v>6824</v>
      </c>
      <c r="E6043" s="9">
        <v>43</v>
      </c>
      <c r="F6043" s="8" t="s">
        <v>1466</v>
      </c>
    </row>
    <row r="6044" spans="1:6" ht="15" x14ac:dyDescent="0.25">
      <c r="A6044" s="8" t="s">
        <v>1464</v>
      </c>
      <c r="B6044" s="8" t="s">
        <v>1489</v>
      </c>
      <c r="C6044" s="8" t="s">
        <v>1492</v>
      </c>
      <c r="D6044" s="8" t="s">
        <v>6601</v>
      </c>
      <c r="E6044" s="9">
        <v>11</v>
      </c>
      <c r="F6044" s="8" t="s">
        <v>1466</v>
      </c>
    </row>
    <row r="6045" spans="1:6" ht="15" x14ac:dyDescent="0.25">
      <c r="A6045" s="8" t="s">
        <v>1464</v>
      </c>
      <c r="B6045" s="8" t="s">
        <v>1489</v>
      </c>
      <c r="C6045" s="8" t="s">
        <v>1492</v>
      </c>
      <c r="D6045" s="8" t="s">
        <v>6851</v>
      </c>
      <c r="E6045" s="9">
        <v>309</v>
      </c>
      <c r="F6045" s="8" t="s">
        <v>1466</v>
      </c>
    </row>
    <row r="6046" spans="1:6" ht="15" x14ac:dyDescent="0.25">
      <c r="A6046" s="8" t="s">
        <v>1464</v>
      </c>
      <c r="B6046" s="8" t="s">
        <v>1489</v>
      </c>
      <c r="C6046" s="8" t="s">
        <v>1492</v>
      </c>
      <c r="D6046" s="8" t="s">
        <v>6852</v>
      </c>
      <c r="E6046" s="9">
        <v>422</v>
      </c>
      <c r="F6046" s="8" t="s">
        <v>1466</v>
      </c>
    </row>
    <row r="6047" spans="1:6" ht="15" x14ac:dyDescent="0.25">
      <c r="A6047" s="8" t="s">
        <v>1464</v>
      </c>
      <c r="B6047" s="8" t="s">
        <v>1489</v>
      </c>
      <c r="C6047" s="8" t="s">
        <v>1492</v>
      </c>
      <c r="D6047" s="8" t="s">
        <v>6853</v>
      </c>
      <c r="E6047" s="9">
        <v>186</v>
      </c>
      <c r="F6047" s="8" t="s">
        <v>1466</v>
      </c>
    </row>
    <row r="6048" spans="1:6" ht="15" x14ac:dyDescent="0.25">
      <c r="A6048" s="8" t="s">
        <v>1464</v>
      </c>
      <c r="B6048" s="8" t="s">
        <v>1489</v>
      </c>
      <c r="C6048" s="8" t="s">
        <v>1492</v>
      </c>
      <c r="D6048" s="8" t="s">
        <v>6854</v>
      </c>
      <c r="E6048" s="9">
        <v>275</v>
      </c>
      <c r="F6048" s="8" t="s">
        <v>1466</v>
      </c>
    </row>
    <row r="6049" spans="1:6" ht="15" x14ac:dyDescent="0.25">
      <c r="A6049" s="8" t="s">
        <v>1464</v>
      </c>
      <c r="B6049" s="8" t="s">
        <v>1489</v>
      </c>
      <c r="C6049" s="8" t="s">
        <v>1492</v>
      </c>
      <c r="D6049" s="8" t="s">
        <v>6855</v>
      </c>
      <c r="E6049" s="9">
        <v>196</v>
      </c>
      <c r="F6049" s="8" t="s">
        <v>1466</v>
      </c>
    </row>
    <row r="6050" spans="1:6" ht="15" x14ac:dyDescent="0.25">
      <c r="A6050" s="8" t="s">
        <v>1464</v>
      </c>
      <c r="B6050" s="8" t="s">
        <v>1489</v>
      </c>
      <c r="C6050" s="8" t="s">
        <v>1492</v>
      </c>
      <c r="D6050" s="8" t="s">
        <v>6856</v>
      </c>
      <c r="E6050" s="9">
        <v>361</v>
      </c>
      <c r="F6050" s="8" t="s">
        <v>1466</v>
      </c>
    </row>
    <row r="6051" spans="1:6" ht="15" x14ac:dyDescent="0.25">
      <c r="A6051" s="8" t="s">
        <v>1464</v>
      </c>
      <c r="B6051" s="8" t="s">
        <v>1489</v>
      </c>
      <c r="C6051" s="8" t="s">
        <v>1492</v>
      </c>
      <c r="D6051" s="8" t="s">
        <v>6857</v>
      </c>
      <c r="E6051" s="9">
        <v>237</v>
      </c>
      <c r="F6051" s="8" t="s">
        <v>1466</v>
      </c>
    </row>
    <row r="6052" spans="1:6" ht="15" x14ac:dyDescent="0.25">
      <c r="A6052" s="8" t="s">
        <v>1464</v>
      </c>
      <c r="B6052" s="8" t="s">
        <v>1489</v>
      </c>
      <c r="C6052" s="8" t="s">
        <v>1492</v>
      </c>
      <c r="D6052" s="8" t="s">
        <v>6858</v>
      </c>
      <c r="E6052" s="9">
        <v>229</v>
      </c>
      <c r="F6052" s="8" t="s">
        <v>1466</v>
      </c>
    </row>
    <row r="6053" spans="1:6" ht="15" x14ac:dyDescent="0.25">
      <c r="A6053" s="8" t="s">
        <v>1464</v>
      </c>
      <c r="B6053" s="8" t="s">
        <v>1489</v>
      </c>
      <c r="C6053" s="8" t="s">
        <v>1492</v>
      </c>
      <c r="D6053" s="8" t="s">
        <v>6859</v>
      </c>
      <c r="E6053" s="9">
        <v>280</v>
      </c>
      <c r="F6053" s="8" t="s">
        <v>1466</v>
      </c>
    </row>
    <row r="6054" spans="1:6" ht="15" x14ac:dyDescent="0.25">
      <c r="A6054" s="8" t="s">
        <v>1464</v>
      </c>
      <c r="B6054" s="8" t="s">
        <v>1489</v>
      </c>
      <c r="C6054" s="8" t="s">
        <v>1492</v>
      </c>
      <c r="D6054" s="8" t="s">
        <v>6860</v>
      </c>
      <c r="E6054" s="9">
        <v>9</v>
      </c>
      <c r="F6054" s="8" t="s">
        <v>1466</v>
      </c>
    </row>
    <row r="6055" spans="1:6" ht="15" x14ac:dyDescent="0.25">
      <c r="A6055" s="8" t="s">
        <v>1464</v>
      </c>
      <c r="B6055" s="8" t="s">
        <v>1489</v>
      </c>
      <c r="C6055" s="8" t="s">
        <v>1492</v>
      </c>
      <c r="D6055" s="8" t="s">
        <v>6861</v>
      </c>
      <c r="E6055" s="9">
        <v>25</v>
      </c>
      <c r="F6055" s="8" t="s">
        <v>1466</v>
      </c>
    </row>
    <row r="6056" spans="1:6" ht="15" x14ac:dyDescent="0.25">
      <c r="A6056" s="8" t="s">
        <v>1464</v>
      </c>
      <c r="B6056" s="8" t="s">
        <v>1489</v>
      </c>
      <c r="C6056" s="8" t="s">
        <v>1492</v>
      </c>
      <c r="D6056" s="8" t="s">
        <v>6862</v>
      </c>
      <c r="E6056" s="9">
        <v>29</v>
      </c>
      <c r="F6056" s="8" t="s">
        <v>1466</v>
      </c>
    </row>
    <row r="6057" spans="1:6" ht="15" x14ac:dyDescent="0.25">
      <c r="A6057" s="8" t="s">
        <v>1464</v>
      </c>
      <c r="B6057" s="8" t="s">
        <v>1489</v>
      </c>
      <c r="C6057" s="8" t="s">
        <v>1466</v>
      </c>
      <c r="D6057" s="8" t="s">
        <v>6826</v>
      </c>
      <c r="E6057" s="9">
        <v>40</v>
      </c>
      <c r="F6057" s="8" t="s">
        <v>1466</v>
      </c>
    </row>
    <row r="6058" spans="1:6" ht="15" x14ac:dyDescent="0.25">
      <c r="A6058" s="8" t="s">
        <v>1464</v>
      </c>
      <c r="B6058" s="8" t="s">
        <v>1489</v>
      </c>
      <c r="C6058" s="8" t="s">
        <v>1466</v>
      </c>
      <c r="D6058" s="8" t="s">
        <v>6863</v>
      </c>
      <c r="E6058" s="9">
        <v>360</v>
      </c>
      <c r="F6058" s="8" t="s">
        <v>1466</v>
      </c>
    </row>
    <row r="6059" spans="1:6" ht="15" x14ac:dyDescent="0.25">
      <c r="A6059" s="8" t="s">
        <v>1464</v>
      </c>
      <c r="B6059" s="8" t="s">
        <v>1489</v>
      </c>
      <c r="C6059" s="8" t="s">
        <v>1466</v>
      </c>
      <c r="D6059" s="8" t="s">
        <v>6864</v>
      </c>
      <c r="E6059" s="9">
        <v>425</v>
      </c>
      <c r="F6059" s="8" t="s">
        <v>1466</v>
      </c>
    </row>
    <row r="6060" spans="1:6" ht="15" x14ac:dyDescent="0.25">
      <c r="A6060" s="8" t="s">
        <v>1464</v>
      </c>
      <c r="B6060" s="8" t="s">
        <v>1489</v>
      </c>
      <c r="C6060" s="8" t="s">
        <v>1466</v>
      </c>
      <c r="D6060" s="8" t="s">
        <v>6865</v>
      </c>
      <c r="E6060" s="9">
        <v>485</v>
      </c>
      <c r="F6060" s="8" t="s">
        <v>1466</v>
      </c>
    </row>
    <row r="6061" spans="1:6" ht="15" x14ac:dyDescent="0.25">
      <c r="A6061" s="8" t="s">
        <v>1464</v>
      </c>
      <c r="B6061" s="8" t="s">
        <v>1489</v>
      </c>
      <c r="C6061" s="8" t="s">
        <v>1466</v>
      </c>
      <c r="D6061" s="8" t="s">
        <v>6866</v>
      </c>
      <c r="E6061" s="9">
        <v>349</v>
      </c>
      <c r="F6061" s="8" t="s">
        <v>1466</v>
      </c>
    </row>
    <row r="6062" spans="1:6" ht="15" x14ac:dyDescent="0.25">
      <c r="A6062" s="8" t="s">
        <v>1464</v>
      </c>
      <c r="B6062" s="8" t="s">
        <v>1489</v>
      </c>
      <c r="C6062" s="8" t="s">
        <v>1466</v>
      </c>
      <c r="D6062" s="8" t="s">
        <v>6867</v>
      </c>
      <c r="E6062" s="9">
        <v>456</v>
      </c>
      <c r="F6062" s="8" t="s">
        <v>1466</v>
      </c>
    </row>
    <row r="6063" spans="1:6" ht="15" x14ac:dyDescent="0.25">
      <c r="A6063" s="8" t="s">
        <v>1464</v>
      </c>
      <c r="B6063" s="8" t="s">
        <v>1489</v>
      </c>
      <c r="C6063" s="8" t="s">
        <v>1466</v>
      </c>
      <c r="D6063" s="8" t="s">
        <v>6868</v>
      </c>
      <c r="E6063" s="9">
        <v>374</v>
      </c>
      <c r="F6063" s="8" t="s">
        <v>1466</v>
      </c>
    </row>
    <row r="6064" spans="1:6" ht="15" x14ac:dyDescent="0.25">
      <c r="A6064" s="8" t="s">
        <v>1464</v>
      </c>
      <c r="B6064" s="8" t="s">
        <v>1489</v>
      </c>
      <c r="C6064" s="8" t="s">
        <v>1466</v>
      </c>
      <c r="D6064" s="8" t="s">
        <v>6869</v>
      </c>
      <c r="E6064" s="9">
        <v>196</v>
      </c>
      <c r="F6064" s="8" t="s">
        <v>1466</v>
      </c>
    </row>
    <row r="6065" spans="1:6" ht="15" x14ac:dyDescent="0.25">
      <c r="A6065" s="8" t="s">
        <v>1464</v>
      </c>
      <c r="B6065" s="8" t="s">
        <v>1489</v>
      </c>
      <c r="C6065" s="8" t="s">
        <v>1466</v>
      </c>
      <c r="D6065" s="8" t="s">
        <v>6870</v>
      </c>
      <c r="E6065" s="9">
        <v>324</v>
      </c>
      <c r="F6065" s="8" t="s">
        <v>1466</v>
      </c>
    </row>
    <row r="6066" spans="1:6" ht="15" x14ac:dyDescent="0.25">
      <c r="A6066" s="8" t="s">
        <v>1464</v>
      </c>
      <c r="B6066" s="8" t="s">
        <v>1489</v>
      </c>
      <c r="C6066" s="8" t="s">
        <v>1466</v>
      </c>
      <c r="D6066" s="8" t="s">
        <v>6871</v>
      </c>
      <c r="E6066" s="9">
        <v>429</v>
      </c>
      <c r="F6066" s="8" t="s">
        <v>1466</v>
      </c>
    </row>
    <row r="6067" spans="1:6" ht="15" x14ac:dyDescent="0.25">
      <c r="A6067" s="8" t="s">
        <v>1464</v>
      </c>
      <c r="B6067" s="8" t="s">
        <v>1489</v>
      </c>
      <c r="C6067" s="8" t="s">
        <v>1466</v>
      </c>
      <c r="D6067" s="8" t="s">
        <v>6872</v>
      </c>
      <c r="E6067" s="9">
        <v>389</v>
      </c>
      <c r="F6067" s="8" t="s">
        <v>1466</v>
      </c>
    </row>
    <row r="6068" spans="1:6" ht="15" x14ac:dyDescent="0.25">
      <c r="A6068" s="8" t="s">
        <v>1464</v>
      </c>
      <c r="B6068" s="8" t="s">
        <v>1489</v>
      </c>
      <c r="C6068" s="8" t="s">
        <v>1466</v>
      </c>
      <c r="D6068" s="8" t="s">
        <v>6637</v>
      </c>
      <c r="E6068" s="9">
        <v>263</v>
      </c>
      <c r="F6068" s="8" t="s">
        <v>1466</v>
      </c>
    </row>
    <row r="6069" spans="1:6" ht="15" x14ac:dyDescent="0.25">
      <c r="A6069" s="8" t="s">
        <v>1464</v>
      </c>
      <c r="B6069" s="8" t="s">
        <v>1489</v>
      </c>
      <c r="C6069" s="8" t="s">
        <v>1466</v>
      </c>
      <c r="D6069" s="8" t="s">
        <v>6873</v>
      </c>
      <c r="E6069" s="9">
        <v>235</v>
      </c>
      <c r="F6069" s="8" t="s">
        <v>1466</v>
      </c>
    </row>
    <row r="6070" spans="1:6" ht="15" x14ac:dyDescent="0.25">
      <c r="A6070" s="8" t="s">
        <v>1464</v>
      </c>
      <c r="B6070" s="8" t="s">
        <v>1489</v>
      </c>
      <c r="C6070" s="8" t="s">
        <v>1466</v>
      </c>
      <c r="D6070" s="8" t="s">
        <v>6694</v>
      </c>
      <c r="E6070" s="9">
        <v>99</v>
      </c>
      <c r="F6070" s="8" t="s">
        <v>1466</v>
      </c>
    </row>
    <row r="6071" spans="1:6" ht="15" x14ac:dyDescent="0.25">
      <c r="A6071" s="8" t="s">
        <v>1464</v>
      </c>
      <c r="B6071" s="8" t="s">
        <v>1489</v>
      </c>
      <c r="C6071" s="8" t="s">
        <v>1466</v>
      </c>
      <c r="D6071" s="8" t="s">
        <v>6874</v>
      </c>
      <c r="E6071" s="9">
        <v>285</v>
      </c>
      <c r="F6071" s="8" t="s">
        <v>1466</v>
      </c>
    </row>
    <row r="6072" spans="1:6" ht="15" x14ac:dyDescent="0.25">
      <c r="A6072" s="8" t="s">
        <v>1464</v>
      </c>
      <c r="B6072" s="8" t="s">
        <v>1489</v>
      </c>
      <c r="C6072" s="8" t="s">
        <v>1466</v>
      </c>
      <c r="D6072" s="8" t="s">
        <v>6875</v>
      </c>
      <c r="E6072" s="9">
        <v>573</v>
      </c>
      <c r="F6072" s="8" t="s">
        <v>1466</v>
      </c>
    </row>
    <row r="6073" spans="1:6" ht="15" x14ac:dyDescent="0.25">
      <c r="A6073" s="8" t="s">
        <v>1464</v>
      </c>
      <c r="B6073" s="8" t="s">
        <v>1489</v>
      </c>
      <c r="C6073" s="8" t="s">
        <v>1466</v>
      </c>
      <c r="D6073" s="8" t="s">
        <v>6876</v>
      </c>
      <c r="E6073" s="9">
        <v>266</v>
      </c>
      <c r="F6073" s="8" t="s">
        <v>1466</v>
      </c>
    </row>
    <row r="6074" spans="1:6" ht="15" x14ac:dyDescent="0.25">
      <c r="A6074" s="8" t="s">
        <v>1464</v>
      </c>
      <c r="B6074" s="8" t="s">
        <v>1489</v>
      </c>
      <c r="C6074" s="8" t="s">
        <v>1466</v>
      </c>
      <c r="D6074" s="8" t="s">
        <v>6877</v>
      </c>
      <c r="E6074" s="9">
        <v>674</v>
      </c>
      <c r="F6074" s="8" t="s">
        <v>1466</v>
      </c>
    </row>
    <row r="6075" spans="1:6" ht="15" x14ac:dyDescent="0.25">
      <c r="A6075" s="8" t="s">
        <v>1464</v>
      </c>
      <c r="B6075" s="8" t="s">
        <v>1489</v>
      </c>
      <c r="C6075" s="8" t="s">
        <v>1493</v>
      </c>
      <c r="D6075" s="8" t="s">
        <v>6878</v>
      </c>
      <c r="E6075" s="9">
        <v>219</v>
      </c>
      <c r="F6075" s="8" t="s">
        <v>1466</v>
      </c>
    </row>
    <row r="6076" spans="1:6" ht="15" x14ac:dyDescent="0.25">
      <c r="A6076" s="8" t="s">
        <v>1464</v>
      </c>
      <c r="B6076" s="8" t="s">
        <v>1489</v>
      </c>
      <c r="C6076" s="8" t="s">
        <v>1493</v>
      </c>
      <c r="D6076" s="8" t="s">
        <v>6879</v>
      </c>
      <c r="E6076" s="9">
        <v>245</v>
      </c>
      <c r="F6076" s="8" t="s">
        <v>1466</v>
      </c>
    </row>
    <row r="6077" spans="1:6" ht="15" x14ac:dyDescent="0.25">
      <c r="A6077" s="8" t="s">
        <v>1464</v>
      </c>
      <c r="B6077" s="8" t="s">
        <v>1489</v>
      </c>
      <c r="C6077" s="8" t="s">
        <v>1493</v>
      </c>
      <c r="D6077" s="8" t="s">
        <v>6880</v>
      </c>
      <c r="E6077" s="9">
        <v>283</v>
      </c>
      <c r="F6077" s="8" t="s">
        <v>1466</v>
      </c>
    </row>
    <row r="6078" spans="1:6" ht="15" x14ac:dyDescent="0.25">
      <c r="A6078" s="8" t="s">
        <v>1464</v>
      </c>
      <c r="B6078" s="8" t="s">
        <v>1489</v>
      </c>
      <c r="C6078" s="8" t="s">
        <v>1493</v>
      </c>
      <c r="D6078" s="8" t="s">
        <v>6861</v>
      </c>
      <c r="E6078" s="9">
        <v>207</v>
      </c>
      <c r="F6078" s="8" t="s">
        <v>1466</v>
      </c>
    </row>
    <row r="6079" spans="1:6" ht="15" x14ac:dyDescent="0.25">
      <c r="A6079" s="8" t="s">
        <v>1464</v>
      </c>
      <c r="B6079" s="8" t="s">
        <v>1489</v>
      </c>
      <c r="C6079" s="8" t="s">
        <v>1493</v>
      </c>
      <c r="D6079" s="8" t="s">
        <v>6862</v>
      </c>
      <c r="E6079" s="9">
        <v>269</v>
      </c>
      <c r="F6079" s="8" t="s">
        <v>1466</v>
      </c>
    </row>
    <row r="6080" spans="1:6" ht="15" x14ac:dyDescent="0.25">
      <c r="A6080" s="8" t="s">
        <v>1464</v>
      </c>
      <c r="B6080" s="8" t="s">
        <v>1489</v>
      </c>
      <c r="C6080" s="8" t="s">
        <v>1493</v>
      </c>
      <c r="D6080" s="8" t="s">
        <v>6881</v>
      </c>
      <c r="E6080" s="9">
        <v>313</v>
      </c>
      <c r="F6080" s="8" t="s">
        <v>1466</v>
      </c>
    </row>
    <row r="6081" spans="1:6" ht="15" x14ac:dyDescent="0.25">
      <c r="A6081" s="8" t="s">
        <v>1464</v>
      </c>
      <c r="B6081" s="8" t="s">
        <v>1489</v>
      </c>
      <c r="C6081" s="8" t="s">
        <v>1493</v>
      </c>
      <c r="D6081" s="8" t="s">
        <v>6882</v>
      </c>
      <c r="E6081" s="9">
        <v>301</v>
      </c>
      <c r="F6081" s="8" t="s">
        <v>1466</v>
      </c>
    </row>
    <row r="6082" spans="1:6" ht="15" x14ac:dyDescent="0.25">
      <c r="A6082" s="8" t="s">
        <v>1464</v>
      </c>
      <c r="B6082" s="8" t="s">
        <v>1489</v>
      </c>
      <c r="C6082" s="8" t="s">
        <v>1493</v>
      </c>
      <c r="D6082" s="8" t="s">
        <v>6883</v>
      </c>
      <c r="E6082" s="9">
        <v>332</v>
      </c>
      <c r="F6082" s="8" t="s">
        <v>1466</v>
      </c>
    </row>
    <row r="6083" spans="1:6" ht="15" x14ac:dyDescent="0.25">
      <c r="A6083" s="8" t="s">
        <v>1464</v>
      </c>
      <c r="B6083" s="8" t="s">
        <v>1489</v>
      </c>
      <c r="C6083" s="8" t="s">
        <v>1493</v>
      </c>
      <c r="D6083" s="8" t="s">
        <v>6884</v>
      </c>
      <c r="E6083" s="9">
        <v>243</v>
      </c>
      <c r="F6083" s="8" t="s">
        <v>1466</v>
      </c>
    </row>
    <row r="6084" spans="1:6" ht="15" x14ac:dyDescent="0.25">
      <c r="A6084" s="8" t="s">
        <v>1464</v>
      </c>
      <c r="B6084" s="8" t="s">
        <v>1489</v>
      </c>
      <c r="C6084" s="8" t="s">
        <v>1493</v>
      </c>
      <c r="D6084" s="8" t="s">
        <v>6885</v>
      </c>
      <c r="E6084" s="9">
        <v>277</v>
      </c>
      <c r="F6084" s="8" t="s">
        <v>1466</v>
      </c>
    </row>
    <row r="6085" spans="1:6" ht="15" x14ac:dyDescent="0.25">
      <c r="A6085" s="8" t="s">
        <v>1464</v>
      </c>
      <c r="B6085" s="8" t="s">
        <v>1489</v>
      </c>
      <c r="C6085" s="8" t="s">
        <v>1493</v>
      </c>
      <c r="D6085" s="8" t="s">
        <v>6886</v>
      </c>
      <c r="E6085" s="9">
        <v>492</v>
      </c>
      <c r="F6085" s="8" t="s">
        <v>1466</v>
      </c>
    </row>
    <row r="6086" spans="1:6" ht="15" x14ac:dyDescent="0.25">
      <c r="A6086" s="8" t="s">
        <v>1464</v>
      </c>
      <c r="B6086" s="8" t="s">
        <v>1489</v>
      </c>
      <c r="C6086" s="8" t="s">
        <v>1493</v>
      </c>
      <c r="D6086" s="8" t="s">
        <v>6887</v>
      </c>
      <c r="E6086" s="9">
        <v>308</v>
      </c>
      <c r="F6086" s="8" t="s">
        <v>1466</v>
      </c>
    </row>
    <row r="6087" spans="1:6" ht="15" x14ac:dyDescent="0.25">
      <c r="A6087" s="8" t="s">
        <v>1464</v>
      </c>
      <c r="B6087" s="8" t="s">
        <v>1489</v>
      </c>
      <c r="C6087" s="8" t="s">
        <v>1493</v>
      </c>
      <c r="D6087" s="8" t="s">
        <v>6888</v>
      </c>
      <c r="E6087" s="9">
        <v>353</v>
      </c>
      <c r="F6087" s="8" t="s">
        <v>1466</v>
      </c>
    </row>
    <row r="6088" spans="1:6" ht="15" x14ac:dyDescent="0.25">
      <c r="A6088" s="8" t="s">
        <v>1464</v>
      </c>
      <c r="B6088" s="8" t="s">
        <v>1489</v>
      </c>
      <c r="C6088" s="8" t="s">
        <v>1493</v>
      </c>
      <c r="D6088" s="8" t="s">
        <v>6889</v>
      </c>
      <c r="E6088" s="9">
        <v>390</v>
      </c>
      <c r="F6088" s="8" t="s">
        <v>1466</v>
      </c>
    </row>
    <row r="6089" spans="1:6" ht="15" x14ac:dyDescent="0.25">
      <c r="A6089" s="8" t="s">
        <v>1464</v>
      </c>
      <c r="B6089" s="8" t="s">
        <v>1489</v>
      </c>
      <c r="C6089" s="8" t="s">
        <v>1493</v>
      </c>
      <c r="D6089" s="8" t="s">
        <v>6837</v>
      </c>
      <c r="E6089" s="9">
        <v>199</v>
      </c>
      <c r="F6089" s="8" t="s">
        <v>1466</v>
      </c>
    </row>
    <row r="6090" spans="1:6" ht="15" x14ac:dyDescent="0.25">
      <c r="A6090" s="8" t="s">
        <v>1464</v>
      </c>
      <c r="B6090" s="8" t="s">
        <v>1489</v>
      </c>
      <c r="C6090" s="8" t="s">
        <v>1493</v>
      </c>
      <c r="D6090" s="8" t="s">
        <v>6838</v>
      </c>
      <c r="E6090" s="9">
        <v>33</v>
      </c>
      <c r="F6090" s="8" t="s">
        <v>1466</v>
      </c>
    </row>
    <row r="6091" spans="1:6" ht="15" x14ac:dyDescent="0.25">
      <c r="A6091" s="8" t="s">
        <v>1464</v>
      </c>
      <c r="B6091" s="8" t="s">
        <v>1489</v>
      </c>
      <c r="C6091" s="8" t="s">
        <v>1493</v>
      </c>
      <c r="D6091" s="8" t="s">
        <v>6840</v>
      </c>
      <c r="E6091" s="9">
        <v>91</v>
      </c>
      <c r="F6091" s="8" t="s">
        <v>1466</v>
      </c>
    </row>
    <row r="6092" spans="1:6" ht="15" x14ac:dyDescent="0.25">
      <c r="A6092" s="8" t="s">
        <v>1464</v>
      </c>
      <c r="B6092" s="8" t="s">
        <v>1489</v>
      </c>
      <c r="C6092" s="8" t="s">
        <v>307</v>
      </c>
      <c r="D6092" s="8" t="s">
        <v>6890</v>
      </c>
      <c r="E6092" s="9">
        <v>187</v>
      </c>
      <c r="F6092" s="8" t="s">
        <v>1466</v>
      </c>
    </row>
    <row r="6093" spans="1:6" ht="15" x14ac:dyDescent="0.25">
      <c r="A6093" s="8" t="s">
        <v>1464</v>
      </c>
      <c r="B6093" s="8" t="s">
        <v>1489</v>
      </c>
      <c r="C6093" s="8" t="s">
        <v>307</v>
      </c>
      <c r="D6093" s="8" t="s">
        <v>6891</v>
      </c>
      <c r="E6093" s="9">
        <v>235</v>
      </c>
      <c r="F6093" s="8" t="s">
        <v>1466</v>
      </c>
    </row>
    <row r="6094" spans="1:6" ht="15" x14ac:dyDescent="0.25">
      <c r="A6094" s="8" t="s">
        <v>1464</v>
      </c>
      <c r="B6094" s="8" t="s">
        <v>1489</v>
      </c>
      <c r="C6094" s="8" t="s">
        <v>307</v>
      </c>
      <c r="D6094" s="8" t="s">
        <v>6892</v>
      </c>
      <c r="E6094" s="9">
        <v>177</v>
      </c>
      <c r="F6094" s="8" t="s">
        <v>1466</v>
      </c>
    </row>
    <row r="6095" spans="1:6" ht="15" x14ac:dyDescent="0.25">
      <c r="A6095" s="8" t="s">
        <v>1464</v>
      </c>
      <c r="B6095" s="8" t="s">
        <v>1489</v>
      </c>
      <c r="C6095" s="8" t="s">
        <v>307</v>
      </c>
      <c r="D6095" s="8" t="s">
        <v>6893</v>
      </c>
      <c r="E6095" s="9">
        <v>321</v>
      </c>
      <c r="F6095" s="8" t="s">
        <v>1466</v>
      </c>
    </row>
    <row r="6096" spans="1:6" ht="15" x14ac:dyDescent="0.25">
      <c r="A6096" s="8" t="s">
        <v>1464</v>
      </c>
      <c r="B6096" s="8" t="s">
        <v>1489</v>
      </c>
      <c r="C6096" s="8" t="s">
        <v>307</v>
      </c>
      <c r="D6096" s="8" t="s">
        <v>6894</v>
      </c>
      <c r="E6096" s="9">
        <v>133</v>
      </c>
      <c r="F6096" s="8" t="s">
        <v>1466</v>
      </c>
    </row>
    <row r="6097" spans="1:6" ht="15" x14ac:dyDescent="0.25">
      <c r="A6097" s="8" t="s">
        <v>1464</v>
      </c>
      <c r="B6097" s="8" t="s">
        <v>1489</v>
      </c>
      <c r="C6097" s="8" t="s">
        <v>307</v>
      </c>
      <c r="D6097" s="8" t="s">
        <v>6895</v>
      </c>
      <c r="E6097" s="9">
        <v>127</v>
      </c>
      <c r="F6097" s="8" t="s">
        <v>1466</v>
      </c>
    </row>
    <row r="6098" spans="1:6" ht="15" x14ac:dyDescent="0.25">
      <c r="A6098" s="8" t="s">
        <v>1494</v>
      </c>
      <c r="B6098" s="8" t="s">
        <v>144</v>
      </c>
      <c r="C6098" s="8" t="s">
        <v>309</v>
      </c>
      <c r="D6098" s="8" t="s">
        <v>6896</v>
      </c>
      <c r="E6098" s="9">
        <v>321</v>
      </c>
      <c r="F6098" s="8" t="s">
        <v>309</v>
      </c>
    </row>
    <row r="6099" spans="1:6" ht="15" x14ac:dyDescent="0.25">
      <c r="A6099" s="8" t="s">
        <v>1494</v>
      </c>
      <c r="B6099" s="8" t="s">
        <v>144</v>
      </c>
      <c r="C6099" s="8" t="s">
        <v>309</v>
      </c>
      <c r="D6099" s="8" t="s">
        <v>6897</v>
      </c>
      <c r="E6099" s="9">
        <v>286</v>
      </c>
      <c r="F6099" s="8" t="s">
        <v>309</v>
      </c>
    </row>
    <row r="6100" spans="1:6" ht="15" x14ac:dyDescent="0.25">
      <c r="A6100" s="8" t="s">
        <v>1494</v>
      </c>
      <c r="B6100" s="8" t="s">
        <v>144</v>
      </c>
      <c r="C6100" s="8" t="s">
        <v>309</v>
      </c>
      <c r="D6100" s="8" t="s">
        <v>6898</v>
      </c>
      <c r="E6100" s="9">
        <v>353</v>
      </c>
      <c r="F6100" s="8" t="s">
        <v>309</v>
      </c>
    </row>
    <row r="6101" spans="1:6" ht="15" x14ac:dyDescent="0.25">
      <c r="A6101" s="8" t="s">
        <v>1494</v>
      </c>
      <c r="B6101" s="8" t="s">
        <v>144</v>
      </c>
      <c r="C6101" s="8" t="s">
        <v>309</v>
      </c>
      <c r="D6101" s="8" t="s">
        <v>6899</v>
      </c>
      <c r="E6101" s="9">
        <v>331</v>
      </c>
      <c r="F6101" s="8" t="s">
        <v>309</v>
      </c>
    </row>
    <row r="6102" spans="1:6" ht="15" x14ac:dyDescent="0.25">
      <c r="A6102" s="8" t="s">
        <v>1494</v>
      </c>
      <c r="B6102" s="8" t="s">
        <v>144</v>
      </c>
      <c r="C6102" s="8" t="s">
        <v>309</v>
      </c>
      <c r="D6102" s="8" t="s">
        <v>6900</v>
      </c>
      <c r="E6102" s="9">
        <v>382</v>
      </c>
      <c r="F6102" s="8" t="s">
        <v>309</v>
      </c>
    </row>
    <row r="6103" spans="1:6" ht="15" x14ac:dyDescent="0.25">
      <c r="A6103" s="8" t="s">
        <v>1494</v>
      </c>
      <c r="B6103" s="8" t="s">
        <v>144</v>
      </c>
      <c r="C6103" s="8" t="s">
        <v>309</v>
      </c>
      <c r="D6103" s="8" t="s">
        <v>6901</v>
      </c>
      <c r="E6103" s="9">
        <v>355</v>
      </c>
      <c r="F6103" s="8" t="s">
        <v>309</v>
      </c>
    </row>
    <row r="6104" spans="1:6" ht="15" x14ac:dyDescent="0.25">
      <c r="A6104" s="8" t="s">
        <v>1494</v>
      </c>
      <c r="B6104" s="8" t="s">
        <v>144</v>
      </c>
      <c r="C6104" s="8" t="s">
        <v>309</v>
      </c>
      <c r="D6104" s="8" t="s">
        <v>6902</v>
      </c>
      <c r="E6104" s="9">
        <v>322</v>
      </c>
      <c r="F6104" s="8" t="s">
        <v>309</v>
      </c>
    </row>
    <row r="6105" spans="1:6" ht="15" x14ac:dyDescent="0.25">
      <c r="A6105" s="8" t="s">
        <v>1494</v>
      </c>
      <c r="B6105" s="8" t="s">
        <v>144</v>
      </c>
      <c r="C6105" s="8" t="s">
        <v>309</v>
      </c>
      <c r="D6105" s="8" t="s">
        <v>6903</v>
      </c>
      <c r="E6105" s="9">
        <v>210</v>
      </c>
      <c r="F6105" s="8" t="s">
        <v>309</v>
      </c>
    </row>
    <row r="6106" spans="1:6" ht="15" x14ac:dyDescent="0.25">
      <c r="A6106" s="8" t="s">
        <v>1494</v>
      </c>
      <c r="B6106" s="8" t="s">
        <v>144</v>
      </c>
      <c r="C6106" s="8" t="s">
        <v>309</v>
      </c>
      <c r="D6106" s="8" t="s">
        <v>6904</v>
      </c>
      <c r="E6106" s="9">
        <v>246</v>
      </c>
      <c r="F6106" s="8" t="s">
        <v>309</v>
      </c>
    </row>
    <row r="6107" spans="1:6" ht="15" x14ac:dyDescent="0.25">
      <c r="A6107" s="8" t="s">
        <v>1494</v>
      </c>
      <c r="B6107" s="8" t="s">
        <v>144</v>
      </c>
      <c r="C6107" s="8" t="s">
        <v>309</v>
      </c>
      <c r="D6107" s="8" t="s">
        <v>6905</v>
      </c>
      <c r="E6107" s="9">
        <v>294</v>
      </c>
      <c r="F6107" s="8" t="s">
        <v>309</v>
      </c>
    </row>
    <row r="6108" spans="1:6" ht="15" x14ac:dyDescent="0.25">
      <c r="A6108" s="8" t="s">
        <v>1494</v>
      </c>
      <c r="B6108" s="8" t="s">
        <v>144</v>
      </c>
      <c r="C6108" s="8" t="s">
        <v>309</v>
      </c>
      <c r="D6108" s="8" t="s">
        <v>6906</v>
      </c>
      <c r="E6108" s="9">
        <v>135</v>
      </c>
      <c r="F6108" s="8" t="s">
        <v>309</v>
      </c>
    </row>
    <row r="6109" spans="1:6" ht="15" x14ac:dyDescent="0.25">
      <c r="A6109" s="8" t="s">
        <v>1494</v>
      </c>
      <c r="B6109" s="8" t="s">
        <v>156</v>
      </c>
      <c r="C6109" s="8" t="s">
        <v>309</v>
      </c>
      <c r="D6109" s="8" t="s">
        <v>6907</v>
      </c>
      <c r="E6109" s="9">
        <v>403</v>
      </c>
      <c r="F6109" s="8" t="s">
        <v>309</v>
      </c>
    </row>
    <row r="6110" spans="1:6" ht="15" x14ac:dyDescent="0.25">
      <c r="A6110" s="8" t="s">
        <v>1494</v>
      </c>
      <c r="B6110" s="8" t="s">
        <v>156</v>
      </c>
      <c r="C6110" s="8" t="s">
        <v>309</v>
      </c>
      <c r="D6110" s="8" t="s">
        <v>6908</v>
      </c>
      <c r="E6110" s="9">
        <v>200</v>
      </c>
      <c r="F6110" s="8" t="s">
        <v>309</v>
      </c>
    </row>
    <row r="6111" spans="1:6" ht="15" x14ac:dyDescent="0.25">
      <c r="A6111" s="8" t="s">
        <v>1494</v>
      </c>
      <c r="B6111" s="8" t="s">
        <v>156</v>
      </c>
      <c r="C6111" s="8" t="s">
        <v>309</v>
      </c>
      <c r="D6111" s="8" t="s">
        <v>6906</v>
      </c>
      <c r="E6111" s="9">
        <v>545</v>
      </c>
      <c r="F6111" s="8" t="s">
        <v>309</v>
      </c>
    </row>
    <row r="6112" spans="1:6" ht="15" x14ac:dyDescent="0.25">
      <c r="A6112" s="8" t="s">
        <v>1494</v>
      </c>
      <c r="B6112" s="8" t="s">
        <v>156</v>
      </c>
      <c r="C6112" s="8" t="s">
        <v>309</v>
      </c>
      <c r="D6112" s="8" t="s">
        <v>6909</v>
      </c>
      <c r="E6112" s="9">
        <v>364</v>
      </c>
      <c r="F6112" s="8" t="s">
        <v>309</v>
      </c>
    </row>
    <row r="6113" spans="1:6" ht="15" x14ac:dyDescent="0.25">
      <c r="A6113" s="8" t="s">
        <v>1494</v>
      </c>
      <c r="B6113" s="8" t="s">
        <v>156</v>
      </c>
      <c r="C6113" s="8" t="s">
        <v>309</v>
      </c>
      <c r="D6113" s="8" t="s">
        <v>6910</v>
      </c>
      <c r="E6113" s="9">
        <v>235</v>
      </c>
      <c r="F6113" s="8" t="s">
        <v>309</v>
      </c>
    </row>
    <row r="6114" spans="1:6" ht="15" x14ac:dyDescent="0.25">
      <c r="A6114" s="8" t="s">
        <v>1494</v>
      </c>
      <c r="B6114" s="8" t="s">
        <v>156</v>
      </c>
      <c r="C6114" s="8" t="s">
        <v>309</v>
      </c>
      <c r="D6114" s="8" t="s">
        <v>6911</v>
      </c>
      <c r="E6114" s="9">
        <v>261</v>
      </c>
      <c r="F6114" s="8" t="s">
        <v>309</v>
      </c>
    </row>
    <row r="6115" spans="1:6" ht="15" x14ac:dyDescent="0.25">
      <c r="A6115" s="8" t="s">
        <v>1494</v>
      </c>
      <c r="B6115" s="8" t="s">
        <v>156</v>
      </c>
      <c r="C6115" s="8" t="s">
        <v>309</v>
      </c>
      <c r="D6115" s="8" t="s">
        <v>6912</v>
      </c>
      <c r="E6115" s="9">
        <v>456</v>
      </c>
      <c r="F6115" s="8" t="s">
        <v>309</v>
      </c>
    </row>
    <row r="6116" spans="1:6" ht="15" x14ac:dyDescent="0.25">
      <c r="A6116" s="8" t="s">
        <v>1494</v>
      </c>
      <c r="B6116" s="8" t="s">
        <v>156</v>
      </c>
      <c r="C6116" s="8" t="s">
        <v>309</v>
      </c>
      <c r="D6116" s="8" t="s">
        <v>6913</v>
      </c>
      <c r="E6116" s="9">
        <v>275</v>
      </c>
      <c r="F6116" s="8" t="s">
        <v>309</v>
      </c>
    </row>
    <row r="6117" spans="1:6" ht="15" x14ac:dyDescent="0.25">
      <c r="A6117" s="8" t="s">
        <v>1494</v>
      </c>
      <c r="B6117" s="8" t="s">
        <v>156</v>
      </c>
      <c r="C6117" s="8" t="s">
        <v>309</v>
      </c>
      <c r="D6117" s="8" t="s">
        <v>6914</v>
      </c>
      <c r="E6117" s="9">
        <v>232</v>
      </c>
      <c r="F6117" s="8" t="s">
        <v>309</v>
      </c>
    </row>
    <row r="6118" spans="1:6" ht="15" x14ac:dyDescent="0.25">
      <c r="A6118" s="8" t="s">
        <v>1494</v>
      </c>
      <c r="B6118" s="8" t="s">
        <v>149</v>
      </c>
      <c r="C6118" s="8" t="s">
        <v>1495</v>
      </c>
      <c r="D6118" s="8" t="s">
        <v>6915</v>
      </c>
      <c r="E6118" s="9">
        <v>319</v>
      </c>
      <c r="F6118" s="8" t="s">
        <v>309</v>
      </c>
    </row>
    <row r="6119" spans="1:6" ht="15" x14ac:dyDescent="0.25">
      <c r="A6119" s="8" t="s">
        <v>1494</v>
      </c>
      <c r="B6119" s="8" t="s">
        <v>149</v>
      </c>
      <c r="C6119" s="8" t="s">
        <v>1495</v>
      </c>
      <c r="D6119" s="8" t="s">
        <v>6916</v>
      </c>
      <c r="E6119" s="9">
        <v>295</v>
      </c>
      <c r="F6119" s="8" t="s">
        <v>309</v>
      </c>
    </row>
    <row r="6120" spans="1:6" ht="15" x14ac:dyDescent="0.25">
      <c r="A6120" s="8" t="s">
        <v>1494</v>
      </c>
      <c r="B6120" s="8" t="s">
        <v>149</v>
      </c>
      <c r="C6120" s="8" t="s">
        <v>1495</v>
      </c>
      <c r="D6120" s="8" t="s">
        <v>6917</v>
      </c>
      <c r="E6120" s="9">
        <v>429</v>
      </c>
      <c r="F6120" s="8" t="s">
        <v>309</v>
      </c>
    </row>
    <row r="6121" spans="1:6" ht="15" x14ac:dyDescent="0.25">
      <c r="A6121" s="8" t="s">
        <v>1494</v>
      </c>
      <c r="B6121" s="8" t="s">
        <v>149</v>
      </c>
      <c r="C6121" s="8" t="s">
        <v>308</v>
      </c>
      <c r="D6121" s="8" t="s">
        <v>6918</v>
      </c>
      <c r="E6121" s="9">
        <v>323</v>
      </c>
      <c r="F6121" s="8" t="s">
        <v>309</v>
      </c>
    </row>
    <row r="6122" spans="1:6" ht="15" x14ac:dyDescent="0.25">
      <c r="A6122" s="8" t="s">
        <v>1494</v>
      </c>
      <c r="B6122" s="8" t="s">
        <v>149</v>
      </c>
      <c r="C6122" s="8" t="s">
        <v>308</v>
      </c>
      <c r="D6122" s="8" t="s">
        <v>6915</v>
      </c>
      <c r="E6122" s="9">
        <v>112</v>
      </c>
      <c r="F6122" s="8" t="s">
        <v>309</v>
      </c>
    </row>
    <row r="6123" spans="1:6" ht="15" x14ac:dyDescent="0.25">
      <c r="A6123" s="8" t="s">
        <v>1494</v>
      </c>
      <c r="B6123" s="8" t="s">
        <v>149</v>
      </c>
      <c r="C6123" s="8" t="s">
        <v>308</v>
      </c>
      <c r="D6123" s="8" t="s">
        <v>6916</v>
      </c>
      <c r="E6123" s="9">
        <v>23</v>
      </c>
      <c r="F6123" s="8" t="s">
        <v>309</v>
      </c>
    </row>
    <row r="6124" spans="1:6" ht="15" x14ac:dyDescent="0.25">
      <c r="A6124" s="8" t="s">
        <v>1494</v>
      </c>
      <c r="B6124" s="8" t="s">
        <v>149</v>
      </c>
      <c r="C6124" s="8" t="s">
        <v>308</v>
      </c>
      <c r="D6124" s="8" t="s">
        <v>6919</v>
      </c>
      <c r="E6124" s="9">
        <v>346</v>
      </c>
      <c r="F6124" s="8" t="s">
        <v>309</v>
      </c>
    </row>
    <row r="6125" spans="1:6" ht="15" x14ac:dyDescent="0.25">
      <c r="A6125" s="8" t="s">
        <v>1494</v>
      </c>
      <c r="B6125" s="8" t="s">
        <v>149</v>
      </c>
      <c r="C6125" s="8" t="s">
        <v>308</v>
      </c>
      <c r="D6125" s="8" t="s">
        <v>2788</v>
      </c>
      <c r="E6125" s="9">
        <v>289</v>
      </c>
      <c r="F6125" s="8" t="s">
        <v>309</v>
      </c>
    </row>
    <row r="6126" spans="1:6" ht="15" x14ac:dyDescent="0.25">
      <c r="A6126" s="8" t="s">
        <v>1494</v>
      </c>
      <c r="B6126" s="8" t="s">
        <v>149</v>
      </c>
      <c r="C6126" s="8" t="s">
        <v>1298</v>
      </c>
      <c r="D6126" s="8" t="s">
        <v>6915</v>
      </c>
      <c r="E6126" s="9">
        <v>1</v>
      </c>
      <c r="F6126" s="8" t="s">
        <v>309</v>
      </c>
    </row>
    <row r="6127" spans="1:6" ht="15" x14ac:dyDescent="0.25">
      <c r="A6127" s="8" t="s">
        <v>1494</v>
      </c>
      <c r="B6127" s="8" t="s">
        <v>149</v>
      </c>
      <c r="C6127" s="8" t="s">
        <v>309</v>
      </c>
      <c r="D6127" s="8" t="s">
        <v>6920</v>
      </c>
      <c r="E6127" s="9">
        <v>392</v>
      </c>
      <c r="F6127" s="8" t="s">
        <v>309</v>
      </c>
    </row>
    <row r="6128" spans="1:6" ht="15" x14ac:dyDescent="0.25">
      <c r="A6128" s="8" t="s">
        <v>1494</v>
      </c>
      <c r="B6128" s="8" t="s">
        <v>149</v>
      </c>
      <c r="C6128" s="8" t="s">
        <v>309</v>
      </c>
      <c r="D6128" s="8" t="s">
        <v>6921</v>
      </c>
      <c r="E6128" s="9">
        <v>198</v>
      </c>
      <c r="F6128" s="8" t="s">
        <v>309</v>
      </c>
    </row>
    <row r="6129" spans="1:6" ht="15" x14ac:dyDescent="0.25">
      <c r="A6129" s="8" t="s">
        <v>1494</v>
      </c>
      <c r="B6129" s="8" t="s">
        <v>149</v>
      </c>
      <c r="C6129" s="8" t="s">
        <v>309</v>
      </c>
      <c r="D6129" s="8" t="s">
        <v>6922</v>
      </c>
      <c r="E6129" s="9">
        <v>382</v>
      </c>
      <c r="F6129" s="8" t="s">
        <v>309</v>
      </c>
    </row>
    <row r="6130" spans="1:6" ht="15" x14ac:dyDescent="0.25">
      <c r="A6130" s="8" t="s">
        <v>1494</v>
      </c>
      <c r="B6130" s="8" t="s">
        <v>149</v>
      </c>
      <c r="C6130" s="8" t="s">
        <v>309</v>
      </c>
      <c r="D6130" s="8" t="s">
        <v>6923</v>
      </c>
      <c r="E6130" s="9">
        <v>168</v>
      </c>
      <c r="F6130" s="8" t="s">
        <v>309</v>
      </c>
    </row>
    <row r="6131" spans="1:6" ht="15" x14ac:dyDescent="0.25">
      <c r="A6131" s="8" t="s">
        <v>1494</v>
      </c>
      <c r="B6131" s="8" t="s">
        <v>151</v>
      </c>
      <c r="C6131" s="8" t="s">
        <v>1298</v>
      </c>
      <c r="D6131" s="8" t="s">
        <v>6924</v>
      </c>
      <c r="E6131" s="9">
        <v>226</v>
      </c>
      <c r="F6131" s="8" t="s">
        <v>309</v>
      </c>
    </row>
    <row r="6132" spans="1:6" ht="15" x14ac:dyDescent="0.25">
      <c r="A6132" s="8" t="s">
        <v>1494</v>
      </c>
      <c r="B6132" s="8" t="s">
        <v>151</v>
      </c>
      <c r="C6132" s="8" t="s">
        <v>1298</v>
      </c>
      <c r="D6132" s="8" t="s">
        <v>6925</v>
      </c>
      <c r="E6132" s="9">
        <v>288</v>
      </c>
      <c r="F6132" s="8" t="s">
        <v>309</v>
      </c>
    </row>
    <row r="6133" spans="1:6" ht="15" x14ac:dyDescent="0.25">
      <c r="A6133" s="8" t="s">
        <v>1494</v>
      </c>
      <c r="B6133" s="8" t="s">
        <v>151</v>
      </c>
      <c r="C6133" s="8" t="s">
        <v>1298</v>
      </c>
      <c r="D6133" s="8" t="s">
        <v>6926</v>
      </c>
      <c r="E6133" s="9">
        <v>260</v>
      </c>
      <c r="F6133" s="8" t="s">
        <v>309</v>
      </c>
    </row>
    <row r="6134" spans="1:6" ht="15" x14ac:dyDescent="0.25">
      <c r="A6134" s="8" t="s">
        <v>1494</v>
      </c>
      <c r="B6134" s="8" t="s">
        <v>151</v>
      </c>
      <c r="C6134" s="8" t="s">
        <v>1298</v>
      </c>
      <c r="D6134" s="8" t="s">
        <v>6927</v>
      </c>
      <c r="E6134" s="9">
        <v>324</v>
      </c>
      <c r="F6134" s="8" t="s">
        <v>309</v>
      </c>
    </row>
    <row r="6135" spans="1:6" ht="15" x14ac:dyDescent="0.25">
      <c r="A6135" s="8" t="s">
        <v>1494</v>
      </c>
      <c r="B6135" s="8" t="s">
        <v>151</v>
      </c>
      <c r="C6135" s="8" t="s">
        <v>1298</v>
      </c>
      <c r="D6135" s="8" t="s">
        <v>6928</v>
      </c>
      <c r="E6135" s="9">
        <v>313</v>
      </c>
      <c r="F6135" s="8" t="s">
        <v>309</v>
      </c>
    </row>
    <row r="6136" spans="1:6" ht="15" x14ac:dyDescent="0.25">
      <c r="A6136" s="8" t="s">
        <v>1494</v>
      </c>
      <c r="B6136" s="8" t="s">
        <v>151</v>
      </c>
      <c r="C6136" s="8" t="s">
        <v>1298</v>
      </c>
      <c r="D6136" s="8" t="s">
        <v>6929</v>
      </c>
      <c r="E6136" s="9">
        <v>193</v>
      </c>
      <c r="F6136" s="8" t="s">
        <v>309</v>
      </c>
    </row>
    <row r="6137" spans="1:6" ht="15" x14ac:dyDescent="0.25">
      <c r="A6137" s="8" t="s">
        <v>1494</v>
      </c>
      <c r="B6137" s="8" t="s">
        <v>151</v>
      </c>
      <c r="C6137" s="8" t="s">
        <v>1298</v>
      </c>
      <c r="D6137" s="8" t="s">
        <v>6930</v>
      </c>
      <c r="E6137" s="9">
        <v>316</v>
      </c>
      <c r="F6137" s="8" t="s">
        <v>309</v>
      </c>
    </row>
    <row r="6138" spans="1:6" ht="15" x14ac:dyDescent="0.25">
      <c r="A6138" s="8" t="s">
        <v>1494</v>
      </c>
      <c r="B6138" s="8" t="s">
        <v>151</v>
      </c>
      <c r="C6138" s="8" t="s">
        <v>1298</v>
      </c>
      <c r="D6138" s="8" t="s">
        <v>6931</v>
      </c>
      <c r="E6138" s="9">
        <v>287</v>
      </c>
      <c r="F6138" s="8" t="s">
        <v>309</v>
      </c>
    </row>
    <row r="6139" spans="1:6" ht="15" x14ac:dyDescent="0.25">
      <c r="A6139" s="8" t="s">
        <v>1494</v>
      </c>
      <c r="B6139" s="8" t="s">
        <v>151</v>
      </c>
      <c r="C6139" s="8" t="s">
        <v>1298</v>
      </c>
      <c r="D6139" s="8" t="s">
        <v>6932</v>
      </c>
      <c r="E6139" s="9">
        <v>367</v>
      </c>
      <c r="F6139" s="8" t="s">
        <v>309</v>
      </c>
    </row>
    <row r="6140" spans="1:6" ht="15" x14ac:dyDescent="0.25">
      <c r="A6140" s="8" t="s">
        <v>1494</v>
      </c>
      <c r="B6140" s="8" t="s">
        <v>151</v>
      </c>
      <c r="C6140" s="8" t="s">
        <v>1298</v>
      </c>
      <c r="D6140" s="8" t="s">
        <v>6933</v>
      </c>
      <c r="E6140" s="9">
        <v>167</v>
      </c>
      <c r="F6140" s="8" t="s">
        <v>309</v>
      </c>
    </row>
    <row r="6141" spans="1:6" ht="15" x14ac:dyDescent="0.25">
      <c r="A6141" s="8" t="s">
        <v>1494</v>
      </c>
      <c r="B6141" s="8" t="s">
        <v>151</v>
      </c>
      <c r="C6141" s="8" t="s">
        <v>1298</v>
      </c>
      <c r="D6141" s="8" t="s">
        <v>6934</v>
      </c>
      <c r="E6141" s="9">
        <v>420</v>
      </c>
      <c r="F6141" s="8" t="s">
        <v>309</v>
      </c>
    </row>
    <row r="6142" spans="1:6" ht="15" x14ac:dyDescent="0.25">
      <c r="A6142" s="8" t="s">
        <v>1496</v>
      </c>
      <c r="B6142" s="8" t="s">
        <v>1497</v>
      </c>
      <c r="C6142" s="8" t="s">
        <v>1498</v>
      </c>
      <c r="D6142" s="8" t="s">
        <v>6935</v>
      </c>
      <c r="E6142" s="9">
        <v>175</v>
      </c>
      <c r="F6142" s="8" t="s">
        <v>1499</v>
      </c>
    </row>
    <row r="6143" spans="1:6" ht="15" x14ac:dyDescent="0.25">
      <c r="A6143" s="8" t="s">
        <v>1496</v>
      </c>
      <c r="B6143" s="8" t="s">
        <v>1497</v>
      </c>
      <c r="C6143" s="8" t="s">
        <v>1498</v>
      </c>
      <c r="D6143" s="8" t="s">
        <v>6936</v>
      </c>
      <c r="E6143" s="9">
        <v>341</v>
      </c>
      <c r="F6143" s="8" t="s">
        <v>1499</v>
      </c>
    </row>
    <row r="6144" spans="1:6" ht="15" x14ac:dyDescent="0.25">
      <c r="A6144" s="8" t="s">
        <v>1496</v>
      </c>
      <c r="B6144" s="8" t="s">
        <v>1497</v>
      </c>
      <c r="C6144" s="8" t="s">
        <v>1498</v>
      </c>
      <c r="D6144" s="8" t="s">
        <v>6937</v>
      </c>
      <c r="E6144" s="9">
        <v>338</v>
      </c>
      <c r="F6144" s="8" t="s">
        <v>1499</v>
      </c>
    </row>
    <row r="6145" spans="1:6" ht="15" x14ac:dyDescent="0.25">
      <c r="A6145" s="8" t="s">
        <v>1496</v>
      </c>
      <c r="B6145" s="8" t="s">
        <v>1497</v>
      </c>
      <c r="C6145" s="8" t="s">
        <v>1498</v>
      </c>
      <c r="D6145" s="8" t="s">
        <v>6938</v>
      </c>
      <c r="E6145" s="9">
        <v>357</v>
      </c>
      <c r="F6145" s="8" t="s">
        <v>1499</v>
      </c>
    </row>
    <row r="6146" spans="1:6" ht="15" x14ac:dyDescent="0.25">
      <c r="A6146" s="8" t="s">
        <v>1496</v>
      </c>
      <c r="B6146" s="8" t="s">
        <v>1497</v>
      </c>
      <c r="C6146" s="8" t="s">
        <v>1498</v>
      </c>
      <c r="D6146" s="8" t="s">
        <v>6939</v>
      </c>
      <c r="E6146" s="9">
        <v>173</v>
      </c>
      <c r="F6146" s="8" t="s">
        <v>1499</v>
      </c>
    </row>
    <row r="6147" spans="1:6" ht="15" x14ac:dyDescent="0.25">
      <c r="A6147" s="8" t="s">
        <v>1496</v>
      </c>
      <c r="B6147" s="8" t="s">
        <v>1497</v>
      </c>
      <c r="C6147" s="8" t="s">
        <v>1498</v>
      </c>
      <c r="D6147" s="8" t="s">
        <v>6940</v>
      </c>
      <c r="E6147" s="9">
        <v>200</v>
      </c>
      <c r="F6147" s="8" t="s">
        <v>1499</v>
      </c>
    </row>
    <row r="6148" spans="1:6" ht="15" x14ac:dyDescent="0.25">
      <c r="A6148" s="8" t="s">
        <v>1496</v>
      </c>
      <c r="B6148" s="8" t="s">
        <v>1497</v>
      </c>
      <c r="C6148" s="8" t="s">
        <v>1498</v>
      </c>
      <c r="D6148" s="8" t="s">
        <v>6941</v>
      </c>
      <c r="E6148" s="9">
        <v>243</v>
      </c>
      <c r="F6148" s="8" t="s">
        <v>1499</v>
      </c>
    </row>
    <row r="6149" spans="1:6" ht="15" x14ac:dyDescent="0.25">
      <c r="A6149" s="8" t="s">
        <v>1496</v>
      </c>
      <c r="B6149" s="8" t="s">
        <v>1497</v>
      </c>
      <c r="C6149" s="8" t="s">
        <v>1498</v>
      </c>
      <c r="D6149" s="8" t="s">
        <v>6942</v>
      </c>
      <c r="E6149" s="9">
        <v>329</v>
      </c>
      <c r="F6149" s="8" t="s">
        <v>1499</v>
      </c>
    </row>
    <row r="6150" spans="1:6" ht="15" x14ac:dyDescent="0.25">
      <c r="A6150" s="8" t="s">
        <v>1496</v>
      </c>
      <c r="B6150" s="8" t="s">
        <v>1497</v>
      </c>
      <c r="C6150" s="8" t="s">
        <v>1498</v>
      </c>
      <c r="D6150" s="8" t="s">
        <v>6943</v>
      </c>
      <c r="E6150" s="9">
        <v>325</v>
      </c>
      <c r="F6150" s="8" t="s">
        <v>1499</v>
      </c>
    </row>
    <row r="6151" spans="1:6" ht="15" x14ac:dyDescent="0.25">
      <c r="A6151" s="8" t="s">
        <v>1496</v>
      </c>
      <c r="B6151" s="8" t="s">
        <v>1497</v>
      </c>
      <c r="C6151" s="8" t="s">
        <v>1498</v>
      </c>
      <c r="D6151" s="8" t="s">
        <v>6944</v>
      </c>
      <c r="E6151" s="9">
        <v>310</v>
      </c>
      <c r="F6151" s="8" t="s">
        <v>1499</v>
      </c>
    </row>
    <row r="6152" spans="1:6" ht="15" x14ac:dyDescent="0.25">
      <c r="A6152" s="8" t="s">
        <v>1496</v>
      </c>
      <c r="B6152" s="8" t="s">
        <v>1497</v>
      </c>
      <c r="C6152" s="8" t="s">
        <v>1498</v>
      </c>
      <c r="D6152" s="8" t="s">
        <v>6945</v>
      </c>
      <c r="E6152" s="9">
        <v>366</v>
      </c>
      <c r="F6152" s="8" t="s">
        <v>1499</v>
      </c>
    </row>
    <row r="6153" spans="1:6" ht="15" x14ac:dyDescent="0.25">
      <c r="A6153" s="8" t="s">
        <v>1496</v>
      </c>
      <c r="B6153" s="8" t="s">
        <v>1497</v>
      </c>
      <c r="C6153" s="8" t="s">
        <v>1498</v>
      </c>
      <c r="D6153" s="8" t="s">
        <v>6946</v>
      </c>
      <c r="E6153" s="9">
        <v>312</v>
      </c>
      <c r="F6153" s="8" t="s">
        <v>1499</v>
      </c>
    </row>
    <row r="6154" spans="1:6" ht="15" x14ac:dyDescent="0.25">
      <c r="A6154" s="8" t="s">
        <v>1496</v>
      </c>
      <c r="B6154" s="8" t="s">
        <v>1497</v>
      </c>
      <c r="C6154" s="8" t="s">
        <v>1498</v>
      </c>
      <c r="D6154" s="8" t="s">
        <v>6947</v>
      </c>
      <c r="E6154" s="9">
        <v>332</v>
      </c>
      <c r="F6154" s="8" t="s">
        <v>1499</v>
      </c>
    </row>
    <row r="6155" spans="1:6" ht="15" x14ac:dyDescent="0.25">
      <c r="A6155" s="8" t="s">
        <v>1496</v>
      </c>
      <c r="B6155" s="8" t="s">
        <v>1497</v>
      </c>
      <c r="C6155" s="8" t="s">
        <v>1498</v>
      </c>
      <c r="D6155" s="8" t="s">
        <v>6948</v>
      </c>
      <c r="E6155" s="9">
        <v>189</v>
      </c>
      <c r="F6155" s="8" t="s">
        <v>1499</v>
      </c>
    </row>
    <row r="6156" spans="1:6" ht="15" x14ac:dyDescent="0.25">
      <c r="A6156" s="8" t="s">
        <v>1496</v>
      </c>
      <c r="B6156" s="8" t="s">
        <v>1497</v>
      </c>
      <c r="C6156" s="8" t="s">
        <v>1498</v>
      </c>
      <c r="D6156" s="8" t="s">
        <v>6949</v>
      </c>
      <c r="E6156" s="9">
        <v>279</v>
      </c>
      <c r="F6156" s="8" t="s">
        <v>1499</v>
      </c>
    </row>
    <row r="6157" spans="1:6" ht="15" x14ac:dyDescent="0.25">
      <c r="A6157" s="8" t="s">
        <v>1496</v>
      </c>
      <c r="B6157" s="8" t="s">
        <v>1497</v>
      </c>
      <c r="C6157" s="8" t="s">
        <v>1498</v>
      </c>
      <c r="D6157" s="8" t="s">
        <v>6950</v>
      </c>
      <c r="E6157" s="9">
        <v>379</v>
      </c>
      <c r="F6157" s="8" t="s">
        <v>1499</v>
      </c>
    </row>
    <row r="6158" spans="1:6" ht="15" x14ac:dyDescent="0.25">
      <c r="A6158" s="8" t="s">
        <v>1496</v>
      </c>
      <c r="B6158" s="8" t="s">
        <v>1497</v>
      </c>
      <c r="C6158" s="8" t="s">
        <v>1498</v>
      </c>
      <c r="D6158" s="8" t="s">
        <v>6951</v>
      </c>
      <c r="E6158" s="9">
        <v>401</v>
      </c>
      <c r="F6158" s="8" t="s">
        <v>1499</v>
      </c>
    </row>
    <row r="6159" spans="1:6" ht="15" x14ac:dyDescent="0.25">
      <c r="A6159" s="8" t="s">
        <v>1496</v>
      </c>
      <c r="B6159" s="8" t="s">
        <v>1497</v>
      </c>
      <c r="C6159" s="8" t="s">
        <v>1498</v>
      </c>
      <c r="D6159" s="8" t="s">
        <v>6952</v>
      </c>
      <c r="E6159" s="9">
        <v>205</v>
      </c>
      <c r="F6159" s="8" t="s">
        <v>1499</v>
      </c>
    </row>
    <row r="6160" spans="1:6" ht="15" x14ac:dyDescent="0.25">
      <c r="A6160" s="8" t="s">
        <v>1496</v>
      </c>
      <c r="B6160" s="8" t="s">
        <v>1497</v>
      </c>
      <c r="C6160" s="8" t="s">
        <v>1498</v>
      </c>
      <c r="D6160" s="8" t="s">
        <v>6953</v>
      </c>
      <c r="E6160" s="9">
        <v>431</v>
      </c>
      <c r="F6160" s="8" t="s">
        <v>1499</v>
      </c>
    </row>
    <row r="6161" spans="1:6" ht="15" x14ac:dyDescent="0.25">
      <c r="A6161" s="8" t="s">
        <v>1496</v>
      </c>
      <c r="B6161" s="8" t="s">
        <v>1497</v>
      </c>
      <c r="C6161" s="8" t="s">
        <v>1498</v>
      </c>
      <c r="D6161" s="8" t="s">
        <v>6954</v>
      </c>
      <c r="E6161" s="9">
        <v>278</v>
      </c>
      <c r="F6161" s="8" t="s">
        <v>1499</v>
      </c>
    </row>
    <row r="6162" spans="1:6" ht="15" x14ac:dyDescent="0.25">
      <c r="A6162" s="8" t="s">
        <v>1496</v>
      </c>
      <c r="B6162" s="8" t="s">
        <v>1497</v>
      </c>
      <c r="C6162" s="8" t="s">
        <v>1498</v>
      </c>
      <c r="D6162" s="8" t="s">
        <v>6955</v>
      </c>
      <c r="E6162" s="9">
        <v>239</v>
      </c>
      <c r="F6162" s="8" t="s">
        <v>1499</v>
      </c>
    </row>
    <row r="6163" spans="1:6" ht="15" x14ac:dyDescent="0.25">
      <c r="A6163" s="8" t="s">
        <v>1496</v>
      </c>
      <c r="B6163" s="8" t="s">
        <v>1497</v>
      </c>
      <c r="C6163" s="8" t="s">
        <v>1498</v>
      </c>
      <c r="D6163" s="8" t="s">
        <v>6956</v>
      </c>
      <c r="E6163" s="9">
        <v>235</v>
      </c>
      <c r="F6163" s="8" t="s">
        <v>1499</v>
      </c>
    </row>
    <row r="6164" spans="1:6" ht="15" x14ac:dyDescent="0.25">
      <c r="A6164" s="8" t="s">
        <v>1496</v>
      </c>
      <c r="B6164" s="8" t="s">
        <v>1497</v>
      </c>
      <c r="C6164" s="8" t="s">
        <v>1498</v>
      </c>
      <c r="D6164" s="8" t="s">
        <v>6957</v>
      </c>
      <c r="E6164" s="9">
        <v>11</v>
      </c>
      <c r="F6164" s="8" t="s">
        <v>1499</v>
      </c>
    </row>
    <row r="6165" spans="1:6" ht="15" x14ac:dyDescent="0.25">
      <c r="A6165" s="8" t="s">
        <v>1496</v>
      </c>
      <c r="B6165" s="8" t="s">
        <v>1497</v>
      </c>
      <c r="C6165" s="8" t="s">
        <v>1498</v>
      </c>
      <c r="D6165" s="8" t="s">
        <v>6958</v>
      </c>
      <c r="E6165" s="9">
        <v>13</v>
      </c>
      <c r="F6165" s="8" t="s">
        <v>1499</v>
      </c>
    </row>
    <row r="6166" spans="1:6" ht="15" x14ac:dyDescent="0.25">
      <c r="A6166" s="8" t="s">
        <v>1496</v>
      </c>
      <c r="B6166" s="8" t="s">
        <v>1497</v>
      </c>
      <c r="C6166" s="8" t="s">
        <v>1498</v>
      </c>
      <c r="D6166" s="8" t="s">
        <v>6959</v>
      </c>
      <c r="E6166" s="9">
        <v>29</v>
      </c>
      <c r="F6166" s="8" t="s">
        <v>1499</v>
      </c>
    </row>
    <row r="6167" spans="1:6" ht="15" x14ac:dyDescent="0.25">
      <c r="A6167" s="8" t="s">
        <v>1496</v>
      </c>
      <c r="B6167" s="8" t="s">
        <v>1497</v>
      </c>
      <c r="C6167" s="8" t="s">
        <v>1498</v>
      </c>
      <c r="D6167" s="8" t="s">
        <v>6960</v>
      </c>
      <c r="E6167" s="9">
        <v>34</v>
      </c>
      <c r="F6167" s="8" t="s">
        <v>1499</v>
      </c>
    </row>
    <row r="6168" spans="1:6" ht="15" x14ac:dyDescent="0.25">
      <c r="A6168" s="8" t="s">
        <v>1496</v>
      </c>
      <c r="B6168" s="8" t="s">
        <v>1497</v>
      </c>
      <c r="C6168" s="8" t="s">
        <v>1500</v>
      </c>
      <c r="D6168" s="8" t="s">
        <v>6961</v>
      </c>
      <c r="E6168" s="9">
        <v>411</v>
      </c>
      <c r="F6168" s="8" t="s">
        <v>1499</v>
      </c>
    </row>
    <row r="6169" spans="1:6" ht="15" x14ac:dyDescent="0.25">
      <c r="A6169" s="8" t="s">
        <v>1496</v>
      </c>
      <c r="B6169" s="8" t="s">
        <v>1497</v>
      </c>
      <c r="C6169" s="8" t="s">
        <v>1500</v>
      </c>
      <c r="D6169" s="8" t="s">
        <v>6962</v>
      </c>
      <c r="E6169" s="9">
        <v>21</v>
      </c>
      <c r="F6169" s="8" t="s">
        <v>1499</v>
      </c>
    </row>
    <row r="6170" spans="1:6" ht="15" x14ac:dyDescent="0.25">
      <c r="A6170" s="8" t="s">
        <v>1496</v>
      </c>
      <c r="B6170" s="8" t="s">
        <v>1497</v>
      </c>
      <c r="C6170" s="8" t="s">
        <v>1500</v>
      </c>
      <c r="D6170" s="8" t="s">
        <v>6963</v>
      </c>
      <c r="E6170" s="9">
        <v>409</v>
      </c>
      <c r="F6170" s="8" t="s">
        <v>1499</v>
      </c>
    </row>
    <row r="6171" spans="1:6" ht="15" x14ac:dyDescent="0.25">
      <c r="A6171" s="8" t="s">
        <v>1496</v>
      </c>
      <c r="B6171" s="8" t="s">
        <v>1497</v>
      </c>
      <c r="C6171" s="8" t="s">
        <v>1500</v>
      </c>
      <c r="D6171" s="8" t="s">
        <v>6964</v>
      </c>
      <c r="E6171" s="9">
        <v>371</v>
      </c>
      <c r="F6171" s="8" t="s">
        <v>1499</v>
      </c>
    </row>
    <row r="6172" spans="1:6" ht="15" x14ac:dyDescent="0.25">
      <c r="A6172" s="8" t="s">
        <v>1496</v>
      </c>
      <c r="B6172" s="8" t="s">
        <v>1497</v>
      </c>
      <c r="C6172" s="8" t="s">
        <v>1500</v>
      </c>
      <c r="D6172" s="8" t="s">
        <v>6965</v>
      </c>
      <c r="E6172" s="9">
        <v>234</v>
      </c>
      <c r="F6172" s="8" t="s">
        <v>1499</v>
      </c>
    </row>
    <row r="6173" spans="1:6" ht="15" x14ac:dyDescent="0.25">
      <c r="A6173" s="8" t="s">
        <v>1496</v>
      </c>
      <c r="B6173" s="8" t="s">
        <v>1497</v>
      </c>
      <c r="C6173" s="8" t="s">
        <v>1500</v>
      </c>
      <c r="D6173" s="8" t="s">
        <v>6966</v>
      </c>
      <c r="E6173" s="9">
        <v>243</v>
      </c>
      <c r="F6173" s="8" t="s">
        <v>1499</v>
      </c>
    </row>
    <row r="6174" spans="1:6" ht="15" x14ac:dyDescent="0.25">
      <c r="A6174" s="8" t="s">
        <v>1496</v>
      </c>
      <c r="B6174" s="8" t="s">
        <v>1497</v>
      </c>
      <c r="C6174" s="8" t="s">
        <v>1500</v>
      </c>
      <c r="D6174" s="8" t="s">
        <v>6967</v>
      </c>
      <c r="E6174" s="9">
        <v>200</v>
      </c>
      <c r="F6174" s="8" t="s">
        <v>1499</v>
      </c>
    </row>
    <row r="6175" spans="1:6" ht="15" x14ac:dyDescent="0.25">
      <c r="A6175" s="8" t="s">
        <v>1496</v>
      </c>
      <c r="B6175" s="8" t="s">
        <v>1497</v>
      </c>
      <c r="C6175" s="8" t="s">
        <v>1500</v>
      </c>
      <c r="D6175" s="8" t="s">
        <v>6968</v>
      </c>
      <c r="E6175" s="9">
        <v>373</v>
      </c>
      <c r="F6175" s="8" t="s">
        <v>1499</v>
      </c>
    </row>
    <row r="6176" spans="1:6" ht="15" x14ac:dyDescent="0.25">
      <c r="A6176" s="8" t="s">
        <v>1496</v>
      </c>
      <c r="B6176" s="8" t="s">
        <v>1497</v>
      </c>
      <c r="C6176" s="8" t="s">
        <v>1500</v>
      </c>
      <c r="D6176" s="8" t="s">
        <v>6969</v>
      </c>
      <c r="E6176" s="9">
        <v>304</v>
      </c>
      <c r="F6176" s="8" t="s">
        <v>1499</v>
      </c>
    </row>
    <row r="6177" spans="1:6" ht="15" x14ac:dyDescent="0.25">
      <c r="A6177" s="8" t="s">
        <v>1496</v>
      </c>
      <c r="B6177" s="8" t="s">
        <v>1497</v>
      </c>
      <c r="C6177" s="8" t="s">
        <v>1500</v>
      </c>
      <c r="D6177" s="8" t="s">
        <v>6970</v>
      </c>
      <c r="E6177" s="9">
        <v>364</v>
      </c>
      <c r="F6177" s="8" t="s">
        <v>1499</v>
      </c>
    </row>
    <row r="6178" spans="1:6" ht="15" x14ac:dyDescent="0.25">
      <c r="A6178" s="8" t="s">
        <v>1496</v>
      </c>
      <c r="B6178" s="8" t="s">
        <v>1497</v>
      </c>
      <c r="C6178" s="8" t="s">
        <v>1500</v>
      </c>
      <c r="D6178" s="8" t="s">
        <v>6957</v>
      </c>
      <c r="E6178" s="9">
        <v>894</v>
      </c>
      <c r="F6178" s="8" t="s">
        <v>1499</v>
      </c>
    </row>
    <row r="6179" spans="1:6" ht="15" x14ac:dyDescent="0.25">
      <c r="A6179" s="8" t="s">
        <v>1496</v>
      </c>
      <c r="B6179" s="8" t="s">
        <v>1497</v>
      </c>
      <c r="C6179" s="8" t="s">
        <v>1500</v>
      </c>
      <c r="D6179" s="8" t="s">
        <v>6971</v>
      </c>
      <c r="E6179" s="9">
        <v>95</v>
      </c>
      <c r="F6179" s="8" t="s">
        <v>1499</v>
      </c>
    </row>
    <row r="6180" spans="1:6" ht="15" x14ac:dyDescent="0.25">
      <c r="A6180" s="8" t="s">
        <v>1496</v>
      </c>
      <c r="B6180" s="8" t="s">
        <v>1497</v>
      </c>
      <c r="C6180" s="8" t="s">
        <v>1537</v>
      </c>
      <c r="D6180" s="8" t="s">
        <v>6972</v>
      </c>
      <c r="E6180" s="9">
        <v>948</v>
      </c>
      <c r="F6180" s="8" t="s">
        <v>1499</v>
      </c>
    </row>
    <row r="6181" spans="1:6" ht="15" x14ac:dyDescent="0.25">
      <c r="A6181" s="8" t="s">
        <v>1496</v>
      </c>
      <c r="B6181" s="8" t="s">
        <v>1497</v>
      </c>
      <c r="C6181" s="8" t="s">
        <v>1537</v>
      </c>
      <c r="D6181" s="8" t="s">
        <v>6973</v>
      </c>
      <c r="E6181" s="9">
        <v>342</v>
      </c>
      <c r="F6181" s="8" t="s">
        <v>1499</v>
      </c>
    </row>
    <row r="6182" spans="1:6" ht="15" x14ac:dyDescent="0.25">
      <c r="A6182" s="8" t="s">
        <v>1496</v>
      </c>
      <c r="B6182" s="8" t="s">
        <v>1497</v>
      </c>
      <c r="C6182" s="8" t="s">
        <v>1537</v>
      </c>
      <c r="D6182" s="8" t="s">
        <v>6974</v>
      </c>
      <c r="E6182" s="9">
        <v>214</v>
      </c>
      <c r="F6182" s="8" t="s">
        <v>1499</v>
      </c>
    </row>
    <row r="6183" spans="1:6" ht="15" x14ac:dyDescent="0.25">
      <c r="A6183" s="8" t="s">
        <v>1496</v>
      </c>
      <c r="B6183" s="8" t="s">
        <v>1497</v>
      </c>
      <c r="C6183" s="8" t="s">
        <v>1537</v>
      </c>
      <c r="D6183" s="8" t="s">
        <v>6975</v>
      </c>
      <c r="E6183" s="9">
        <v>336</v>
      </c>
      <c r="F6183" s="8" t="s">
        <v>1499</v>
      </c>
    </row>
    <row r="6184" spans="1:6" ht="15" x14ac:dyDescent="0.25">
      <c r="A6184" s="8" t="s">
        <v>1496</v>
      </c>
      <c r="B6184" s="8" t="s">
        <v>1497</v>
      </c>
      <c r="C6184" s="8" t="s">
        <v>1537</v>
      </c>
      <c r="D6184" s="8" t="s">
        <v>6976</v>
      </c>
      <c r="E6184" s="9">
        <v>294</v>
      </c>
      <c r="F6184" s="8" t="s">
        <v>1499</v>
      </c>
    </row>
    <row r="6185" spans="1:6" ht="15" x14ac:dyDescent="0.25">
      <c r="A6185" s="8" t="s">
        <v>1496</v>
      </c>
      <c r="B6185" s="8" t="s">
        <v>1497</v>
      </c>
      <c r="C6185" s="8" t="s">
        <v>1537</v>
      </c>
      <c r="D6185" s="8" t="s">
        <v>6977</v>
      </c>
      <c r="E6185" s="9">
        <v>232</v>
      </c>
      <c r="F6185" s="8" t="s">
        <v>1499</v>
      </c>
    </row>
    <row r="6186" spans="1:6" ht="15" x14ac:dyDescent="0.25">
      <c r="A6186" s="8" t="s">
        <v>1496</v>
      </c>
      <c r="B6186" s="8" t="s">
        <v>1497</v>
      </c>
      <c r="C6186" s="8" t="s">
        <v>1537</v>
      </c>
      <c r="D6186" s="8" t="s">
        <v>6978</v>
      </c>
      <c r="E6186" s="9">
        <v>925</v>
      </c>
      <c r="F6186" s="8" t="s">
        <v>1499</v>
      </c>
    </row>
    <row r="6187" spans="1:6" ht="15" x14ac:dyDescent="0.25">
      <c r="A6187" s="8" t="s">
        <v>1496</v>
      </c>
      <c r="B6187" s="8" t="s">
        <v>1497</v>
      </c>
      <c r="C6187" s="8" t="s">
        <v>1537</v>
      </c>
      <c r="D6187" s="8" t="s">
        <v>6979</v>
      </c>
      <c r="E6187" s="9">
        <v>330</v>
      </c>
      <c r="F6187" s="8" t="s">
        <v>1499</v>
      </c>
    </row>
    <row r="6188" spans="1:6" ht="15" x14ac:dyDescent="0.25">
      <c r="A6188" s="8" t="s">
        <v>1496</v>
      </c>
      <c r="B6188" s="8" t="s">
        <v>1497</v>
      </c>
      <c r="C6188" s="8" t="s">
        <v>1537</v>
      </c>
      <c r="D6188" s="8" t="s">
        <v>6980</v>
      </c>
      <c r="E6188" s="9">
        <v>352</v>
      </c>
      <c r="F6188" s="8" t="s">
        <v>1499</v>
      </c>
    </row>
    <row r="6189" spans="1:6" ht="15" x14ac:dyDescent="0.25">
      <c r="A6189" s="8" t="s">
        <v>1496</v>
      </c>
      <c r="B6189" s="8" t="s">
        <v>1497</v>
      </c>
      <c r="C6189" s="8" t="s">
        <v>1537</v>
      </c>
      <c r="D6189" s="8" t="s">
        <v>6981</v>
      </c>
      <c r="E6189" s="9">
        <v>823</v>
      </c>
      <c r="F6189" s="8" t="s">
        <v>1499</v>
      </c>
    </row>
    <row r="6190" spans="1:6" ht="15" x14ac:dyDescent="0.25">
      <c r="A6190" s="8" t="s">
        <v>1496</v>
      </c>
      <c r="B6190" s="8" t="s">
        <v>1497</v>
      </c>
      <c r="C6190" s="8" t="s">
        <v>1537</v>
      </c>
      <c r="D6190" s="8" t="s">
        <v>6982</v>
      </c>
      <c r="E6190" s="9">
        <v>324</v>
      </c>
      <c r="F6190" s="8" t="s">
        <v>1499</v>
      </c>
    </row>
    <row r="6191" spans="1:6" ht="15" x14ac:dyDescent="0.25">
      <c r="A6191" s="8" t="s">
        <v>1496</v>
      </c>
      <c r="B6191" s="8" t="s">
        <v>1497</v>
      </c>
      <c r="C6191" s="8" t="s">
        <v>1537</v>
      </c>
      <c r="D6191" s="8" t="s">
        <v>6983</v>
      </c>
      <c r="E6191" s="9">
        <v>399</v>
      </c>
      <c r="F6191" s="8" t="s">
        <v>1499</v>
      </c>
    </row>
    <row r="6192" spans="1:6" ht="15" x14ac:dyDescent="0.25">
      <c r="A6192" s="8" t="s">
        <v>1496</v>
      </c>
      <c r="B6192" s="8" t="s">
        <v>1497</v>
      </c>
      <c r="C6192" s="8" t="s">
        <v>1537</v>
      </c>
      <c r="D6192" s="8" t="s">
        <v>6984</v>
      </c>
      <c r="E6192" s="9">
        <v>321</v>
      </c>
      <c r="F6192" s="8" t="s">
        <v>1499</v>
      </c>
    </row>
    <row r="6193" spans="1:6" ht="15" x14ac:dyDescent="0.25">
      <c r="A6193" s="8" t="s">
        <v>1496</v>
      </c>
      <c r="B6193" s="8" t="s">
        <v>1497</v>
      </c>
      <c r="C6193" s="8" t="s">
        <v>1537</v>
      </c>
      <c r="D6193" s="8" t="s">
        <v>6985</v>
      </c>
      <c r="E6193" s="9">
        <v>338</v>
      </c>
      <c r="F6193" s="8" t="s">
        <v>1499</v>
      </c>
    </row>
    <row r="6194" spans="1:6" ht="15" x14ac:dyDescent="0.25">
      <c r="A6194" s="8" t="s">
        <v>1496</v>
      </c>
      <c r="B6194" s="8" t="s">
        <v>1497</v>
      </c>
      <c r="C6194" s="8" t="s">
        <v>1537</v>
      </c>
      <c r="D6194" s="8" t="s">
        <v>6986</v>
      </c>
      <c r="E6194" s="9">
        <v>527</v>
      </c>
      <c r="F6194" s="8" t="s">
        <v>1499</v>
      </c>
    </row>
    <row r="6195" spans="1:6" ht="15" x14ac:dyDescent="0.25">
      <c r="A6195" s="8" t="s">
        <v>1496</v>
      </c>
      <c r="B6195" s="8" t="s">
        <v>1497</v>
      </c>
      <c r="C6195" s="8" t="s">
        <v>1537</v>
      </c>
      <c r="D6195" s="8" t="s">
        <v>6987</v>
      </c>
      <c r="E6195" s="9">
        <v>458</v>
      </c>
      <c r="F6195" s="8" t="s">
        <v>1499</v>
      </c>
    </row>
    <row r="6196" spans="1:6" ht="15" x14ac:dyDescent="0.25">
      <c r="A6196" s="8" t="s">
        <v>1496</v>
      </c>
      <c r="B6196" s="8" t="s">
        <v>1497</v>
      </c>
      <c r="C6196" s="8" t="s">
        <v>1537</v>
      </c>
      <c r="D6196" s="8" t="s">
        <v>6988</v>
      </c>
      <c r="E6196" s="9">
        <v>340</v>
      </c>
      <c r="F6196" s="8" t="s">
        <v>1499</v>
      </c>
    </row>
    <row r="6197" spans="1:6" ht="15" x14ac:dyDescent="0.25">
      <c r="A6197" s="8" t="s">
        <v>1496</v>
      </c>
      <c r="B6197" s="8" t="s">
        <v>1497</v>
      </c>
      <c r="C6197" s="8" t="s">
        <v>1502</v>
      </c>
      <c r="D6197" s="8" t="s">
        <v>6989</v>
      </c>
      <c r="E6197" s="9">
        <v>250</v>
      </c>
      <c r="F6197" s="8" t="s">
        <v>1499</v>
      </c>
    </row>
    <row r="6198" spans="1:6" ht="15" x14ac:dyDescent="0.25">
      <c r="A6198" s="8" t="s">
        <v>1496</v>
      </c>
      <c r="B6198" s="8" t="s">
        <v>1497</v>
      </c>
      <c r="C6198" s="8" t="s">
        <v>1502</v>
      </c>
      <c r="D6198" s="8" t="s">
        <v>6990</v>
      </c>
      <c r="E6198" s="9">
        <v>346</v>
      </c>
      <c r="F6198" s="8" t="s">
        <v>1499</v>
      </c>
    </row>
    <row r="6199" spans="1:6" ht="15" x14ac:dyDescent="0.25">
      <c r="A6199" s="8" t="s">
        <v>1496</v>
      </c>
      <c r="B6199" s="8" t="s">
        <v>1497</v>
      </c>
      <c r="C6199" s="8" t="s">
        <v>1502</v>
      </c>
      <c r="D6199" s="8" t="s">
        <v>6991</v>
      </c>
      <c r="E6199" s="9">
        <v>568</v>
      </c>
      <c r="F6199" s="8" t="s">
        <v>1499</v>
      </c>
    </row>
    <row r="6200" spans="1:6" ht="15" x14ac:dyDescent="0.25">
      <c r="A6200" s="8" t="s">
        <v>1496</v>
      </c>
      <c r="B6200" s="8" t="s">
        <v>1497</v>
      </c>
      <c r="C6200" s="8" t="s">
        <v>1502</v>
      </c>
      <c r="D6200" s="8" t="s">
        <v>6992</v>
      </c>
      <c r="E6200" s="9">
        <v>240</v>
      </c>
      <c r="F6200" s="8" t="s">
        <v>1499</v>
      </c>
    </row>
    <row r="6201" spans="1:6" ht="15" x14ac:dyDescent="0.25">
      <c r="A6201" s="8" t="s">
        <v>1496</v>
      </c>
      <c r="B6201" s="8" t="s">
        <v>1497</v>
      </c>
      <c r="C6201" s="8" t="s">
        <v>1502</v>
      </c>
      <c r="D6201" s="8" t="s">
        <v>6993</v>
      </c>
      <c r="E6201" s="9">
        <v>197</v>
      </c>
      <c r="F6201" s="8" t="s">
        <v>1499</v>
      </c>
    </row>
    <row r="6202" spans="1:6" ht="15" x14ac:dyDescent="0.25">
      <c r="A6202" s="8" t="s">
        <v>1496</v>
      </c>
      <c r="B6202" s="8" t="s">
        <v>1497</v>
      </c>
      <c r="C6202" s="8" t="s">
        <v>1502</v>
      </c>
      <c r="D6202" s="8" t="s">
        <v>6994</v>
      </c>
      <c r="E6202" s="9">
        <v>563</v>
      </c>
      <c r="F6202" s="8" t="s">
        <v>1499</v>
      </c>
    </row>
    <row r="6203" spans="1:6" ht="15" x14ac:dyDescent="0.25">
      <c r="A6203" s="8" t="s">
        <v>1496</v>
      </c>
      <c r="B6203" s="8" t="s">
        <v>1497</v>
      </c>
      <c r="C6203" s="8" t="s">
        <v>1502</v>
      </c>
      <c r="D6203" s="8" t="s">
        <v>6995</v>
      </c>
      <c r="E6203" s="9">
        <v>575</v>
      </c>
      <c r="F6203" s="8" t="s">
        <v>1499</v>
      </c>
    </row>
    <row r="6204" spans="1:6" ht="15" x14ac:dyDescent="0.25">
      <c r="A6204" s="8" t="s">
        <v>1496</v>
      </c>
      <c r="B6204" s="8" t="s">
        <v>1497</v>
      </c>
      <c r="C6204" s="8" t="s">
        <v>1502</v>
      </c>
      <c r="D6204" s="8" t="s">
        <v>6996</v>
      </c>
      <c r="E6204" s="9">
        <v>329</v>
      </c>
      <c r="F6204" s="8" t="s">
        <v>1499</v>
      </c>
    </row>
    <row r="6205" spans="1:6" ht="15" x14ac:dyDescent="0.25">
      <c r="A6205" s="8" t="s">
        <v>1496</v>
      </c>
      <c r="B6205" s="8" t="s">
        <v>1497</v>
      </c>
      <c r="C6205" s="8" t="s">
        <v>1502</v>
      </c>
      <c r="D6205" s="8" t="s">
        <v>6997</v>
      </c>
      <c r="E6205" s="9">
        <v>389</v>
      </c>
      <c r="F6205" s="8" t="s">
        <v>1499</v>
      </c>
    </row>
    <row r="6206" spans="1:6" ht="15" x14ac:dyDescent="0.25">
      <c r="A6206" s="8" t="s">
        <v>1496</v>
      </c>
      <c r="B6206" s="8" t="s">
        <v>1497</v>
      </c>
      <c r="C6206" s="8" t="s">
        <v>1502</v>
      </c>
      <c r="D6206" s="8" t="s">
        <v>6998</v>
      </c>
      <c r="E6206" s="9">
        <v>350</v>
      </c>
      <c r="F6206" s="8" t="s">
        <v>1499</v>
      </c>
    </row>
    <row r="6207" spans="1:6" ht="15" x14ac:dyDescent="0.25">
      <c r="A6207" s="8" t="s">
        <v>1496</v>
      </c>
      <c r="B6207" s="8" t="s">
        <v>1497</v>
      </c>
      <c r="C6207" s="8" t="s">
        <v>1502</v>
      </c>
      <c r="D6207" s="8" t="s">
        <v>6999</v>
      </c>
      <c r="E6207" s="9">
        <v>134</v>
      </c>
      <c r="F6207" s="8" t="s">
        <v>1499</v>
      </c>
    </row>
    <row r="6208" spans="1:6" ht="15" x14ac:dyDescent="0.25">
      <c r="A6208" s="8" t="s">
        <v>1496</v>
      </c>
      <c r="B6208" s="8" t="s">
        <v>1497</v>
      </c>
      <c r="C6208" s="8" t="s">
        <v>1502</v>
      </c>
      <c r="D6208" s="8" t="s">
        <v>7000</v>
      </c>
      <c r="E6208" s="9">
        <v>333</v>
      </c>
      <c r="F6208" s="8" t="s">
        <v>1499</v>
      </c>
    </row>
    <row r="6209" spans="1:6" ht="15" x14ac:dyDescent="0.25">
      <c r="A6209" s="8" t="s">
        <v>1496</v>
      </c>
      <c r="B6209" s="8" t="s">
        <v>1497</v>
      </c>
      <c r="C6209" s="8" t="s">
        <v>1503</v>
      </c>
      <c r="D6209" s="8" t="s">
        <v>7002</v>
      </c>
      <c r="E6209" s="9">
        <v>464</v>
      </c>
      <c r="F6209" s="8" t="s">
        <v>1499</v>
      </c>
    </row>
    <row r="6210" spans="1:6" ht="15" x14ac:dyDescent="0.25">
      <c r="A6210" s="8" t="s">
        <v>1496</v>
      </c>
      <c r="B6210" s="8" t="s">
        <v>1497</v>
      </c>
      <c r="C6210" s="8" t="s">
        <v>1503</v>
      </c>
      <c r="D6210" s="8" t="s">
        <v>7003</v>
      </c>
      <c r="E6210" s="9">
        <v>454</v>
      </c>
      <c r="F6210" s="8" t="s">
        <v>1499</v>
      </c>
    </row>
    <row r="6211" spans="1:6" ht="15" x14ac:dyDescent="0.25">
      <c r="A6211" s="8" t="s">
        <v>1496</v>
      </c>
      <c r="B6211" s="8" t="s">
        <v>1497</v>
      </c>
      <c r="C6211" s="8" t="s">
        <v>1503</v>
      </c>
      <c r="D6211" s="8" t="s">
        <v>7004</v>
      </c>
      <c r="E6211" s="9">
        <v>406</v>
      </c>
      <c r="F6211" s="8" t="s">
        <v>1499</v>
      </c>
    </row>
    <row r="6212" spans="1:6" ht="15" x14ac:dyDescent="0.25">
      <c r="A6212" s="8" t="s">
        <v>1496</v>
      </c>
      <c r="B6212" s="8" t="s">
        <v>1497</v>
      </c>
      <c r="C6212" s="8" t="s">
        <v>1504</v>
      </c>
      <c r="D6212" s="8" t="s">
        <v>7005</v>
      </c>
      <c r="E6212" s="9">
        <v>200</v>
      </c>
      <c r="F6212" s="8" t="s">
        <v>1499</v>
      </c>
    </row>
    <row r="6213" spans="1:6" ht="15" x14ac:dyDescent="0.25">
      <c r="A6213" s="8" t="s">
        <v>1496</v>
      </c>
      <c r="B6213" s="8" t="s">
        <v>1497</v>
      </c>
      <c r="C6213" s="8" t="s">
        <v>1504</v>
      </c>
      <c r="D6213" s="8" t="s">
        <v>7006</v>
      </c>
      <c r="E6213" s="9">
        <v>304</v>
      </c>
      <c r="F6213" s="8" t="s">
        <v>1499</v>
      </c>
    </row>
    <row r="6214" spans="1:6" ht="15" x14ac:dyDescent="0.25">
      <c r="A6214" s="8" t="s">
        <v>1496</v>
      </c>
      <c r="B6214" s="8" t="s">
        <v>1497</v>
      </c>
      <c r="C6214" s="8" t="s">
        <v>1504</v>
      </c>
      <c r="D6214" s="8" t="s">
        <v>7007</v>
      </c>
      <c r="E6214" s="9">
        <v>192</v>
      </c>
      <c r="F6214" s="8" t="s">
        <v>1499</v>
      </c>
    </row>
    <row r="6215" spans="1:6" ht="15" x14ac:dyDescent="0.25">
      <c r="A6215" s="8" t="s">
        <v>1496</v>
      </c>
      <c r="B6215" s="8" t="s">
        <v>1497</v>
      </c>
      <c r="C6215" s="8" t="s">
        <v>1504</v>
      </c>
      <c r="D6215" s="8" t="s">
        <v>7008</v>
      </c>
      <c r="E6215" s="9">
        <v>221</v>
      </c>
      <c r="F6215" s="8" t="s">
        <v>1499</v>
      </c>
    </row>
    <row r="6216" spans="1:6" ht="15" x14ac:dyDescent="0.25">
      <c r="A6216" s="8" t="s">
        <v>1496</v>
      </c>
      <c r="B6216" s="8" t="s">
        <v>1497</v>
      </c>
      <c r="C6216" s="8" t="s">
        <v>1504</v>
      </c>
      <c r="D6216" s="8" t="s">
        <v>7009</v>
      </c>
      <c r="E6216" s="9">
        <v>289</v>
      </c>
      <c r="F6216" s="8" t="s">
        <v>1499</v>
      </c>
    </row>
    <row r="6217" spans="1:6" ht="15" x14ac:dyDescent="0.25">
      <c r="A6217" s="8" t="s">
        <v>1496</v>
      </c>
      <c r="B6217" s="8" t="s">
        <v>1497</v>
      </c>
      <c r="C6217" s="8" t="s">
        <v>1504</v>
      </c>
      <c r="D6217" s="8" t="s">
        <v>7010</v>
      </c>
      <c r="E6217" s="9">
        <v>265</v>
      </c>
      <c r="F6217" s="8" t="s">
        <v>1499</v>
      </c>
    </row>
    <row r="6218" spans="1:6" ht="15" x14ac:dyDescent="0.25">
      <c r="A6218" s="8" t="s">
        <v>1496</v>
      </c>
      <c r="B6218" s="8" t="s">
        <v>1497</v>
      </c>
      <c r="C6218" s="8" t="s">
        <v>1504</v>
      </c>
      <c r="D6218" s="8" t="s">
        <v>6958</v>
      </c>
      <c r="E6218" s="9">
        <v>178</v>
      </c>
      <c r="F6218" s="8" t="s">
        <v>1499</v>
      </c>
    </row>
    <row r="6219" spans="1:6" ht="15" x14ac:dyDescent="0.25">
      <c r="A6219" s="8" t="s">
        <v>1496</v>
      </c>
      <c r="B6219" s="8" t="s">
        <v>1497</v>
      </c>
      <c r="C6219" s="8" t="s">
        <v>1504</v>
      </c>
      <c r="D6219" s="8" t="s">
        <v>6959</v>
      </c>
      <c r="E6219" s="9">
        <v>393</v>
      </c>
      <c r="F6219" s="8" t="s">
        <v>1499</v>
      </c>
    </row>
    <row r="6220" spans="1:6" ht="15" x14ac:dyDescent="0.25">
      <c r="A6220" s="8" t="s">
        <v>1496</v>
      </c>
      <c r="B6220" s="8" t="s">
        <v>1497</v>
      </c>
      <c r="C6220" s="8" t="s">
        <v>1504</v>
      </c>
      <c r="D6220" s="8" t="s">
        <v>6960</v>
      </c>
      <c r="E6220" s="9">
        <v>261</v>
      </c>
      <c r="F6220" s="8" t="s">
        <v>1499</v>
      </c>
    </row>
    <row r="6221" spans="1:6" ht="15" x14ac:dyDescent="0.25">
      <c r="A6221" s="8" t="s">
        <v>1496</v>
      </c>
      <c r="B6221" s="8" t="s">
        <v>1505</v>
      </c>
      <c r="C6221" s="8" t="s">
        <v>1229</v>
      </c>
      <c r="D6221" s="8" t="s">
        <v>7011</v>
      </c>
      <c r="E6221" s="9">
        <v>25</v>
      </c>
      <c r="F6221" s="8" t="s">
        <v>1499</v>
      </c>
    </row>
    <row r="6222" spans="1:6" ht="15" x14ac:dyDescent="0.25">
      <c r="A6222" s="8" t="s">
        <v>1496</v>
      </c>
      <c r="B6222" s="8" t="s">
        <v>1505</v>
      </c>
      <c r="C6222" s="8" t="s">
        <v>1229</v>
      </c>
      <c r="D6222" s="8" t="s">
        <v>7012</v>
      </c>
      <c r="E6222" s="9">
        <v>212</v>
      </c>
      <c r="F6222" s="8" t="s">
        <v>1499</v>
      </c>
    </row>
    <row r="6223" spans="1:6" ht="15" x14ac:dyDescent="0.25">
      <c r="A6223" s="8" t="s">
        <v>1496</v>
      </c>
      <c r="B6223" s="8" t="s">
        <v>1505</v>
      </c>
      <c r="C6223" s="8" t="s">
        <v>1229</v>
      </c>
      <c r="D6223" s="8" t="s">
        <v>7013</v>
      </c>
      <c r="E6223" s="9">
        <v>251</v>
      </c>
      <c r="F6223" s="8" t="s">
        <v>1499</v>
      </c>
    </row>
    <row r="6224" spans="1:6" ht="15" x14ac:dyDescent="0.25">
      <c r="A6224" s="8" t="s">
        <v>1496</v>
      </c>
      <c r="B6224" s="8" t="s">
        <v>1505</v>
      </c>
      <c r="C6224" s="8" t="s">
        <v>1229</v>
      </c>
      <c r="D6224" s="8" t="s">
        <v>7014</v>
      </c>
      <c r="E6224" s="9">
        <v>225</v>
      </c>
      <c r="F6224" s="8" t="s">
        <v>1499</v>
      </c>
    </row>
    <row r="6225" spans="1:6" ht="15" x14ac:dyDescent="0.25">
      <c r="A6225" s="8" t="s">
        <v>1496</v>
      </c>
      <c r="B6225" s="8" t="s">
        <v>1505</v>
      </c>
      <c r="C6225" s="8" t="s">
        <v>1506</v>
      </c>
      <c r="D6225" s="8" t="s">
        <v>7015</v>
      </c>
      <c r="E6225" s="9">
        <v>1061</v>
      </c>
      <c r="F6225" s="8" t="s">
        <v>1499</v>
      </c>
    </row>
    <row r="6226" spans="1:6" ht="15" x14ac:dyDescent="0.25">
      <c r="A6226" s="8" t="s">
        <v>1496</v>
      </c>
      <c r="B6226" s="8" t="s">
        <v>1505</v>
      </c>
      <c r="C6226" s="8" t="s">
        <v>1507</v>
      </c>
      <c r="D6226" s="8" t="s">
        <v>7016</v>
      </c>
      <c r="E6226" s="9">
        <v>151</v>
      </c>
      <c r="F6226" s="8" t="s">
        <v>1499</v>
      </c>
    </row>
    <row r="6227" spans="1:6" ht="15" x14ac:dyDescent="0.25">
      <c r="A6227" s="8" t="s">
        <v>1496</v>
      </c>
      <c r="B6227" s="8" t="s">
        <v>1505</v>
      </c>
      <c r="C6227" s="8" t="s">
        <v>1507</v>
      </c>
      <c r="D6227" s="8" t="s">
        <v>7017</v>
      </c>
      <c r="E6227" s="9">
        <v>235</v>
      </c>
      <c r="F6227" s="8" t="s">
        <v>1499</v>
      </c>
    </row>
    <row r="6228" spans="1:6" ht="15" x14ac:dyDescent="0.25">
      <c r="A6228" s="8" t="s">
        <v>1496</v>
      </c>
      <c r="B6228" s="8" t="s">
        <v>1505</v>
      </c>
      <c r="C6228" s="8" t="s">
        <v>1507</v>
      </c>
      <c r="D6228" s="8" t="s">
        <v>7018</v>
      </c>
      <c r="E6228" s="9">
        <v>540</v>
      </c>
      <c r="F6228" s="8" t="s">
        <v>1499</v>
      </c>
    </row>
    <row r="6229" spans="1:6" ht="15" x14ac:dyDescent="0.25">
      <c r="A6229" s="8" t="s">
        <v>1496</v>
      </c>
      <c r="B6229" s="8" t="s">
        <v>1505</v>
      </c>
      <c r="C6229" s="8" t="s">
        <v>1507</v>
      </c>
      <c r="D6229" s="8" t="s">
        <v>7019</v>
      </c>
      <c r="E6229" s="9">
        <v>234</v>
      </c>
      <c r="F6229" s="8" t="s">
        <v>1499</v>
      </c>
    </row>
    <row r="6230" spans="1:6" ht="15" x14ac:dyDescent="0.25">
      <c r="A6230" s="8" t="s">
        <v>1496</v>
      </c>
      <c r="B6230" s="8" t="s">
        <v>1505</v>
      </c>
      <c r="C6230" s="8" t="s">
        <v>1507</v>
      </c>
      <c r="D6230" s="8" t="s">
        <v>7020</v>
      </c>
      <c r="E6230" s="9">
        <v>318</v>
      </c>
      <c r="F6230" s="8" t="s">
        <v>1499</v>
      </c>
    </row>
    <row r="6231" spans="1:6" ht="15" x14ac:dyDescent="0.25">
      <c r="A6231" s="8" t="s">
        <v>1496</v>
      </c>
      <c r="B6231" s="8" t="s">
        <v>1505</v>
      </c>
      <c r="C6231" s="8" t="s">
        <v>1508</v>
      </c>
      <c r="D6231" s="8" t="s">
        <v>7015</v>
      </c>
      <c r="E6231" s="9">
        <v>169</v>
      </c>
      <c r="F6231" s="8" t="s">
        <v>1499</v>
      </c>
    </row>
    <row r="6232" spans="1:6" ht="15" x14ac:dyDescent="0.25">
      <c r="A6232" s="8" t="s">
        <v>1496</v>
      </c>
      <c r="B6232" s="8" t="s">
        <v>1505</v>
      </c>
      <c r="C6232" s="8" t="s">
        <v>1508</v>
      </c>
      <c r="D6232" s="8" t="s">
        <v>7021</v>
      </c>
      <c r="E6232" s="9">
        <v>393</v>
      </c>
      <c r="F6232" s="8" t="s">
        <v>1499</v>
      </c>
    </row>
    <row r="6233" spans="1:6" ht="15" x14ac:dyDescent="0.25">
      <c r="A6233" s="8" t="s">
        <v>1496</v>
      </c>
      <c r="B6233" s="8" t="s">
        <v>1505</v>
      </c>
      <c r="C6233" s="8" t="s">
        <v>1508</v>
      </c>
      <c r="D6233" s="8" t="s">
        <v>7022</v>
      </c>
      <c r="E6233" s="9">
        <v>215</v>
      </c>
      <c r="F6233" s="8" t="s">
        <v>1499</v>
      </c>
    </row>
    <row r="6234" spans="1:6" ht="15" x14ac:dyDescent="0.25">
      <c r="A6234" s="8" t="s">
        <v>1496</v>
      </c>
      <c r="B6234" s="8" t="s">
        <v>1505</v>
      </c>
      <c r="C6234" s="8" t="s">
        <v>1509</v>
      </c>
      <c r="D6234" s="8" t="s">
        <v>7023</v>
      </c>
      <c r="E6234" s="9">
        <v>329</v>
      </c>
      <c r="F6234" s="8" t="s">
        <v>1499</v>
      </c>
    </row>
    <row r="6235" spans="1:6" ht="15" x14ac:dyDescent="0.25">
      <c r="A6235" s="8" t="s">
        <v>1496</v>
      </c>
      <c r="B6235" s="8" t="s">
        <v>1505</v>
      </c>
      <c r="C6235" s="8" t="s">
        <v>1509</v>
      </c>
      <c r="D6235" s="8" t="s">
        <v>7024</v>
      </c>
      <c r="E6235" s="9">
        <v>317</v>
      </c>
      <c r="F6235" s="8" t="s">
        <v>1499</v>
      </c>
    </row>
    <row r="6236" spans="1:6" ht="15" x14ac:dyDescent="0.25">
      <c r="A6236" s="8" t="s">
        <v>1496</v>
      </c>
      <c r="B6236" s="8" t="s">
        <v>1505</v>
      </c>
      <c r="C6236" s="8" t="s">
        <v>1509</v>
      </c>
      <c r="D6236" s="8" t="s">
        <v>7025</v>
      </c>
      <c r="E6236" s="9">
        <v>213</v>
      </c>
      <c r="F6236" s="8" t="s">
        <v>1499</v>
      </c>
    </row>
    <row r="6237" spans="1:6" ht="15" x14ac:dyDescent="0.25">
      <c r="A6237" s="8" t="s">
        <v>1496</v>
      </c>
      <c r="B6237" s="8" t="s">
        <v>1505</v>
      </c>
      <c r="C6237" s="8" t="s">
        <v>1509</v>
      </c>
      <c r="D6237" s="8" t="s">
        <v>7026</v>
      </c>
      <c r="E6237" s="9">
        <v>160</v>
      </c>
      <c r="F6237" s="8" t="s">
        <v>1499</v>
      </c>
    </row>
    <row r="6238" spans="1:6" ht="15" x14ac:dyDescent="0.25">
      <c r="A6238" s="8" t="s">
        <v>1496</v>
      </c>
      <c r="B6238" s="8" t="s">
        <v>1505</v>
      </c>
      <c r="C6238" s="8" t="s">
        <v>1509</v>
      </c>
      <c r="D6238" s="8" t="s">
        <v>7027</v>
      </c>
      <c r="E6238" s="9">
        <v>310</v>
      </c>
      <c r="F6238" s="8" t="s">
        <v>1499</v>
      </c>
    </row>
    <row r="6239" spans="1:6" ht="15" x14ac:dyDescent="0.25">
      <c r="A6239" s="8" t="s">
        <v>1496</v>
      </c>
      <c r="B6239" s="8" t="s">
        <v>1505</v>
      </c>
      <c r="C6239" s="8" t="s">
        <v>1509</v>
      </c>
      <c r="D6239" s="8" t="s">
        <v>7028</v>
      </c>
      <c r="E6239" s="9">
        <v>339</v>
      </c>
      <c r="F6239" s="8" t="s">
        <v>1499</v>
      </c>
    </row>
    <row r="6240" spans="1:6" ht="15" x14ac:dyDescent="0.25">
      <c r="A6240" s="8" t="s">
        <v>1496</v>
      </c>
      <c r="B6240" s="8" t="s">
        <v>1505</v>
      </c>
      <c r="C6240" s="8" t="s">
        <v>1509</v>
      </c>
      <c r="D6240" s="8" t="s">
        <v>7029</v>
      </c>
      <c r="E6240" s="9">
        <v>392</v>
      </c>
      <c r="F6240" s="8" t="s">
        <v>1499</v>
      </c>
    </row>
    <row r="6241" spans="1:6" ht="15" x14ac:dyDescent="0.25">
      <c r="A6241" s="8" t="s">
        <v>1496</v>
      </c>
      <c r="B6241" s="8" t="s">
        <v>1505</v>
      </c>
      <c r="C6241" s="8" t="s">
        <v>1509</v>
      </c>
      <c r="D6241" s="8" t="s">
        <v>7030</v>
      </c>
      <c r="E6241" s="9">
        <v>193</v>
      </c>
      <c r="F6241" s="8" t="s">
        <v>1499</v>
      </c>
    </row>
    <row r="6242" spans="1:6" ht="15" x14ac:dyDescent="0.25">
      <c r="A6242" s="8" t="s">
        <v>1496</v>
      </c>
      <c r="B6242" s="8" t="s">
        <v>1505</v>
      </c>
      <c r="C6242" s="8" t="s">
        <v>1509</v>
      </c>
      <c r="D6242" s="8" t="s">
        <v>7031</v>
      </c>
      <c r="E6242" s="9">
        <v>526</v>
      </c>
      <c r="F6242" s="8" t="s">
        <v>1499</v>
      </c>
    </row>
    <row r="6243" spans="1:6" ht="15" x14ac:dyDescent="0.25">
      <c r="A6243" s="8" t="s">
        <v>1496</v>
      </c>
      <c r="B6243" s="8" t="s">
        <v>1505</v>
      </c>
      <c r="C6243" s="8" t="s">
        <v>1509</v>
      </c>
      <c r="D6243" s="8" t="s">
        <v>7032</v>
      </c>
      <c r="E6243" s="9">
        <v>146</v>
      </c>
      <c r="F6243" s="8" t="s">
        <v>1499</v>
      </c>
    </row>
    <row r="6244" spans="1:6" ht="15" x14ac:dyDescent="0.25">
      <c r="A6244" s="8" t="s">
        <v>1496</v>
      </c>
      <c r="B6244" s="8" t="s">
        <v>1505</v>
      </c>
      <c r="C6244" s="8" t="s">
        <v>1510</v>
      </c>
      <c r="D6244" s="8" t="s">
        <v>7033</v>
      </c>
      <c r="E6244" s="9">
        <v>372</v>
      </c>
      <c r="F6244" s="8" t="s">
        <v>1499</v>
      </c>
    </row>
    <row r="6245" spans="1:6" ht="15" x14ac:dyDescent="0.25">
      <c r="A6245" s="8" t="s">
        <v>1496</v>
      </c>
      <c r="B6245" s="8" t="s">
        <v>1505</v>
      </c>
      <c r="C6245" s="8" t="s">
        <v>1510</v>
      </c>
      <c r="D6245" s="8" t="s">
        <v>7034</v>
      </c>
      <c r="E6245" s="9">
        <v>421</v>
      </c>
      <c r="F6245" s="8" t="s">
        <v>1499</v>
      </c>
    </row>
    <row r="6246" spans="1:6" ht="15" x14ac:dyDescent="0.25">
      <c r="A6246" s="8" t="s">
        <v>1496</v>
      </c>
      <c r="B6246" s="8" t="s">
        <v>1505</v>
      </c>
      <c r="C6246" s="8" t="s">
        <v>1529</v>
      </c>
      <c r="D6246" s="8" t="s">
        <v>7035</v>
      </c>
      <c r="E6246" s="9">
        <v>12</v>
      </c>
      <c r="F6246" s="8" t="s">
        <v>1499</v>
      </c>
    </row>
    <row r="6247" spans="1:6" ht="15" x14ac:dyDescent="0.25">
      <c r="A6247" s="8" t="s">
        <v>1496</v>
      </c>
      <c r="B6247" s="8" t="s">
        <v>1505</v>
      </c>
      <c r="C6247" s="8" t="s">
        <v>1529</v>
      </c>
      <c r="D6247" s="8" t="s">
        <v>7036</v>
      </c>
      <c r="E6247" s="9">
        <v>313</v>
      </c>
      <c r="F6247" s="8" t="s">
        <v>1499</v>
      </c>
    </row>
    <row r="6248" spans="1:6" ht="15" x14ac:dyDescent="0.25">
      <c r="A6248" s="8" t="s">
        <v>1496</v>
      </c>
      <c r="B6248" s="8" t="s">
        <v>1505</v>
      </c>
      <c r="C6248" s="8" t="s">
        <v>1529</v>
      </c>
      <c r="D6248" s="8" t="s">
        <v>7037</v>
      </c>
      <c r="E6248" s="9">
        <v>314</v>
      </c>
      <c r="F6248" s="8" t="s">
        <v>1499</v>
      </c>
    </row>
    <row r="6249" spans="1:6" ht="15" x14ac:dyDescent="0.25">
      <c r="A6249" s="8" t="s">
        <v>1496</v>
      </c>
      <c r="B6249" s="8" t="s">
        <v>1505</v>
      </c>
      <c r="C6249" s="8" t="s">
        <v>1529</v>
      </c>
      <c r="D6249" s="8" t="s">
        <v>7038</v>
      </c>
      <c r="E6249" s="9">
        <v>366</v>
      </c>
      <c r="F6249" s="8" t="s">
        <v>1499</v>
      </c>
    </row>
    <row r="6250" spans="1:6" ht="15" x14ac:dyDescent="0.25">
      <c r="A6250" s="8" t="s">
        <v>1496</v>
      </c>
      <c r="B6250" s="8" t="s">
        <v>1505</v>
      </c>
      <c r="C6250" s="8" t="s">
        <v>1529</v>
      </c>
      <c r="D6250" s="8" t="s">
        <v>7039</v>
      </c>
      <c r="E6250" s="9">
        <v>595</v>
      </c>
      <c r="F6250" s="8" t="s">
        <v>1499</v>
      </c>
    </row>
    <row r="6251" spans="1:6" ht="15" x14ac:dyDescent="0.25">
      <c r="A6251" s="8" t="s">
        <v>1496</v>
      </c>
      <c r="B6251" s="8" t="s">
        <v>1505</v>
      </c>
      <c r="C6251" s="8" t="s">
        <v>1529</v>
      </c>
      <c r="D6251" s="8" t="s">
        <v>7040</v>
      </c>
      <c r="E6251" s="9">
        <v>270</v>
      </c>
      <c r="F6251" s="8" t="s">
        <v>1499</v>
      </c>
    </row>
    <row r="6252" spans="1:6" ht="15" x14ac:dyDescent="0.25">
      <c r="A6252" s="8" t="s">
        <v>1496</v>
      </c>
      <c r="B6252" s="8" t="s">
        <v>1505</v>
      </c>
      <c r="C6252" s="8" t="s">
        <v>1511</v>
      </c>
      <c r="D6252" s="8" t="s">
        <v>7041</v>
      </c>
      <c r="E6252" s="9">
        <v>242</v>
      </c>
      <c r="F6252" s="8" t="s">
        <v>1499</v>
      </c>
    </row>
    <row r="6253" spans="1:6" ht="15" x14ac:dyDescent="0.25">
      <c r="A6253" s="8" t="s">
        <v>1496</v>
      </c>
      <c r="B6253" s="8" t="s">
        <v>1505</v>
      </c>
      <c r="C6253" s="8" t="s">
        <v>1511</v>
      </c>
      <c r="D6253" s="8" t="s">
        <v>7042</v>
      </c>
      <c r="E6253" s="9">
        <v>214</v>
      </c>
      <c r="F6253" s="8" t="s">
        <v>1499</v>
      </c>
    </row>
    <row r="6254" spans="1:6" ht="15" x14ac:dyDescent="0.25">
      <c r="A6254" s="8" t="s">
        <v>1496</v>
      </c>
      <c r="B6254" s="8" t="s">
        <v>1505</v>
      </c>
      <c r="C6254" s="8" t="s">
        <v>1511</v>
      </c>
      <c r="D6254" s="8" t="s">
        <v>7043</v>
      </c>
      <c r="E6254" s="9">
        <v>417</v>
      </c>
      <c r="F6254" s="8" t="s">
        <v>1499</v>
      </c>
    </row>
    <row r="6255" spans="1:6" ht="15" x14ac:dyDescent="0.25">
      <c r="A6255" s="8" t="s">
        <v>1496</v>
      </c>
      <c r="B6255" s="8" t="s">
        <v>1505</v>
      </c>
      <c r="C6255" s="8" t="s">
        <v>1511</v>
      </c>
      <c r="D6255" s="8" t="s">
        <v>7044</v>
      </c>
      <c r="E6255" s="9">
        <v>383</v>
      </c>
      <c r="F6255" s="8" t="s">
        <v>1499</v>
      </c>
    </row>
    <row r="6256" spans="1:6" ht="15" x14ac:dyDescent="0.25">
      <c r="A6256" s="8" t="s">
        <v>1496</v>
      </c>
      <c r="B6256" s="8" t="s">
        <v>1505</v>
      </c>
      <c r="C6256" s="8" t="s">
        <v>1511</v>
      </c>
      <c r="D6256" s="8" t="s">
        <v>7045</v>
      </c>
      <c r="E6256" s="9">
        <v>406</v>
      </c>
      <c r="F6256" s="8" t="s">
        <v>1499</v>
      </c>
    </row>
    <row r="6257" spans="1:6" ht="15" x14ac:dyDescent="0.25">
      <c r="A6257" s="8" t="s">
        <v>1496</v>
      </c>
      <c r="B6257" s="8" t="s">
        <v>1505</v>
      </c>
      <c r="C6257" s="8" t="s">
        <v>1511</v>
      </c>
      <c r="D6257" s="8" t="s">
        <v>7046</v>
      </c>
      <c r="E6257" s="9">
        <v>312</v>
      </c>
      <c r="F6257" s="8" t="s">
        <v>1499</v>
      </c>
    </row>
    <row r="6258" spans="1:6" ht="15" x14ac:dyDescent="0.25">
      <c r="A6258" s="8" t="s">
        <v>1496</v>
      </c>
      <c r="B6258" s="8" t="s">
        <v>1505</v>
      </c>
      <c r="C6258" s="8" t="s">
        <v>1511</v>
      </c>
      <c r="D6258" s="8" t="s">
        <v>7047</v>
      </c>
      <c r="E6258" s="9">
        <v>381</v>
      </c>
      <c r="F6258" s="8" t="s">
        <v>1499</v>
      </c>
    </row>
    <row r="6259" spans="1:6" ht="15" x14ac:dyDescent="0.25">
      <c r="A6259" s="8" t="s">
        <v>1496</v>
      </c>
      <c r="B6259" s="8" t="s">
        <v>1505</v>
      </c>
      <c r="C6259" s="8" t="s">
        <v>1511</v>
      </c>
      <c r="D6259" s="8" t="s">
        <v>7048</v>
      </c>
      <c r="E6259" s="9">
        <v>522</v>
      </c>
      <c r="F6259" s="8" t="s">
        <v>1499</v>
      </c>
    </row>
    <row r="6260" spans="1:6" ht="15" x14ac:dyDescent="0.25">
      <c r="A6260" s="8" t="s">
        <v>1496</v>
      </c>
      <c r="B6260" s="8" t="s">
        <v>1505</v>
      </c>
      <c r="C6260" s="8" t="s">
        <v>1511</v>
      </c>
      <c r="D6260" s="8" t="s">
        <v>7049</v>
      </c>
      <c r="E6260" s="9">
        <v>584</v>
      </c>
      <c r="F6260" s="8" t="s">
        <v>1499</v>
      </c>
    </row>
    <row r="6261" spans="1:6" ht="15" x14ac:dyDescent="0.25">
      <c r="A6261" s="8" t="s">
        <v>1496</v>
      </c>
      <c r="B6261" s="8" t="s">
        <v>1505</v>
      </c>
      <c r="C6261" s="8" t="s">
        <v>1511</v>
      </c>
      <c r="D6261" s="8" t="s">
        <v>7011</v>
      </c>
      <c r="E6261" s="9">
        <v>129</v>
      </c>
      <c r="F6261" s="8" t="s">
        <v>1499</v>
      </c>
    </row>
    <row r="6262" spans="1:6" ht="15" x14ac:dyDescent="0.25">
      <c r="A6262" s="8" t="s">
        <v>1496</v>
      </c>
      <c r="B6262" s="8" t="s">
        <v>1505</v>
      </c>
      <c r="C6262" s="8" t="s">
        <v>1511</v>
      </c>
      <c r="D6262" s="8" t="s">
        <v>7050</v>
      </c>
      <c r="E6262" s="9">
        <v>128</v>
      </c>
      <c r="F6262" s="8" t="s">
        <v>1499</v>
      </c>
    </row>
    <row r="6263" spans="1:6" ht="15" x14ac:dyDescent="0.25">
      <c r="A6263" s="8" t="s">
        <v>1496</v>
      </c>
      <c r="B6263" s="8" t="s">
        <v>1505</v>
      </c>
      <c r="C6263" s="8" t="s">
        <v>1511</v>
      </c>
      <c r="D6263" s="8" t="s">
        <v>7051</v>
      </c>
      <c r="E6263" s="9">
        <v>345</v>
      </c>
      <c r="F6263" s="8" t="s">
        <v>1499</v>
      </c>
    </row>
    <row r="6264" spans="1:6" ht="15" x14ac:dyDescent="0.25">
      <c r="A6264" s="8" t="s">
        <v>1496</v>
      </c>
      <c r="B6264" s="8" t="s">
        <v>1505</v>
      </c>
      <c r="C6264" s="8" t="s">
        <v>1231</v>
      </c>
      <c r="D6264" s="8" t="s">
        <v>7052</v>
      </c>
      <c r="E6264" s="9">
        <v>259</v>
      </c>
      <c r="F6264" s="8" t="s">
        <v>1499</v>
      </c>
    </row>
    <row r="6265" spans="1:6" ht="15" x14ac:dyDescent="0.25">
      <c r="A6265" s="8" t="s">
        <v>1496</v>
      </c>
      <c r="B6265" s="8" t="s">
        <v>1505</v>
      </c>
      <c r="C6265" s="8" t="s">
        <v>1231</v>
      </c>
      <c r="D6265" s="8" t="s">
        <v>5610</v>
      </c>
      <c r="E6265" s="9">
        <v>1</v>
      </c>
      <c r="F6265" s="8" t="s">
        <v>1499</v>
      </c>
    </row>
    <row r="6266" spans="1:6" ht="15" x14ac:dyDescent="0.25">
      <c r="A6266" s="8" t="s">
        <v>1496</v>
      </c>
      <c r="B6266" s="8" t="s">
        <v>1505</v>
      </c>
      <c r="C6266" s="8" t="s">
        <v>1231</v>
      </c>
      <c r="D6266" s="8" t="s">
        <v>7053</v>
      </c>
      <c r="E6266" s="9">
        <v>187</v>
      </c>
      <c r="F6266" s="8" t="s">
        <v>1499</v>
      </c>
    </row>
    <row r="6267" spans="1:6" ht="15" x14ac:dyDescent="0.25">
      <c r="A6267" s="8" t="s">
        <v>1496</v>
      </c>
      <c r="B6267" s="8" t="s">
        <v>1505</v>
      </c>
      <c r="C6267" s="8" t="s">
        <v>1231</v>
      </c>
      <c r="D6267" s="8" t="s">
        <v>5611</v>
      </c>
      <c r="E6267" s="9">
        <v>799</v>
      </c>
      <c r="F6267" s="8" t="s">
        <v>1499</v>
      </c>
    </row>
    <row r="6268" spans="1:6" ht="15" x14ac:dyDescent="0.25">
      <c r="A6268" s="8" t="s">
        <v>1496</v>
      </c>
      <c r="B6268" s="8" t="s">
        <v>1505</v>
      </c>
      <c r="C6268" s="8" t="s">
        <v>1231</v>
      </c>
      <c r="D6268" s="8" t="s">
        <v>7048</v>
      </c>
      <c r="E6268" s="9">
        <v>53</v>
      </c>
      <c r="F6268" s="8" t="s">
        <v>1499</v>
      </c>
    </row>
    <row r="6269" spans="1:6" ht="15" x14ac:dyDescent="0.25">
      <c r="A6269" s="8" t="s">
        <v>1496</v>
      </c>
      <c r="B6269" s="8" t="s">
        <v>1505</v>
      </c>
      <c r="C6269" s="8" t="s">
        <v>1231</v>
      </c>
      <c r="D6269" s="8" t="s">
        <v>7054</v>
      </c>
      <c r="E6269" s="9">
        <v>133</v>
      </c>
      <c r="F6269" s="8" t="s">
        <v>1499</v>
      </c>
    </row>
    <row r="6270" spans="1:6" ht="15" x14ac:dyDescent="0.25">
      <c r="A6270" s="8" t="s">
        <v>1496</v>
      </c>
      <c r="B6270" s="8" t="s">
        <v>1505</v>
      </c>
      <c r="C6270" s="8" t="s">
        <v>1512</v>
      </c>
      <c r="D6270" s="8" t="s">
        <v>7055</v>
      </c>
      <c r="E6270" s="9">
        <v>569</v>
      </c>
      <c r="F6270" s="8" t="s">
        <v>1499</v>
      </c>
    </row>
    <row r="6271" spans="1:6" ht="15" x14ac:dyDescent="0.25">
      <c r="A6271" s="8" t="s">
        <v>1496</v>
      </c>
      <c r="B6271" s="8" t="s">
        <v>1505</v>
      </c>
      <c r="C6271" s="8" t="s">
        <v>1512</v>
      </c>
      <c r="D6271" s="8" t="s">
        <v>7056</v>
      </c>
      <c r="E6271" s="9">
        <v>430</v>
      </c>
      <c r="F6271" s="8" t="s">
        <v>1499</v>
      </c>
    </row>
    <row r="6272" spans="1:6" ht="15" x14ac:dyDescent="0.25">
      <c r="A6272" s="8" t="s">
        <v>1496</v>
      </c>
      <c r="B6272" s="8" t="s">
        <v>1505</v>
      </c>
      <c r="C6272" s="8" t="s">
        <v>1512</v>
      </c>
      <c r="D6272" s="8" t="s">
        <v>7057</v>
      </c>
      <c r="E6272" s="9">
        <v>758</v>
      </c>
      <c r="F6272" s="8" t="s">
        <v>1499</v>
      </c>
    </row>
    <row r="6273" spans="1:6" ht="15" x14ac:dyDescent="0.25">
      <c r="A6273" s="8" t="s">
        <v>1496</v>
      </c>
      <c r="B6273" s="8" t="s">
        <v>1505</v>
      </c>
      <c r="C6273" s="8" t="s">
        <v>1512</v>
      </c>
      <c r="D6273" s="8" t="s">
        <v>7058</v>
      </c>
      <c r="E6273" s="9">
        <v>685</v>
      </c>
      <c r="F6273" s="8" t="s">
        <v>1499</v>
      </c>
    </row>
    <row r="6274" spans="1:6" ht="15" x14ac:dyDescent="0.25">
      <c r="A6274" s="8" t="s">
        <v>1496</v>
      </c>
      <c r="B6274" s="8" t="s">
        <v>1505</v>
      </c>
      <c r="C6274" s="8" t="s">
        <v>1512</v>
      </c>
      <c r="D6274" s="8" t="s">
        <v>7059</v>
      </c>
      <c r="E6274" s="9">
        <v>212</v>
      </c>
      <c r="F6274" s="8" t="s">
        <v>1499</v>
      </c>
    </row>
    <row r="6275" spans="1:6" ht="15" x14ac:dyDescent="0.25">
      <c r="A6275" s="8" t="s">
        <v>1496</v>
      </c>
      <c r="B6275" s="8" t="s">
        <v>1505</v>
      </c>
      <c r="C6275" s="8" t="s">
        <v>1512</v>
      </c>
      <c r="D6275" s="8" t="s">
        <v>7060</v>
      </c>
      <c r="E6275" s="9">
        <v>301</v>
      </c>
      <c r="F6275" s="8" t="s">
        <v>1499</v>
      </c>
    </row>
    <row r="6276" spans="1:6" ht="15" x14ac:dyDescent="0.25">
      <c r="A6276" s="8" t="s">
        <v>1496</v>
      </c>
      <c r="B6276" s="8" t="s">
        <v>1505</v>
      </c>
      <c r="C6276" s="8" t="s">
        <v>1512</v>
      </c>
      <c r="D6276" s="8" t="s">
        <v>7061</v>
      </c>
      <c r="E6276" s="9">
        <v>292</v>
      </c>
      <c r="F6276" s="8" t="s">
        <v>1499</v>
      </c>
    </row>
    <row r="6277" spans="1:6" ht="15" x14ac:dyDescent="0.25">
      <c r="A6277" s="8" t="s">
        <v>1496</v>
      </c>
      <c r="B6277" s="8" t="s">
        <v>1505</v>
      </c>
      <c r="C6277" s="8" t="s">
        <v>1512</v>
      </c>
      <c r="D6277" s="8" t="s">
        <v>7062</v>
      </c>
      <c r="E6277" s="9">
        <v>1</v>
      </c>
      <c r="F6277" s="8" t="s">
        <v>1499</v>
      </c>
    </row>
    <row r="6278" spans="1:6" ht="15" x14ac:dyDescent="0.25">
      <c r="A6278" s="8" t="s">
        <v>1496</v>
      </c>
      <c r="B6278" s="8" t="s">
        <v>1505</v>
      </c>
      <c r="C6278" s="8" t="s">
        <v>1513</v>
      </c>
      <c r="D6278" s="8" t="s">
        <v>7063</v>
      </c>
      <c r="E6278" s="9">
        <v>375</v>
      </c>
      <c r="F6278" s="8" t="s">
        <v>1499</v>
      </c>
    </row>
    <row r="6279" spans="1:6" ht="15" x14ac:dyDescent="0.25">
      <c r="A6279" s="8" t="s">
        <v>1496</v>
      </c>
      <c r="B6279" s="8" t="s">
        <v>1505</v>
      </c>
      <c r="C6279" s="8" t="s">
        <v>1513</v>
      </c>
      <c r="D6279" s="8" t="s">
        <v>7064</v>
      </c>
      <c r="E6279" s="9">
        <v>237</v>
      </c>
      <c r="F6279" s="8" t="s">
        <v>1499</v>
      </c>
    </row>
    <row r="6280" spans="1:6" ht="15" x14ac:dyDescent="0.25">
      <c r="A6280" s="8" t="s">
        <v>1496</v>
      </c>
      <c r="B6280" s="8" t="s">
        <v>1505</v>
      </c>
      <c r="C6280" s="8" t="s">
        <v>1513</v>
      </c>
      <c r="D6280" s="8" t="s">
        <v>7065</v>
      </c>
      <c r="E6280" s="9">
        <v>210</v>
      </c>
      <c r="F6280" s="8" t="s">
        <v>1499</v>
      </c>
    </row>
    <row r="6281" spans="1:6" ht="15" x14ac:dyDescent="0.25">
      <c r="A6281" s="8" t="s">
        <v>1496</v>
      </c>
      <c r="B6281" s="8" t="s">
        <v>1505</v>
      </c>
      <c r="C6281" s="8" t="s">
        <v>1513</v>
      </c>
      <c r="D6281" s="8" t="s">
        <v>7066</v>
      </c>
      <c r="E6281" s="9">
        <v>255</v>
      </c>
      <c r="F6281" s="8" t="s">
        <v>1499</v>
      </c>
    </row>
    <row r="6282" spans="1:6" ht="15" x14ac:dyDescent="0.25">
      <c r="A6282" s="8" t="s">
        <v>1496</v>
      </c>
      <c r="B6282" s="8" t="s">
        <v>1505</v>
      </c>
      <c r="C6282" s="8" t="s">
        <v>1513</v>
      </c>
      <c r="D6282" s="8" t="s">
        <v>7067</v>
      </c>
      <c r="E6282" s="9">
        <v>267</v>
      </c>
      <c r="F6282" s="8" t="s">
        <v>1499</v>
      </c>
    </row>
    <row r="6283" spans="1:6" ht="15" x14ac:dyDescent="0.25">
      <c r="A6283" s="8" t="s">
        <v>1496</v>
      </c>
      <c r="B6283" s="8" t="s">
        <v>1505</v>
      </c>
      <c r="C6283" s="8" t="s">
        <v>1513</v>
      </c>
      <c r="D6283" s="8" t="s">
        <v>7068</v>
      </c>
      <c r="E6283" s="9">
        <v>269</v>
      </c>
      <c r="F6283" s="8" t="s">
        <v>1499</v>
      </c>
    </row>
    <row r="6284" spans="1:6" ht="15" x14ac:dyDescent="0.25">
      <c r="A6284" s="8" t="s">
        <v>1496</v>
      </c>
      <c r="B6284" s="8" t="s">
        <v>1505</v>
      </c>
      <c r="C6284" s="8" t="s">
        <v>1513</v>
      </c>
      <c r="D6284" s="8" t="s">
        <v>7069</v>
      </c>
      <c r="E6284" s="9">
        <v>206</v>
      </c>
      <c r="F6284" s="8" t="s">
        <v>1499</v>
      </c>
    </row>
    <row r="6285" spans="1:6" ht="15" x14ac:dyDescent="0.25">
      <c r="A6285" s="8" t="s">
        <v>1496</v>
      </c>
      <c r="B6285" s="8" t="s">
        <v>1505</v>
      </c>
      <c r="C6285" s="8" t="s">
        <v>1513</v>
      </c>
      <c r="D6285" s="8" t="s">
        <v>7070</v>
      </c>
      <c r="E6285" s="9">
        <v>316</v>
      </c>
      <c r="F6285" s="8" t="s">
        <v>1499</v>
      </c>
    </row>
    <row r="6286" spans="1:6" ht="15" x14ac:dyDescent="0.25">
      <c r="A6286" s="8" t="s">
        <v>1496</v>
      </c>
      <c r="B6286" s="8" t="s">
        <v>1505</v>
      </c>
      <c r="C6286" s="8" t="s">
        <v>1513</v>
      </c>
      <c r="D6286" s="8" t="s">
        <v>7071</v>
      </c>
      <c r="E6286" s="9">
        <v>167</v>
      </c>
      <c r="F6286" s="8" t="s">
        <v>1499</v>
      </c>
    </row>
    <row r="6287" spans="1:6" ht="15" x14ac:dyDescent="0.25">
      <c r="A6287" s="8" t="s">
        <v>1496</v>
      </c>
      <c r="B6287" s="8" t="s">
        <v>1505</v>
      </c>
      <c r="C6287" s="8" t="s">
        <v>1232</v>
      </c>
      <c r="D6287" s="8" t="s">
        <v>7072</v>
      </c>
      <c r="E6287" s="9">
        <v>209</v>
      </c>
      <c r="F6287" s="8" t="s">
        <v>1499</v>
      </c>
    </row>
    <row r="6288" spans="1:6" ht="15" x14ac:dyDescent="0.25">
      <c r="A6288" s="8" t="s">
        <v>1496</v>
      </c>
      <c r="B6288" s="8" t="s">
        <v>1505</v>
      </c>
      <c r="C6288" s="8" t="s">
        <v>1232</v>
      </c>
      <c r="D6288" s="8" t="s">
        <v>7073</v>
      </c>
      <c r="E6288" s="9">
        <v>365</v>
      </c>
      <c r="F6288" s="8" t="s">
        <v>1499</v>
      </c>
    </row>
    <row r="6289" spans="1:6" ht="15" x14ac:dyDescent="0.25">
      <c r="A6289" s="8" t="s">
        <v>1496</v>
      </c>
      <c r="B6289" s="8" t="s">
        <v>1505</v>
      </c>
      <c r="C6289" s="8" t="s">
        <v>1232</v>
      </c>
      <c r="D6289" s="8" t="s">
        <v>7074</v>
      </c>
      <c r="E6289" s="9">
        <v>342</v>
      </c>
      <c r="F6289" s="8" t="s">
        <v>1499</v>
      </c>
    </row>
    <row r="6290" spans="1:6" ht="15" x14ac:dyDescent="0.25">
      <c r="A6290" s="8" t="s">
        <v>1496</v>
      </c>
      <c r="B6290" s="8" t="s">
        <v>1505</v>
      </c>
      <c r="C6290" s="8" t="s">
        <v>1232</v>
      </c>
      <c r="D6290" s="8" t="s">
        <v>7075</v>
      </c>
      <c r="E6290" s="9">
        <v>210</v>
      </c>
      <c r="F6290" s="8" t="s">
        <v>1499</v>
      </c>
    </row>
    <row r="6291" spans="1:6" ht="15" x14ac:dyDescent="0.25">
      <c r="A6291" s="8" t="s">
        <v>1496</v>
      </c>
      <c r="B6291" s="8" t="s">
        <v>1505</v>
      </c>
      <c r="C6291" s="8" t="s">
        <v>1232</v>
      </c>
      <c r="D6291" s="8" t="s">
        <v>7076</v>
      </c>
      <c r="E6291" s="9">
        <v>266</v>
      </c>
      <c r="F6291" s="8" t="s">
        <v>1499</v>
      </c>
    </row>
    <row r="6292" spans="1:6" ht="15" x14ac:dyDescent="0.25">
      <c r="A6292" s="8" t="s">
        <v>1496</v>
      </c>
      <c r="B6292" s="8" t="s">
        <v>1505</v>
      </c>
      <c r="C6292" s="8" t="s">
        <v>1232</v>
      </c>
      <c r="D6292" s="8" t="s">
        <v>7077</v>
      </c>
      <c r="E6292" s="9">
        <v>188</v>
      </c>
      <c r="F6292" s="8" t="s">
        <v>1499</v>
      </c>
    </row>
    <row r="6293" spans="1:6" ht="15" x14ac:dyDescent="0.25">
      <c r="A6293" s="8" t="s">
        <v>1496</v>
      </c>
      <c r="B6293" s="8" t="s">
        <v>1505</v>
      </c>
      <c r="C6293" s="8" t="s">
        <v>1232</v>
      </c>
      <c r="D6293" s="8" t="s">
        <v>7078</v>
      </c>
      <c r="E6293" s="9">
        <v>326</v>
      </c>
      <c r="F6293" s="8" t="s">
        <v>1499</v>
      </c>
    </row>
    <row r="6294" spans="1:6" ht="15" x14ac:dyDescent="0.25">
      <c r="A6294" s="8" t="s">
        <v>1496</v>
      </c>
      <c r="B6294" s="8" t="s">
        <v>1505</v>
      </c>
      <c r="C6294" s="8" t="s">
        <v>1232</v>
      </c>
      <c r="D6294" s="8" t="s">
        <v>7079</v>
      </c>
      <c r="E6294" s="9">
        <v>293</v>
      </c>
      <c r="F6294" s="8" t="s">
        <v>1499</v>
      </c>
    </row>
    <row r="6295" spans="1:6" ht="15" x14ac:dyDescent="0.25">
      <c r="A6295" s="8" t="s">
        <v>1496</v>
      </c>
      <c r="B6295" s="8" t="s">
        <v>1505</v>
      </c>
      <c r="C6295" s="8" t="s">
        <v>1514</v>
      </c>
      <c r="D6295" s="8" t="s">
        <v>7080</v>
      </c>
      <c r="E6295" s="9">
        <v>486</v>
      </c>
      <c r="F6295" s="8" t="s">
        <v>1499</v>
      </c>
    </row>
    <row r="6296" spans="1:6" ht="15" x14ac:dyDescent="0.25">
      <c r="A6296" s="8" t="s">
        <v>1496</v>
      </c>
      <c r="B6296" s="8" t="s">
        <v>1505</v>
      </c>
      <c r="C6296" s="8" t="s">
        <v>1514</v>
      </c>
      <c r="D6296" s="8" t="s">
        <v>7081</v>
      </c>
      <c r="E6296" s="9">
        <v>558</v>
      </c>
      <c r="F6296" s="8" t="s">
        <v>1499</v>
      </c>
    </row>
    <row r="6297" spans="1:6" ht="15" x14ac:dyDescent="0.25">
      <c r="A6297" s="8" t="s">
        <v>1496</v>
      </c>
      <c r="B6297" s="8" t="s">
        <v>1505</v>
      </c>
      <c r="C6297" s="8" t="s">
        <v>1515</v>
      </c>
      <c r="D6297" s="8" t="s">
        <v>7011</v>
      </c>
      <c r="E6297" s="9">
        <v>25</v>
      </c>
      <c r="F6297" s="8" t="s">
        <v>1499</v>
      </c>
    </row>
    <row r="6298" spans="1:6" ht="15" x14ac:dyDescent="0.25">
      <c r="A6298" s="8" t="s">
        <v>1496</v>
      </c>
      <c r="B6298" s="8" t="s">
        <v>1505</v>
      </c>
      <c r="C6298" s="8" t="s">
        <v>1515</v>
      </c>
      <c r="D6298" s="8" t="s">
        <v>7082</v>
      </c>
      <c r="E6298" s="9">
        <v>375</v>
      </c>
      <c r="F6298" s="8" t="s">
        <v>1499</v>
      </c>
    </row>
    <row r="6299" spans="1:6" ht="15" x14ac:dyDescent="0.25">
      <c r="A6299" s="8" t="s">
        <v>1496</v>
      </c>
      <c r="B6299" s="8" t="s">
        <v>1505</v>
      </c>
      <c r="C6299" s="8" t="s">
        <v>1515</v>
      </c>
      <c r="D6299" s="8" t="s">
        <v>7083</v>
      </c>
      <c r="E6299" s="9">
        <v>531</v>
      </c>
      <c r="F6299" s="8" t="s">
        <v>1499</v>
      </c>
    </row>
    <row r="6300" spans="1:6" ht="15" x14ac:dyDescent="0.25">
      <c r="A6300" s="8" t="s">
        <v>1496</v>
      </c>
      <c r="B6300" s="8" t="s">
        <v>1516</v>
      </c>
      <c r="C6300" s="8" t="s">
        <v>1517</v>
      </c>
      <c r="D6300" s="8" t="s">
        <v>7084</v>
      </c>
      <c r="E6300" s="9">
        <v>208</v>
      </c>
      <c r="F6300" s="8" t="s">
        <v>1499</v>
      </c>
    </row>
    <row r="6301" spans="1:6" ht="15" x14ac:dyDescent="0.25">
      <c r="A6301" s="8" t="s">
        <v>1496</v>
      </c>
      <c r="B6301" s="8" t="s">
        <v>1516</v>
      </c>
      <c r="C6301" s="8" t="s">
        <v>1517</v>
      </c>
      <c r="D6301" s="8" t="s">
        <v>7085</v>
      </c>
      <c r="E6301" s="9">
        <v>36</v>
      </c>
      <c r="F6301" s="8" t="s">
        <v>1499</v>
      </c>
    </row>
    <row r="6302" spans="1:6" ht="15" x14ac:dyDescent="0.25">
      <c r="A6302" s="8" t="s">
        <v>1496</v>
      </c>
      <c r="B6302" s="8" t="s">
        <v>1516</v>
      </c>
      <c r="C6302" s="8" t="s">
        <v>1517</v>
      </c>
      <c r="D6302" s="8" t="s">
        <v>7086</v>
      </c>
      <c r="E6302" s="9">
        <v>207</v>
      </c>
      <c r="F6302" s="8" t="s">
        <v>1499</v>
      </c>
    </row>
    <row r="6303" spans="1:6" ht="15" x14ac:dyDescent="0.25">
      <c r="A6303" s="8" t="s">
        <v>1496</v>
      </c>
      <c r="B6303" s="8" t="s">
        <v>1516</v>
      </c>
      <c r="C6303" s="8" t="s">
        <v>1517</v>
      </c>
      <c r="D6303" s="8" t="s">
        <v>7087</v>
      </c>
      <c r="E6303" s="9">
        <v>230</v>
      </c>
      <c r="F6303" s="8" t="s">
        <v>1499</v>
      </c>
    </row>
    <row r="6304" spans="1:6" ht="15" x14ac:dyDescent="0.25">
      <c r="A6304" s="8" t="s">
        <v>1496</v>
      </c>
      <c r="B6304" s="8" t="s">
        <v>1516</v>
      </c>
      <c r="C6304" s="8" t="s">
        <v>1517</v>
      </c>
      <c r="D6304" s="8" t="s">
        <v>7088</v>
      </c>
      <c r="E6304" s="9">
        <v>315</v>
      </c>
      <c r="F6304" s="8" t="s">
        <v>1499</v>
      </c>
    </row>
    <row r="6305" spans="1:6" ht="15" x14ac:dyDescent="0.25">
      <c r="A6305" s="8" t="s">
        <v>1496</v>
      </c>
      <c r="B6305" s="8" t="s">
        <v>1516</v>
      </c>
      <c r="C6305" s="8" t="s">
        <v>1517</v>
      </c>
      <c r="D6305" s="8" t="s">
        <v>7089</v>
      </c>
      <c r="E6305" s="9">
        <v>208</v>
      </c>
      <c r="F6305" s="8" t="s">
        <v>1499</v>
      </c>
    </row>
    <row r="6306" spans="1:6" ht="15" x14ac:dyDescent="0.25">
      <c r="A6306" s="8" t="s">
        <v>1496</v>
      </c>
      <c r="B6306" s="8" t="s">
        <v>1516</v>
      </c>
      <c r="C6306" s="8" t="s">
        <v>1517</v>
      </c>
      <c r="D6306" s="8" t="s">
        <v>7090</v>
      </c>
      <c r="E6306" s="9">
        <v>262</v>
      </c>
      <c r="F6306" s="8" t="s">
        <v>1499</v>
      </c>
    </row>
    <row r="6307" spans="1:6" ht="15" x14ac:dyDescent="0.25">
      <c r="A6307" s="8" t="s">
        <v>1496</v>
      </c>
      <c r="B6307" s="8" t="s">
        <v>1516</v>
      </c>
      <c r="C6307" s="8" t="s">
        <v>1517</v>
      </c>
      <c r="D6307" s="8" t="s">
        <v>7091</v>
      </c>
      <c r="E6307" s="9">
        <v>291</v>
      </c>
      <c r="F6307" s="8" t="s">
        <v>1499</v>
      </c>
    </row>
    <row r="6308" spans="1:6" ht="15" x14ac:dyDescent="0.25">
      <c r="A6308" s="8" t="s">
        <v>1496</v>
      </c>
      <c r="B6308" s="8" t="s">
        <v>1516</v>
      </c>
      <c r="C6308" s="8" t="s">
        <v>1517</v>
      </c>
      <c r="D6308" s="8" t="s">
        <v>7092</v>
      </c>
      <c r="E6308" s="9">
        <v>388</v>
      </c>
      <c r="F6308" s="8" t="s">
        <v>1499</v>
      </c>
    </row>
    <row r="6309" spans="1:6" ht="15" x14ac:dyDescent="0.25">
      <c r="A6309" s="8" t="s">
        <v>1496</v>
      </c>
      <c r="B6309" s="8" t="s">
        <v>1516</v>
      </c>
      <c r="C6309" s="8" t="s">
        <v>1517</v>
      </c>
      <c r="D6309" s="8" t="s">
        <v>7093</v>
      </c>
      <c r="E6309" s="9">
        <v>323</v>
      </c>
      <c r="F6309" s="8" t="s">
        <v>1499</v>
      </c>
    </row>
    <row r="6310" spans="1:6" ht="15" x14ac:dyDescent="0.25">
      <c r="A6310" s="8" t="s">
        <v>1496</v>
      </c>
      <c r="B6310" s="8" t="s">
        <v>1516</v>
      </c>
      <c r="C6310" s="8" t="s">
        <v>1517</v>
      </c>
      <c r="D6310" s="8" t="s">
        <v>7094</v>
      </c>
      <c r="E6310" s="9">
        <v>520</v>
      </c>
      <c r="F6310" s="8" t="s">
        <v>1499</v>
      </c>
    </row>
    <row r="6311" spans="1:6" ht="15" x14ac:dyDescent="0.25">
      <c r="A6311" s="8" t="s">
        <v>1496</v>
      </c>
      <c r="B6311" s="8" t="s">
        <v>1516</v>
      </c>
      <c r="C6311" s="8" t="s">
        <v>1517</v>
      </c>
      <c r="D6311" s="8" t="s">
        <v>7095</v>
      </c>
      <c r="E6311" s="9">
        <v>359</v>
      </c>
      <c r="F6311" s="8" t="s">
        <v>1499</v>
      </c>
    </row>
    <row r="6312" spans="1:6" ht="15" x14ac:dyDescent="0.25">
      <c r="A6312" s="8" t="s">
        <v>1496</v>
      </c>
      <c r="B6312" s="8" t="s">
        <v>1516</v>
      </c>
      <c r="C6312" s="8" t="s">
        <v>1517</v>
      </c>
      <c r="D6312" s="8" t="s">
        <v>7096</v>
      </c>
      <c r="E6312" s="9">
        <v>237</v>
      </c>
      <c r="F6312" s="8" t="s">
        <v>1499</v>
      </c>
    </row>
    <row r="6313" spans="1:6" ht="15" x14ac:dyDescent="0.25">
      <c r="A6313" s="8" t="s">
        <v>1496</v>
      </c>
      <c r="B6313" s="8" t="s">
        <v>1516</v>
      </c>
      <c r="C6313" s="8" t="s">
        <v>1517</v>
      </c>
      <c r="D6313" s="8" t="s">
        <v>7097</v>
      </c>
      <c r="E6313" s="9">
        <v>361</v>
      </c>
      <c r="F6313" s="8" t="s">
        <v>1499</v>
      </c>
    </row>
    <row r="6314" spans="1:6" ht="15" x14ac:dyDescent="0.25">
      <c r="A6314" s="8" t="s">
        <v>1496</v>
      </c>
      <c r="B6314" s="8" t="s">
        <v>1516</v>
      </c>
      <c r="C6314" s="8" t="s">
        <v>1517</v>
      </c>
      <c r="D6314" s="8" t="s">
        <v>7098</v>
      </c>
      <c r="E6314" s="9">
        <v>420</v>
      </c>
      <c r="F6314" s="8" t="s">
        <v>1499</v>
      </c>
    </row>
    <row r="6315" spans="1:6" ht="15" x14ac:dyDescent="0.25">
      <c r="A6315" s="8" t="s">
        <v>1496</v>
      </c>
      <c r="B6315" s="8" t="s">
        <v>1516</v>
      </c>
      <c r="C6315" s="8" t="s">
        <v>1517</v>
      </c>
      <c r="D6315" s="8" t="s">
        <v>7099</v>
      </c>
      <c r="E6315" s="9">
        <v>318</v>
      </c>
      <c r="F6315" s="8" t="s">
        <v>1499</v>
      </c>
    </row>
    <row r="6316" spans="1:6" ht="15" x14ac:dyDescent="0.25">
      <c r="A6316" s="8" t="s">
        <v>1496</v>
      </c>
      <c r="B6316" s="8" t="s">
        <v>1516</v>
      </c>
      <c r="C6316" s="8" t="s">
        <v>1517</v>
      </c>
      <c r="D6316" s="8" t="s">
        <v>7100</v>
      </c>
      <c r="E6316" s="9">
        <v>235</v>
      </c>
      <c r="F6316" s="8" t="s">
        <v>1499</v>
      </c>
    </row>
    <row r="6317" spans="1:6" ht="15" x14ac:dyDescent="0.25">
      <c r="A6317" s="8" t="s">
        <v>1496</v>
      </c>
      <c r="B6317" s="8" t="s">
        <v>1516</v>
      </c>
      <c r="C6317" s="8" t="s">
        <v>1517</v>
      </c>
      <c r="D6317" s="8" t="s">
        <v>7101</v>
      </c>
      <c r="E6317" s="9">
        <v>361</v>
      </c>
      <c r="F6317" s="8" t="s">
        <v>1499</v>
      </c>
    </row>
    <row r="6318" spans="1:6" ht="15" x14ac:dyDescent="0.25">
      <c r="A6318" s="8" t="s">
        <v>1496</v>
      </c>
      <c r="B6318" s="8" t="s">
        <v>1516</v>
      </c>
      <c r="C6318" s="8" t="s">
        <v>1517</v>
      </c>
      <c r="D6318" s="8" t="s">
        <v>7102</v>
      </c>
      <c r="E6318" s="9">
        <v>483</v>
      </c>
      <c r="F6318" s="8" t="s">
        <v>1499</v>
      </c>
    </row>
    <row r="6319" spans="1:6" ht="15" x14ac:dyDescent="0.25">
      <c r="A6319" s="8" t="s">
        <v>1496</v>
      </c>
      <c r="B6319" s="8" t="s">
        <v>1516</v>
      </c>
      <c r="C6319" s="8" t="s">
        <v>1517</v>
      </c>
      <c r="D6319" s="8" t="s">
        <v>7103</v>
      </c>
      <c r="E6319" s="9">
        <v>425</v>
      </c>
      <c r="F6319" s="8" t="s">
        <v>1499</v>
      </c>
    </row>
    <row r="6320" spans="1:6" ht="15" x14ac:dyDescent="0.25">
      <c r="A6320" s="8" t="s">
        <v>1496</v>
      </c>
      <c r="B6320" s="8" t="s">
        <v>1516</v>
      </c>
      <c r="C6320" s="8" t="s">
        <v>1517</v>
      </c>
      <c r="D6320" s="8" t="s">
        <v>7104</v>
      </c>
      <c r="E6320" s="9">
        <v>406</v>
      </c>
      <c r="F6320" s="8" t="s">
        <v>1499</v>
      </c>
    </row>
    <row r="6321" spans="1:6" ht="15" x14ac:dyDescent="0.25">
      <c r="A6321" s="8" t="s">
        <v>1496</v>
      </c>
      <c r="B6321" s="8" t="s">
        <v>1516</v>
      </c>
      <c r="C6321" s="8" t="s">
        <v>1517</v>
      </c>
      <c r="D6321" s="8" t="s">
        <v>7105</v>
      </c>
      <c r="E6321" s="9">
        <v>507</v>
      </c>
      <c r="F6321" s="8" t="s">
        <v>1499</v>
      </c>
    </row>
    <row r="6322" spans="1:6" ht="15" x14ac:dyDescent="0.25">
      <c r="A6322" s="8" t="s">
        <v>1496</v>
      </c>
      <c r="B6322" s="8" t="s">
        <v>1516</v>
      </c>
      <c r="C6322" s="8" t="s">
        <v>1517</v>
      </c>
      <c r="D6322" s="8" t="s">
        <v>7106</v>
      </c>
      <c r="E6322" s="9">
        <v>780</v>
      </c>
      <c r="F6322" s="8" t="s">
        <v>1499</v>
      </c>
    </row>
    <row r="6323" spans="1:6" ht="15" x14ac:dyDescent="0.25">
      <c r="A6323" s="8" t="s">
        <v>1496</v>
      </c>
      <c r="B6323" s="8" t="s">
        <v>1516</v>
      </c>
      <c r="C6323" s="8" t="s">
        <v>1517</v>
      </c>
      <c r="D6323" s="8" t="s">
        <v>7107</v>
      </c>
      <c r="E6323" s="9">
        <v>196</v>
      </c>
      <c r="F6323" s="8" t="s">
        <v>1499</v>
      </c>
    </row>
    <row r="6324" spans="1:6" ht="15" x14ac:dyDescent="0.25">
      <c r="A6324" s="8" t="s">
        <v>1496</v>
      </c>
      <c r="B6324" s="8" t="s">
        <v>1516</v>
      </c>
      <c r="C6324" s="8" t="s">
        <v>1517</v>
      </c>
      <c r="D6324" s="8" t="s">
        <v>7108</v>
      </c>
      <c r="E6324" s="9">
        <v>368</v>
      </c>
      <c r="F6324" s="8" t="s">
        <v>1499</v>
      </c>
    </row>
    <row r="6325" spans="1:6" ht="15" x14ac:dyDescent="0.25">
      <c r="A6325" s="8" t="s">
        <v>1496</v>
      </c>
      <c r="B6325" s="8" t="s">
        <v>1516</v>
      </c>
      <c r="C6325" s="8" t="s">
        <v>1517</v>
      </c>
      <c r="D6325" s="8" t="s">
        <v>7109</v>
      </c>
      <c r="E6325" s="9">
        <v>236</v>
      </c>
      <c r="F6325" s="8" t="s">
        <v>1499</v>
      </c>
    </row>
    <row r="6326" spans="1:6" ht="15" x14ac:dyDescent="0.25">
      <c r="A6326" s="8" t="s">
        <v>1496</v>
      </c>
      <c r="B6326" s="8" t="s">
        <v>1516</v>
      </c>
      <c r="C6326" s="8" t="s">
        <v>1517</v>
      </c>
      <c r="D6326" s="8" t="s">
        <v>7110</v>
      </c>
      <c r="E6326" s="9">
        <v>381</v>
      </c>
      <c r="F6326" s="8" t="s">
        <v>1499</v>
      </c>
    </row>
    <row r="6327" spans="1:6" ht="15" x14ac:dyDescent="0.25">
      <c r="A6327" s="8" t="s">
        <v>1496</v>
      </c>
      <c r="B6327" s="8" t="s">
        <v>1516</v>
      </c>
      <c r="C6327" s="8" t="s">
        <v>1517</v>
      </c>
      <c r="D6327" s="8" t="s">
        <v>7111</v>
      </c>
      <c r="E6327" s="9">
        <v>447</v>
      </c>
      <c r="F6327" s="8" t="s">
        <v>1499</v>
      </c>
    </row>
    <row r="6328" spans="1:6" ht="15" x14ac:dyDescent="0.25">
      <c r="A6328" s="8" t="s">
        <v>1496</v>
      </c>
      <c r="B6328" s="8" t="s">
        <v>1516</v>
      </c>
      <c r="C6328" s="8" t="s">
        <v>1517</v>
      </c>
      <c r="D6328" s="8" t="s">
        <v>7112</v>
      </c>
      <c r="E6328" s="9">
        <v>314</v>
      </c>
      <c r="F6328" s="8" t="s">
        <v>1499</v>
      </c>
    </row>
    <row r="6329" spans="1:6" ht="15" x14ac:dyDescent="0.25">
      <c r="A6329" s="8" t="s">
        <v>1496</v>
      </c>
      <c r="B6329" s="8" t="s">
        <v>1516</v>
      </c>
      <c r="C6329" s="8" t="s">
        <v>1518</v>
      </c>
      <c r="D6329" s="8" t="s">
        <v>7113</v>
      </c>
      <c r="E6329" s="9">
        <v>51</v>
      </c>
      <c r="F6329" s="8" t="s">
        <v>1499</v>
      </c>
    </row>
    <row r="6330" spans="1:6" ht="15" x14ac:dyDescent="0.25">
      <c r="A6330" s="8" t="s">
        <v>1496</v>
      </c>
      <c r="B6330" s="8" t="s">
        <v>1516</v>
      </c>
      <c r="C6330" s="8" t="s">
        <v>1518</v>
      </c>
      <c r="D6330" s="8" t="s">
        <v>7114</v>
      </c>
      <c r="E6330" s="9">
        <v>288</v>
      </c>
      <c r="F6330" s="8" t="s">
        <v>1499</v>
      </c>
    </row>
    <row r="6331" spans="1:6" ht="15" x14ac:dyDescent="0.25">
      <c r="A6331" s="8" t="s">
        <v>1496</v>
      </c>
      <c r="B6331" s="8" t="s">
        <v>1516</v>
      </c>
      <c r="C6331" s="8" t="s">
        <v>1518</v>
      </c>
      <c r="D6331" s="8" t="s">
        <v>7115</v>
      </c>
      <c r="E6331" s="9">
        <v>553</v>
      </c>
      <c r="F6331" s="8" t="s">
        <v>1499</v>
      </c>
    </row>
    <row r="6332" spans="1:6" ht="15" x14ac:dyDescent="0.25">
      <c r="A6332" s="8" t="s">
        <v>1496</v>
      </c>
      <c r="B6332" s="8" t="s">
        <v>1516</v>
      </c>
      <c r="C6332" s="8" t="s">
        <v>1518</v>
      </c>
      <c r="D6332" s="8" t="s">
        <v>7116</v>
      </c>
      <c r="E6332" s="9">
        <v>737</v>
      </c>
      <c r="F6332" s="8" t="s">
        <v>1499</v>
      </c>
    </row>
    <row r="6333" spans="1:6" ht="15" x14ac:dyDescent="0.25">
      <c r="A6333" s="8" t="s">
        <v>1496</v>
      </c>
      <c r="B6333" s="8" t="s">
        <v>1516</v>
      </c>
      <c r="C6333" s="8" t="s">
        <v>1518</v>
      </c>
      <c r="D6333" s="8" t="s">
        <v>7117</v>
      </c>
      <c r="E6333" s="9">
        <v>181</v>
      </c>
      <c r="F6333" s="8" t="s">
        <v>1499</v>
      </c>
    </row>
    <row r="6334" spans="1:6" ht="15" x14ac:dyDescent="0.25">
      <c r="A6334" s="8" t="s">
        <v>1496</v>
      </c>
      <c r="B6334" s="8" t="s">
        <v>1516</v>
      </c>
      <c r="C6334" s="8" t="s">
        <v>1518</v>
      </c>
      <c r="D6334" s="8" t="s">
        <v>7118</v>
      </c>
      <c r="E6334" s="9">
        <v>104</v>
      </c>
      <c r="F6334" s="8" t="s">
        <v>1499</v>
      </c>
    </row>
    <row r="6335" spans="1:6" ht="15" x14ac:dyDescent="0.25">
      <c r="A6335" s="8" t="s">
        <v>1496</v>
      </c>
      <c r="B6335" s="8" t="s">
        <v>1516</v>
      </c>
      <c r="C6335" s="8" t="s">
        <v>1518</v>
      </c>
      <c r="D6335" s="8" t="s">
        <v>7119</v>
      </c>
      <c r="E6335" s="9">
        <v>151</v>
      </c>
      <c r="F6335" s="8" t="s">
        <v>1499</v>
      </c>
    </row>
    <row r="6336" spans="1:6" ht="15" x14ac:dyDescent="0.25">
      <c r="A6336" s="8" t="s">
        <v>1496</v>
      </c>
      <c r="B6336" s="8" t="s">
        <v>1516</v>
      </c>
      <c r="C6336" s="8" t="s">
        <v>1518</v>
      </c>
      <c r="D6336" s="8" t="s">
        <v>7120</v>
      </c>
      <c r="E6336" s="9">
        <v>269</v>
      </c>
      <c r="F6336" s="8" t="s">
        <v>1499</v>
      </c>
    </row>
    <row r="6337" spans="1:6" ht="15" x14ac:dyDescent="0.25">
      <c r="A6337" s="8" t="s">
        <v>1496</v>
      </c>
      <c r="B6337" s="8" t="s">
        <v>1516</v>
      </c>
      <c r="C6337" s="8" t="s">
        <v>1518</v>
      </c>
      <c r="D6337" s="8" t="s">
        <v>7121</v>
      </c>
      <c r="E6337" s="9">
        <v>1166</v>
      </c>
      <c r="F6337" s="8" t="s">
        <v>1499</v>
      </c>
    </row>
    <row r="6338" spans="1:6" ht="15" x14ac:dyDescent="0.25">
      <c r="A6338" s="8" t="s">
        <v>1496</v>
      </c>
      <c r="B6338" s="8" t="s">
        <v>1516</v>
      </c>
      <c r="C6338" s="8" t="s">
        <v>1518</v>
      </c>
      <c r="D6338" s="8" t="s">
        <v>7122</v>
      </c>
      <c r="E6338" s="9">
        <v>349</v>
      </c>
      <c r="F6338" s="8" t="s">
        <v>1499</v>
      </c>
    </row>
    <row r="6339" spans="1:6" ht="15" x14ac:dyDescent="0.25">
      <c r="A6339" s="8" t="s">
        <v>1496</v>
      </c>
      <c r="B6339" s="8" t="s">
        <v>1516</v>
      </c>
      <c r="C6339" s="8" t="s">
        <v>1518</v>
      </c>
      <c r="D6339" s="8" t="s">
        <v>7123</v>
      </c>
      <c r="E6339" s="9">
        <v>362</v>
      </c>
      <c r="F6339" s="8" t="s">
        <v>1499</v>
      </c>
    </row>
    <row r="6340" spans="1:6" ht="15" x14ac:dyDescent="0.25">
      <c r="A6340" s="8" t="s">
        <v>1496</v>
      </c>
      <c r="B6340" s="8" t="s">
        <v>1516</v>
      </c>
      <c r="C6340" s="8" t="s">
        <v>1518</v>
      </c>
      <c r="D6340" s="8" t="s">
        <v>7124</v>
      </c>
      <c r="E6340" s="9">
        <v>212</v>
      </c>
      <c r="F6340" s="8" t="s">
        <v>1499</v>
      </c>
    </row>
    <row r="6341" spans="1:6" ht="15" x14ac:dyDescent="0.25">
      <c r="A6341" s="8" t="s">
        <v>1496</v>
      </c>
      <c r="B6341" s="8" t="s">
        <v>1516</v>
      </c>
      <c r="C6341" s="8" t="s">
        <v>1518</v>
      </c>
      <c r="D6341" s="8" t="s">
        <v>7125</v>
      </c>
      <c r="E6341" s="9">
        <v>377</v>
      </c>
      <c r="F6341" s="8" t="s">
        <v>1499</v>
      </c>
    </row>
    <row r="6342" spans="1:6" ht="15" x14ac:dyDescent="0.25">
      <c r="A6342" s="8" t="s">
        <v>1496</v>
      </c>
      <c r="B6342" s="8" t="s">
        <v>1516</v>
      </c>
      <c r="C6342" s="8" t="s">
        <v>1519</v>
      </c>
      <c r="D6342" s="8" t="s">
        <v>7126</v>
      </c>
      <c r="E6342" s="9">
        <v>353</v>
      </c>
      <c r="F6342" s="8" t="s">
        <v>1499</v>
      </c>
    </row>
    <row r="6343" spans="1:6" ht="15" x14ac:dyDescent="0.25">
      <c r="A6343" s="8" t="s">
        <v>1496</v>
      </c>
      <c r="B6343" s="8" t="s">
        <v>1516</v>
      </c>
      <c r="C6343" s="8" t="s">
        <v>1519</v>
      </c>
      <c r="D6343" s="8" t="s">
        <v>7127</v>
      </c>
      <c r="E6343" s="9">
        <v>290</v>
      </c>
      <c r="F6343" s="8" t="s">
        <v>1499</v>
      </c>
    </row>
    <row r="6344" spans="1:6" ht="15" x14ac:dyDescent="0.25">
      <c r="A6344" s="8" t="s">
        <v>1496</v>
      </c>
      <c r="B6344" s="8" t="s">
        <v>1516</v>
      </c>
      <c r="C6344" s="8" t="s">
        <v>1519</v>
      </c>
      <c r="D6344" s="8" t="s">
        <v>7128</v>
      </c>
      <c r="E6344" s="9">
        <v>219</v>
      </c>
      <c r="F6344" s="8" t="s">
        <v>1499</v>
      </c>
    </row>
    <row r="6345" spans="1:6" ht="15" x14ac:dyDescent="0.25">
      <c r="A6345" s="8" t="s">
        <v>1496</v>
      </c>
      <c r="B6345" s="8" t="s">
        <v>1516</v>
      </c>
      <c r="C6345" s="8" t="s">
        <v>1519</v>
      </c>
      <c r="D6345" s="8" t="s">
        <v>7129</v>
      </c>
      <c r="E6345" s="9">
        <v>348</v>
      </c>
      <c r="F6345" s="8" t="s">
        <v>1499</v>
      </c>
    </row>
    <row r="6346" spans="1:6" ht="15" x14ac:dyDescent="0.25">
      <c r="A6346" s="8" t="s">
        <v>1496</v>
      </c>
      <c r="B6346" s="8" t="s">
        <v>1516</v>
      </c>
      <c r="C6346" s="8" t="s">
        <v>1519</v>
      </c>
      <c r="D6346" s="8" t="s">
        <v>7130</v>
      </c>
      <c r="E6346" s="9">
        <v>223</v>
      </c>
      <c r="F6346" s="8" t="s">
        <v>1499</v>
      </c>
    </row>
    <row r="6347" spans="1:6" ht="15" x14ac:dyDescent="0.25">
      <c r="A6347" s="8" t="s">
        <v>1496</v>
      </c>
      <c r="B6347" s="8" t="s">
        <v>1516</v>
      </c>
      <c r="C6347" s="8" t="s">
        <v>1519</v>
      </c>
      <c r="D6347" s="8" t="s">
        <v>7131</v>
      </c>
      <c r="E6347" s="9">
        <v>967</v>
      </c>
      <c r="F6347" s="8" t="s">
        <v>1499</v>
      </c>
    </row>
    <row r="6348" spans="1:6" ht="15" x14ac:dyDescent="0.25">
      <c r="A6348" s="8" t="s">
        <v>1496</v>
      </c>
      <c r="B6348" s="8" t="s">
        <v>1516</v>
      </c>
      <c r="C6348" s="8" t="s">
        <v>1519</v>
      </c>
      <c r="D6348" s="8" t="s">
        <v>7132</v>
      </c>
      <c r="E6348" s="9">
        <v>371</v>
      </c>
      <c r="F6348" s="8" t="s">
        <v>1499</v>
      </c>
    </row>
    <row r="6349" spans="1:6" ht="15" x14ac:dyDescent="0.25">
      <c r="A6349" s="8" t="s">
        <v>1496</v>
      </c>
      <c r="B6349" s="8" t="s">
        <v>1516</v>
      </c>
      <c r="C6349" s="8" t="s">
        <v>1519</v>
      </c>
      <c r="D6349" s="8" t="s">
        <v>7133</v>
      </c>
      <c r="E6349" s="9">
        <v>196</v>
      </c>
      <c r="F6349" s="8" t="s">
        <v>1499</v>
      </c>
    </row>
    <row r="6350" spans="1:6" ht="15" x14ac:dyDescent="0.25">
      <c r="A6350" s="8" t="s">
        <v>1496</v>
      </c>
      <c r="B6350" s="8" t="s">
        <v>1516</v>
      </c>
      <c r="C6350" s="8" t="s">
        <v>1519</v>
      </c>
      <c r="D6350" s="8" t="s">
        <v>7085</v>
      </c>
      <c r="E6350" s="9">
        <v>309</v>
      </c>
      <c r="F6350" s="8" t="s">
        <v>1499</v>
      </c>
    </row>
    <row r="6351" spans="1:6" ht="15" x14ac:dyDescent="0.25">
      <c r="A6351" s="8" t="s">
        <v>1496</v>
      </c>
      <c r="B6351" s="8" t="s">
        <v>1516</v>
      </c>
      <c r="C6351" s="8" t="s">
        <v>1519</v>
      </c>
      <c r="D6351" s="8" t="s">
        <v>7134</v>
      </c>
      <c r="E6351" s="9">
        <v>154</v>
      </c>
      <c r="F6351" s="8" t="s">
        <v>1499</v>
      </c>
    </row>
    <row r="6352" spans="1:6" ht="15" x14ac:dyDescent="0.25">
      <c r="A6352" s="8" t="s">
        <v>1496</v>
      </c>
      <c r="B6352" s="8" t="s">
        <v>1516</v>
      </c>
      <c r="C6352" s="8" t="s">
        <v>1519</v>
      </c>
      <c r="D6352" s="8" t="s">
        <v>7135</v>
      </c>
      <c r="E6352" s="9">
        <v>333</v>
      </c>
      <c r="F6352" s="8" t="s">
        <v>1499</v>
      </c>
    </row>
    <row r="6353" spans="1:6" ht="15" x14ac:dyDescent="0.25">
      <c r="A6353" s="8" t="s">
        <v>1496</v>
      </c>
      <c r="B6353" s="8" t="s">
        <v>1516</v>
      </c>
      <c r="C6353" s="8" t="s">
        <v>1519</v>
      </c>
      <c r="D6353" s="8" t="s">
        <v>7136</v>
      </c>
      <c r="E6353" s="9">
        <v>271</v>
      </c>
      <c r="F6353" s="8" t="s">
        <v>1499</v>
      </c>
    </row>
    <row r="6354" spans="1:6" ht="15" x14ac:dyDescent="0.25">
      <c r="A6354" s="8" t="s">
        <v>1496</v>
      </c>
      <c r="B6354" s="8" t="s">
        <v>1516</v>
      </c>
      <c r="C6354" s="8" t="s">
        <v>1519</v>
      </c>
      <c r="D6354" s="8" t="s">
        <v>7137</v>
      </c>
      <c r="E6354" s="9">
        <v>511</v>
      </c>
      <c r="F6354" s="8" t="s">
        <v>1499</v>
      </c>
    </row>
    <row r="6355" spans="1:6" ht="15" x14ac:dyDescent="0.25">
      <c r="A6355" s="8" t="s">
        <v>1496</v>
      </c>
      <c r="B6355" s="8" t="s">
        <v>1516</v>
      </c>
      <c r="C6355" s="8" t="s">
        <v>1519</v>
      </c>
      <c r="D6355" s="8" t="s">
        <v>7138</v>
      </c>
      <c r="E6355" s="9">
        <v>214</v>
      </c>
      <c r="F6355" s="8" t="s">
        <v>1499</v>
      </c>
    </row>
    <row r="6356" spans="1:6" ht="15" x14ac:dyDescent="0.25">
      <c r="A6356" s="8" t="s">
        <v>1496</v>
      </c>
      <c r="B6356" s="8" t="s">
        <v>1516</v>
      </c>
      <c r="C6356" s="8" t="s">
        <v>1519</v>
      </c>
      <c r="D6356" s="8" t="s">
        <v>7139</v>
      </c>
      <c r="E6356" s="9">
        <v>225</v>
      </c>
      <c r="F6356" s="8" t="s">
        <v>1499</v>
      </c>
    </row>
    <row r="6357" spans="1:6" ht="15" x14ac:dyDescent="0.25">
      <c r="A6357" s="8" t="s">
        <v>1496</v>
      </c>
      <c r="B6357" s="8" t="s">
        <v>1516</v>
      </c>
      <c r="C6357" s="8" t="s">
        <v>1519</v>
      </c>
      <c r="D6357" s="8" t="s">
        <v>7140</v>
      </c>
      <c r="E6357" s="9">
        <v>208</v>
      </c>
      <c r="F6357" s="8" t="s">
        <v>1499</v>
      </c>
    </row>
    <row r="6358" spans="1:6" ht="15" x14ac:dyDescent="0.25">
      <c r="A6358" s="8" t="s">
        <v>1496</v>
      </c>
      <c r="B6358" s="8" t="s">
        <v>1516</v>
      </c>
      <c r="C6358" s="8" t="s">
        <v>1519</v>
      </c>
      <c r="D6358" s="8" t="s">
        <v>7141</v>
      </c>
      <c r="E6358" s="9">
        <v>350</v>
      </c>
      <c r="F6358" s="8" t="s">
        <v>1499</v>
      </c>
    </row>
    <row r="6359" spans="1:6" ht="15" x14ac:dyDescent="0.25">
      <c r="A6359" s="8" t="s">
        <v>1496</v>
      </c>
      <c r="B6359" s="8" t="s">
        <v>1516</v>
      </c>
      <c r="C6359" s="8" t="s">
        <v>1519</v>
      </c>
      <c r="D6359" s="8" t="s">
        <v>7142</v>
      </c>
      <c r="E6359" s="9">
        <v>146</v>
      </c>
      <c r="F6359" s="8" t="s">
        <v>1499</v>
      </c>
    </row>
    <row r="6360" spans="1:6" ht="15" x14ac:dyDescent="0.25">
      <c r="A6360" s="8" t="s">
        <v>1496</v>
      </c>
      <c r="B6360" s="8" t="s">
        <v>1516</v>
      </c>
      <c r="C6360" s="8" t="s">
        <v>1519</v>
      </c>
      <c r="D6360" s="8" t="s">
        <v>7001</v>
      </c>
      <c r="E6360" s="9">
        <v>818</v>
      </c>
      <c r="F6360" s="8" t="s">
        <v>1499</v>
      </c>
    </row>
    <row r="6361" spans="1:6" ht="15" x14ac:dyDescent="0.25">
      <c r="A6361" s="8" t="s">
        <v>1496</v>
      </c>
      <c r="B6361" s="8" t="s">
        <v>1516</v>
      </c>
      <c r="C6361" s="8" t="s">
        <v>1519</v>
      </c>
      <c r="D6361" s="8" t="s">
        <v>7143</v>
      </c>
      <c r="E6361" s="9">
        <v>242</v>
      </c>
      <c r="F6361" s="8" t="s">
        <v>1499</v>
      </c>
    </row>
    <row r="6362" spans="1:6" ht="15" x14ac:dyDescent="0.25">
      <c r="A6362" s="8" t="s">
        <v>1496</v>
      </c>
      <c r="B6362" s="8" t="s">
        <v>1516</v>
      </c>
      <c r="C6362" s="8" t="s">
        <v>1519</v>
      </c>
      <c r="D6362" s="8" t="s">
        <v>7144</v>
      </c>
      <c r="E6362" s="9">
        <v>267</v>
      </c>
      <c r="F6362" s="8" t="s">
        <v>1499</v>
      </c>
    </row>
    <row r="6363" spans="1:6" ht="15" x14ac:dyDescent="0.25">
      <c r="A6363" s="8" t="s">
        <v>1496</v>
      </c>
      <c r="B6363" s="8" t="s">
        <v>1516</v>
      </c>
      <c r="C6363" s="8" t="s">
        <v>1519</v>
      </c>
      <c r="D6363" s="8" t="s">
        <v>7145</v>
      </c>
      <c r="E6363" s="9">
        <v>292</v>
      </c>
      <c r="F6363" s="8" t="s">
        <v>1499</v>
      </c>
    </row>
    <row r="6364" spans="1:6" ht="15" x14ac:dyDescent="0.25">
      <c r="A6364" s="8" t="s">
        <v>1496</v>
      </c>
      <c r="B6364" s="8" t="s">
        <v>1516</v>
      </c>
      <c r="C6364" s="8" t="s">
        <v>1519</v>
      </c>
      <c r="D6364" s="8" t="s">
        <v>7146</v>
      </c>
      <c r="E6364" s="9">
        <v>209</v>
      </c>
      <c r="F6364" s="8" t="s">
        <v>1499</v>
      </c>
    </row>
    <row r="6365" spans="1:6" ht="15" x14ac:dyDescent="0.25">
      <c r="A6365" s="8" t="s">
        <v>1496</v>
      </c>
      <c r="B6365" s="8" t="s">
        <v>1516</v>
      </c>
      <c r="C6365" s="8" t="s">
        <v>1519</v>
      </c>
      <c r="D6365" s="8" t="s">
        <v>7147</v>
      </c>
      <c r="E6365" s="9">
        <v>345</v>
      </c>
      <c r="F6365" s="8" t="s">
        <v>1499</v>
      </c>
    </row>
    <row r="6366" spans="1:6" ht="15" x14ac:dyDescent="0.25">
      <c r="A6366" s="8" t="s">
        <v>1496</v>
      </c>
      <c r="B6366" s="8" t="s">
        <v>1516</v>
      </c>
      <c r="C6366" s="8" t="s">
        <v>1519</v>
      </c>
      <c r="D6366" s="8" t="s">
        <v>7148</v>
      </c>
      <c r="E6366" s="9">
        <v>204</v>
      </c>
      <c r="F6366" s="8" t="s">
        <v>1499</v>
      </c>
    </row>
    <row r="6367" spans="1:6" ht="15" x14ac:dyDescent="0.25">
      <c r="A6367" s="8" t="s">
        <v>1496</v>
      </c>
      <c r="B6367" s="8" t="s">
        <v>1516</v>
      </c>
      <c r="C6367" s="8" t="s">
        <v>1519</v>
      </c>
      <c r="D6367" s="8" t="s">
        <v>7149</v>
      </c>
      <c r="E6367" s="9">
        <v>249</v>
      </c>
      <c r="F6367" s="8" t="s">
        <v>1499</v>
      </c>
    </row>
    <row r="6368" spans="1:6" ht="15" x14ac:dyDescent="0.25">
      <c r="A6368" s="8" t="s">
        <v>1496</v>
      </c>
      <c r="B6368" s="8" t="s">
        <v>1516</v>
      </c>
      <c r="C6368" s="8" t="s">
        <v>1519</v>
      </c>
      <c r="D6368" s="8" t="s">
        <v>7150</v>
      </c>
      <c r="E6368" s="9">
        <v>309</v>
      </c>
      <c r="F6368" s="8" t="s">
        <v>1499</v>
      </c>
    </row>
    <row r="6369" spans="1:6" ht="15" x14ac:dyDescent="0.25">
      <c r="A6369" s="8" t="s">
        <v>1496</v>
      </c>
      <c r="B6369" s="8" t="s">
        <v>1516</v>
      </c>
      <c r="C6369" s="8" t="s">
        <v>1519</v>
      </c>
      <c r="D6369" s="8" t="s">
        <v>7151</v>
      </c>
      <c r="E6369" s="9">
        <v>375</v>
      </c>
      <c r="F6369" s="8" t="s">
        <v>1499</v>
      </c>
    </row>
    <row r="6370" spans="1:6" ht="15" x14ac:dyDescent="0.25">
      <c r="A6370" s="8" t="s">
        <v>1496</v>
      </c>
      <c r="B6370" s="8" t="s">
        <v>1516</v>
      </c>
      <c r="C6370" s="8" t="s">
        <v>1519</v>
      </c>
      <c r="D6370" s="8" t="s">
        <v>7152</v>
      </c>
      <c r="E6370" s="9">
        <v>288</v>
      </c>
      <c r="F6370" s="8" t="s">
        <v>1499</v>
      </c>
    </row>
    <row r="6371" spans="1:6" ht="15" x14ac:dyDescent="0.25">
      <c r="A6371" s="8" t="s">
        <v>1496</v>
      </c>
      <c r="B6371" s="8" t="s">
        <v>1516</v>
      </c>
      <c r="C6371" s="8" t="s">
        <v>1519</v>
      </c>
      <c r="D6371" s="8" t="s">
        <v>7153</v>
      </c>
      <c r="E6371" s="9">
        <v>192</v>
      </c>
      <c r="F6371" s="8" t="s">
        <v>1499</v>
      </c>
    </row>
    <row r="6372" spans="1:6" ht="15" x14ac:dyDescent="0.25">
      <c r="A6372" s="8" t="s">
        <v>1496</v>
      </c>
      <c r="B6372" s="8" t="s">
        <v>1516</v>
      </c>
      <c r="C6372" s="8" t="s">
        <v>1519</v>
      </c>
      <c r="D6372" s="8" t="s">
        <v>7154</v>
      </c>
      <c r="E6372" s="9">
        <v>264</v>
      </c>
      <c r="F6372" s="8" t="s">
        <v>1499</v>
      </c>
    </row>
    <row r="6373" spans="1:6" ht="15" x14ac:dyDescent="0.25">
      <c r="A6373" s="8" t="s">
        <v>1496</v>
      </c>
      <c r="B6373" s="8" t="s">
        <v>1516</v>
      </c>
      <c r="C6373" s="8" t="s">
        <v>1519</v>
      </c>
      <c r="D6373" s="8" t="s">
        <v>7155</v>
      </c>
      <c r="E6373" s="9">
        <v>255</v>
      </c>
      <c r="F6373" s="8" t="s">
        <v>1499</v>
      </c>
    </row>
    <row r="6374" spans="1:6" ht="15" x14ac:dyDescent="0.25">
      <c r="A6374" s="8" t="s">
        <v>1496</v>
      </c>
      <c r="B6374" s="8" t="s">
        <v>1516</v>
      </c>
      <c r="C6374" s="8" t="s">
        <v>1519</v>
      </c>
      <c r="D6374" s="8" t="s">
        <v>7156</v>
      </c>
      <c r="E6374" s="9">
        <v>127</v>
      </c>
      <c r="F6374" s="8" t="s">
        <v>1499</v>
      </c>
    </row>
    <row r="6375" spans="1:6" ht="15" x14ac:dyDescent="0.25">
      <c r="A6375" s="8" t="s">
        <v>1496</v>
      </c>
      <c r="B6375" s="8" t="s">
        <v>1516</v>
      </c>
      <c r="C6375" s="8" t="s">
        <v>1519</v>
      </c>
      <c r="D6375" s="8" t="s">
        <v>7157</v>
      </c>
      <c r="E6375" s="9">
        <v>348</v>
      </c>
      <c r="F6375" s="8" t="s">
        <v>1499</v>
      </c>
    </row>
    <row r="6376" spans="1:6" ht="15" x14ac:dyDescent="0.25">
      <c r="A6376" s="8" t="s">
        <v>1496</v>
      </c>
      <c r="B6376" s="8" t="s">
        <v>1516</v>
      </c>
      <c r="C6376" s="8" t="s">
        <v>1519</v>
      </c>
      <c r="D6376" s="8" t="s">
        <v>7158</v>
      </c>
      <c r="E6376" s="9">
        <v>253</v>
      </c>
      <c r="F6376" s="8" t="s">
        <v>1499</v>
      </c>
    </row>
    <row r="6377" spans="1:6" ht="15" x14ac:dyDescent="0.25">
      <c r="A6377" s="8" t="s">
        <v>1496</v>
      </c>
      <c r="B6377" s="8" t="s">
        <v>1516</v>
      </c>
      <c r="C6377" s="8" t="s">
        <v>1519</v>
      </c>
      <c r="D6377" s="8" t="s">
        <v>7159</v>
      </c>
      <c r="E6377" s="9">
        <v>128</v>
      </c>
      <c r="F6377" s="8" t="s">
        <v>1499</v>
      </c>
    </row>
    <row r="6378" spans="1:6" ht="15" x14ac:dyDescent="0.25">
      <c r="A6378" s="8" t="s">
        <v>1496</v>
      </c>
      <c r="B6378" s="8" t="s">
        <v>1516</v>
      </c>
      <c r="C6378" s="8" t="s">
        <v>1519</v>
      </c>
      <c r="D6378" s="8" t="s">
        <v>7160</v>
      </c>
      <c r="E6378" s="9">
        <v>328</v>
      </c>
      <c r="F6378" s="8" t="s">
        <v>1499</v>
      </c>
    </row>
    <row r="6379" spans="1:6" ht="15" x14ac:dyDescent="0.25">
      <c r="A6379" s="8" t="s">
        <v>1496</v>
      </c>
      <c r="B6379" s="8" t="s">
        <v>1516</v>
      </c>
      <c r="C6379" s="8" t="s">
        <v>1519</v>
      </c>
      <c r="D6379" s="8" t="s">
        <v>7161</v>
      </c>
      <c r="E6379" s="9">
        <v>262</v>
      </c>
      <c r="F6379" s="8" t="s">
        <v>1499</v>
      </c>
    </row>
    <row r="6380" spans="1:6" ht="15" x14ac:dyDescent="0.25">
      <c r="A6380" s="8" t="s">
        <v>1496</v>
      </c>
      <c r="B6380" s="8" t="s">
        <v>1516</v>
      </c>
      <c r="C6380" s="8" t="s">
        <v>1519</v>
      </c>
      <c r="D6380" s="8" t="s">
        <v>7162</v>
      </c>
      <c r="E6380" s="9">
        <v>264</v>
      </c>
      <c r="F6380" s="8" t="s">
        <v>1499</v>
      </c>
    </row>
    <row r="6381" spans="1:6" ht="15" x14ac:dyDescent="0.25">
      <c r="A6381" s="8" t="s">
        <v>1496</v>
      </c>
      <c r="B6381" s="8" t="s">
        <v>1516</v>
      </c>
      <c r="C6381" s="8" t="s">
        <v>1519</v>
      </c>
      <c r="D6381" s="8" t="s">
        <v>7163</v>
      </c>
      <c r="E6381" s="9">
        <v>172</v>
      </c>
      <c r="F6381" s="8" t="s">
        <v>1499</v>
      </c>
    </row>
    <row r="6382" spans="1:6" ht="15" x14ac:dyDescent="0.25">
      <c r="A6382" s="8" t="s">
        <v>1496</v>
      </c>
      <c r="B6382" s="8" t="s">
        <v>1516</v>
      </c>
      <c r="C6382" s="8" t="s">
        <v>1519</v>
      </c>
      <c r="D6382" s="8" t="s">
        <v>7164</v>
      </c>
      <c r="E6382" s="9">
        <v>197</v>
      </c>
      <c r="F6382" s="8" t="s">
        <v>1499</v>
      </c>
    </row>
    <row r="6383" spans="1:6" ht="15" x14ac:dyDescent="0.25">
      <c r="A6383" s="8" t="s">
        <v>1496</v>
      </c>
      <c r="B6383" s="8" t="s">
        <v>1516</v>
      </c>
      <c r="C6383" s="8" t="s">
        <v>1519</v>
      </c>
      <c r="D6383" s="8" t="s">
        <v>7165</v>
      </c>
      <c r="E6383" s="9">
        <v>217</v>
      </c>
      <c r="F6383" s="8" t="s">
        <v>1499</v>
      </c>
    </row>
    <row r="6384" spans="1:6" ht="15" x14ac:dyDescent="0.25">
      <c r="A6384" s="8" t="s">
        <v>1496</v>
      </c>
      <c r="B6384" s="8" t="s">
        <v>1516</v>
      </c>
      <c r="C6384" s="8" t="s">
        <v>1519</v>
      </c>
      <c r="D6384" s="8" t="s">
        <v>7166</v>
      </c>
      <c r="E6384" s="9">
        <v>329</v>
      </c>
      <c r="F6384" s="8" t="s">
        <v>1499</v>
      </c>
    </row>
    <row r="6385" spans="1:6" ht="15" x14ac:dyDescent="0.25">
      <c r="A6385" s="8" t="s">
        <v>1496</v>
      </c>
      <c r="B6385" s="8" t="s">
        <v>1516</v>
      </c>
      <c r="C6385" s="8" t="s">
        <v>1519</v>
      </c>
      <c r="D6385" s="8" t="s">
        <v>7167</v>
      </c>
      <c r="E6385" s="9">
        <v>218</v>
      </c>
      <c r="F6385" s="8" t="s">
        <v>1499</v>
      </c>
    </row>
    <row r="6386" spans="1:6" ht="15" x14ac:dyDescent="0.25">
      <c r="A6386" s="8" t="s">
        <v>1496</v>
      </c>
      <c r="B6386" s="8" t="s">
        <v>1516</v>
      </c>
      <c r="C6386" s="8" t="s">
        <v>1519</v>
      </c>
      <c r="D6386" s="8" t="s">
        <v>7168</v>
      </c>
      <c r="E6386" s="9">
        <v>276</v>
      </c>
      <c r="F6386" s="8" t="s">
        <v>1499</v>
      </c>
    </row>
    <row r="6387" spans="1:6" ht="15" x14ac:dyDescent="0.25">
      <c r="A6387" s="8" t="s">
        <v>1496</v>
      </c>
      <c r="B6387" s="8" t="s">
        <v>1516</v>
      </c>
      <c r="C6387" s="8" t="s">
        <v>1519</v>
      </c>
      <c r="D6387" s="8" t="s">
        <v>7169</v>
      </c>
      <c r="E6387" s="9">
        <v>161</v>
      </c>
      <c r="F6387" s="8" t="s">
        <v>1499</v>
      </c>
    </row>
    <row r="6388" spans="1:6" ht="15" x14ac:dyDescent="0.25">
      <c r="A6388" s="8" t="s">
        <v>1496</v>
      </c>
      <c r="B6388" s="8" t="s">
        <v>1516</v>
      </c>
      <c r="C6388" s="8" t="s">
        <v>1519</v>
      </c>
      <c r="D6388" s="8" t="s">
        <v>7170</v>
      </c>
      <c r="E6388" s="9">
        <v>234</v>
      </c>
      <c r="F6388" s="8" t="s">
        <v>1499</v>
      </c>
    </row>
    <row r="6389" spans="1:6" ht="15" x14ac:dyDescent="0.25">
      <c r="A6389" s="8" t="s">
        <v>1496</v>
      </c>
      <c r="B6389" s="8" t="s">
        <v>1516</v>
      </c>
      <c r="C6389" s="8" t="s">
        <v>1519</v>
      </c>
      <c r="D6389" s="8" t="s">
        <v>7171</v>
      </c>
      <c r="E6389" s="9">
        <v>375</v>
      </c>
      <c r="F6389" s="8" t="s">
        <v>1499</v>
      </c>
    </row>
    <row r="6390" spans="1:6" ht="15" x14ac:dyDescent="0.25">
      <c r="A6390" s="8" t="s">
        <v>1496</v>
      </c>
      <c r="B6390" s="8" t="s">
        <v>1516</v>
      </c>
      <c r="C6390" s="8" t="s">
        <v>1519</v>
      </c>
      <c r="D6390" s="8" t="s">
        <v>7172</v>
      </c>
      <c r="E6390" s="9">
        <v>332</v>
      </c>
      <c r="F6390" s="8" t="s">
        <v>1499</v>
      </c>
    </row>
    <row r="6391" spans="1:6" ht="15" x14ac:dyDescent="0.25">
      <c r="A6391" s="8" t="s">
        <v>1496</v>
      </c>
      <c r="B6391" s="8" t="s">
        <v>1516</v>
      </c>
      <c r="C6391" s="8" t="s">
        <v>1519</v>
      </c>
      <c r="D6391" s="8" t="s">
        <v>7173</v>
      </c>
      <c r="E6391" s="9">
        <v>196</v>
      </c>
      <c r="F6391" s="8" t="s">
        <v>1499</v>
      </c>
    </row>
    <row r="6392" spans="1:6" ht="15" x14ac:dyDescent="0.25">
      <c r="A6392" s="8" t="s">
        <v>1496</v>
      </c>
      <c r="B6392" s="8" t="s">
        <v>1516</v>
      </c>
      <c r="C6392" s="8" t="s">
        <v>1519</v>
      </c>
      <c r="D6392" s="8" t="s">
        <v>7174</v>
      </c>
      <c r="E6392" s="9">
        <v>275</v>
      </c>
      <c r="F6392" s="8" t="s">
        <v>1499</v>
      </c>
    </row>
    <row r="6393" spans="1:6" ht="15" x14ac:dyDescent="0.25">
      <c r="A6393" s="8" t="s">
        <v>1496</v>
      </c>
      <c r="B6393" s="8" t="s">
        <v>1516</v>
      </c>
      <c r="C6393" s="8" t="s">
        <v>1519</v>
      </c>
      <c r="D6393" s="8" t="s">
        <v>7175</v>
      </c>
      <c r="E6393" s="9">
        <v>325</v>
      </c>
      <c r="F6393" s="8" t="s">
        <v>1499</v>
      </c>
    </row>
    <row r="6394" spans="1:6" ht="15" x14ac:dyDescent="0.25">
      <c r="A6394" s="8" t="s">
        <v>1496</v>
      </c>
      <c r="B6394" s="8" t="s">
        <v>1516</v>
      </c>
      <c r="C6394" s="8" t="s">
        <v>1519</v>
      </c>
      <c r="D6394" s="8" t="s">
        <v>7176</v>
      </c>
      <c r="E6394" s="9">
        <v>236</v>
      </c>
      <c r="F6394" s="8" t="s">
        <v>1499</v>
      </c>
    </row>
    <row r="6395" spans="1:6" ht="15" x14ac:dyDescent="0.25">
      <c r="A6395" s="8" t="s">
        <v>1496</v>
      </c>
      <c r="B6395" s="8" t="s">
        <v>1516</v>
      </c>
      <c r="C6395" s="8" t="s">
        <v>1519</v>
      </c>
      <c r="D6395" s="8" t="s">
        <v>7177</v>
      </c>
      <c r="E6395" s="9">
        <v>184</v>
      </c>
      <c r="F6395" s="8" t="s">
        <v>1499</v>
      </c>
    </row>
    <row r="6396" spans="1:6" ht="15" x14ac:dyDescent="0.25">
      <c r="A6396" s="8" t="s">
        <v>1496</v>
      </c>
      <c r="B6396" s="8" t="s">
        <v>1516</v>
      </c>
      <c r="C6396" s="8" t="s">
        <v>1519</v>
      </c>
      <c r="D6396" s="8" t="s">
        <v>7178</v>
      </c>
      <c r="E6396" s="9">
        <v>325</v>
      </c>
      <c r="F6396" s="8" t="s">
        <v>1499</v>
      </c>
    </row>
    <row r="6397" spans="1:6" ht="15" x14ac:dyDescent="0.25">
      <c r="A6397" s="8" t="s">
        <v>1496</v>
      </c>
      <c r="B6397" s="8" t="s">
        <v>1516</v>
      </c>
      <c r="C6397" s="8" t="s">
        <v>1519</v>
      </c>
      <c r="D6397" s="8" t="s">
        <v>7179</v>
      </c>
      <c r="E6397" s="9">
        <v>172</v>
      </c>
      <c r="F6397" s="8" t="s">
        <v>1499</v>
      </c>
    </row>
    <row r="6398" spans="1:6" ht="15" x14ac:dyDescent="0.25">
      <c r="A6398" s="8" t="s">
        <v>1496</v>
      </c>
      <c r="B6398" s="8" t="s">
        <v>1516</v>
      </c>
      <c r="C6398" s="8" t="s">
        <v>1519</v>
      </c>
      <c r="D6398" s="8" t="s">
        <v>7180</v>
      </c>
      <c r="E6398" s="9">
        <v>244</v>
      </c>
      <c r="F6398" s="8" t="s">
        <v>1499</v>
      </c>
    </row>
    <row r="6399" spans="1:6" ht="15" x14ac:dyDescent="0.25">
      <c r="A6399" s="8" t="s">
        <v>1496</v>
      </c>
      <c r="B6399" s="8" t="s">
        <v>1516</v>
      </c>
      <c r="C6399" s="8" t="s">
        <v>1519</v>
      </c>
      <c r="D6399" s="8" t="s">
        <v>7181</v>
      </c>
      <c r="E6399" s="9">
        <v>285</v>
      </c>
      <c r="F6399" s="8" t="s">
        <v>1499</v>
      </c>
    </row>
    <row r="6400" spans="1:6" ht="15" x14ac:dyDescent="0.25">
      <c r="A6400" s="8" t="s">
        <v>1496</v>
      </c>
      <c r="B6400" s="8" t="s">
        <v>1516</v>
      </c>
      <c r="C6400" s="8" t="s">
        <v>1519</v>
      </c>
      <c r="D6400" s="8" t="s">
        <v>7182</v>
      </c>
      <c r="E6400" s="9">
        <v>502</v>
      </c>
      <c r="F6400" s="8" t="s">
        <v>1499</v>
      </c>
    </row>
    <row r="6401" spans="1:6" ht="15" x14ac:dyDescent="0.25">
      <c r="A6401" s="8" t="s">
        <v>1496</v>
      </c>
      <c r="B6401" s="8" t="s">
        <v>1516</v>
      </c>
      <c r="C6401" s="8" t="s">
        <v>1527</v>
      </c>
      <c r="D6401" s="8" t="s">
        <v>7183</v>
      </c>
      <c r="E6401" s="9">
        <v>237</v>
      </c>
      <c r="F6401" s="8" t="s">
        <v>1499</v>
      </c>
    </row>
    <row r="6402" spans="1:6" ht="15" x14ac:dyDescent="0.25">
      <c r="A6402" s="8" t="s">
        <v>1496</v>
      </c>
      <c r="B6402" s="8" t="s">
        <v>1516</v>
      </c>
      <c r="C6402" s="8" t="s">
        <v>1527</v>
      </c>
      <c r="D6402" s="8" t="s">
        <v>7184</v>
      </c>
      <c r="E6402" s="9">
        <v>301</v>
      </c>
      <c r="F6402" s="8" t="s">
        <v>1499</v>
      </c>
    </row>
    <row r="6403" spans="1:6" ht="15" x14ac:dyDescent="0.25">
      <c r="A6403" s="8" t="s">
        <v>1496</v>
      </c>
      <c r="B6403" s="8" t="s">
        <v>1516</v>
      </c>
      <c r="C6403" s="8" t="s">
        <v>1527</v>
      </c>
      <c r="D6403" s="8" t="s">
        <v>7185</v>
      </c>
      <c r="E6403" s="9">
        <v>270</v>
      </c>
      <c r="F6403" s="8" t="s">
        <v>1499</v>
      </c>
    </row>
    <row r="6404" spans="1:6" ht="15" x14ac:dyDescent="0.25">
      <c r="A6404" s="8" t="s">
        <v>1496</v>
      </c>
      <c r="B6404" s="8" t="s">
        <v>1516</v>
      </c>
      <c r="C6404" s="8" t="s">
        <v>1527</v>
      </c>
      <c r="D6404" s="8" t="s">
        <v>7186</v>
      </c>
      <c r="E6404" s="9">
        <v>295</v>
      </c>
      <c r="F6404" s="8" t="s">
        <v>1499</v>
      </c>
    </row>
    <row r="6405" spans="1:6" ht="15" x14ac:dyDescent="0.25">
      <c r="A6405" s="8" t="s">
        <v>1496</v>
      </c>
      <c r="B6405" s="8" t="s">
        <v>1516</v>
      </c>
      <c r="C6405" s="8" t="s">
        <v>1527</v>
      </c>
      <c r="D6405" s="8" t="s">
        <v>7187</v>
      </c>
      <c r="E6405" s="9">
        <v>775</v>
      </c>
      <c r="F6405" s="8" t="s">
        <v>1499</v>
      </c>
    </row>
    <row r="6406" spans="1:6" ht="15" x14ac:dyDescent="0.25">
      <c r="A6406" s="8" t="s">
        <v>1496</v>
      </c>
      <c r="B6406" s="8" t="s">
        <v>1516</v>
      </c>
      <c r="C6406" s="8" t="s">
        <v>1520</v>
      </c>
      <c r="D6406" s="8" t="s">
        <v>7188</v>
      </c>
      <c r="E6406" s="9">
        <v>2</v>
      </c>
      <c r="F6406" s="8" t="s">
        <v>1499</v>
      </c>
    </row>
    <row r="6407" spans="1:6" ht="15" x14ac:dyDescent="0.25">
      <c r="A6407" s="8" t="s">
        <v>1496</v>
      </c>
      <c r="B6407" s="8" t="s">
        <v>1516</v>
      </c>
      <c r="C6407" s="8" t="s">
        <v>1532</v>
      </c>
      <c r="D6407" s="8" t="s">
        <v>7131</v>
      </c>
      <c r="E6407" s="9">
        <v>48</v>
      </c>
      <c r="F6407" s="8" t="s">
        <v>1499</v>
      </c>
    </row>
    <row r="6408" spans="1:6" ht="15" x14ac:dyDescent="0.25">
      <c r="A6408" s="8" t="s">
        <v>1496</v>
      </c>
      <c r="B6408" s="8" t="s">
        <v>1521</v>
      </c>
      <c r="C6408" s="8" t="s">
        <v>1522</v>
      </c>
      <c r="D6408" s="8" t="s">
        <v>7189</v>
      </c>
      <c r="E6408" s="9">
        <v>1</v>
      </c>
      <c r="F6408" s="8" t="s">
        <v>1499</v>
      </c>
    </row>
    <row r="6409" spans="1:6" ht="15" x14ac:dyDescent="0.25">
      <c r="A6409" s="8" t="s">
        <v>1496</v>
      </c>
      <c r="B6409" s="8" t="s">
        <v>1521</v>
      </c>
      <c r="C6409" s="8" t="s">
        <v>1523</v>
      </c>
      <c r="D6409" s="8" t="s">
        <v>7190</v>
      </c>
      <c r="E6409" s="9">
        <v>92</v>
      </c>
      <c r="F6409" s="8" t="s">
        <v>1499</v>
      </c>
    </row>
    <row r="6410" spans="1:6" ht="15" x14ac:dyDescent="0.25">
      <c r="A6410" s="8" t="s">
        <v>1496</v>
      </c>
      <c r="B6410" s="8" t="s">
        <v>1521</v>
      </c>
      <c r="C6410" s="8" t="s">
        <v>1523</v>
      </c>
      <c r="D6410" s="8" t="s">
        <v>7191</v>
      </c>
      <c r="E6410" s="9">
        <v>257</v>
      </c>
      <c r="F6410" s="8" t="s">
        <v>1499</v>
      </c>
    </row>
    <row r="6411" spans="1:6" ht="15" x14ac:dyDescent="0.25">
      <c r="A6411" s="8" t="s">
        <v>1496</v>
      </c>
      <c r="B6411" s="8" t="s">
        <v>1521</v>
      </c>
      <c r="C6411" s="8" t="s">
        <v>1524</v>
      </c>
      <c r="D6411" s="8" t="s">
        <v>7192</v>
      </c>
      <c r="E6411" s="9">
        <v>256</v>
      </c>
      <c r="F6411" s="8" t="s">
        <v>1499</v>
      </c>
    </row>
    <row r="6412" spans="1:6" ht="15" x14ac:dyDescent="0.25">
      <c r="A6412" s="8" t="s">
        <v>1496</v>
      </c>
      <c r="B6412" s="8" t="s">
        <v>1521</v>
      </c>
      <c r="C6412" s="8" t="s">
        <v>1525</v>
      </c>
      <c r="D6412" s="8" t="s">
        <v>7193</v>
      </c>
      <c r="E6412" s="9">
        <v>856</v>
      </c>
      <c r="F6412" s="8" t="s">
        <v>1499</v>
      </c>
    </row>
    <row r="6413" spans="1:6" ht="15" x14ac:dyDescent="0.25">
      <c r="A6413" s="8" t="s">
        <v>1496</v>
      </c>
      <c r="B6413" s="8" t="s">
        <v>1521</v>
      </c>
      <c r="C6413" s="8" t="s">
        <v>1501</v>
      </c>
      <c r="D6413" s="8" t="s">
        <v>7194</v>
      </c>
      <c r="E6413" s="9">
        <v>186</v>
      </c>
      <c r="F6413" s="8" t="s">
        <v>1499</v>
      </c>
    </row>
    <row r="6414" spans="1:6" ht="15" x14ac:dyDescent="0.25">
      <c r="A6414" s="8" t="s">
        <v>1496</v>
      </c>
      <c r="B6414" s="8" t="s">
        <v>1521</v>
      </c>
      <c r="C6414" s="8" t="s">
        <v>1501</v>
      </c>
      <c r="D6414" s="8" t="s">
        <v>7195</v>
      </c>
      <c r="E6414" s="9">
        <v>1058</v>
      </c>
      <c r="F6414" s="8" t="s">
        <v>1499</v>
      </c>
    </row>
    <row r="6415" spans="1:6" ht="15" x14ac:dyDescent="0.25">
      <c r="A6415" s="8" t="s">
        <v>1496</v>
      </c>
      <c r="B6415" s="8" t="s">
        <v>1521</v>
      </c>
      <c r="C6415" s="8" t="s">
        <v>1501</v>
      </c>
      <c r="D6415" s="8" t="s">
        <v>7196</v>
      </c>
      <c r="E6415" s="9">
        <v>251</v>
      </c>
      <c r="F6415" s="8" t="s">
        <v>1499</v>
      </c>
    </row>
    <row r="6416" spans="1:6" ht="15" x14ac:dyDescent="0.25">
      <c r="A6416" s="8" t="s">
        <v>1496</v>
      </c>
      <c r="B6416" s="8" t="s">
        <v>1521</v>
      </c>
      <c r="C6416" s="8" t="s">
        <v>1501</v>
      </c>
      <c r="D6416" s="8" t="s">
        <v>7197</v>
      </c>
      <c r="E6416" s="9">
        <v>280</v>
      </c>
      <c r="F6416" s="8" t="s">
        <v>1499</v>
      </c>
    </row>
    <row r="6417" spans="1:6" ht="15" x14ac:dyDescent="0.25">
      <c r="A6417" s="8" t="s">
        <v>1496</v>
      </c>
      <c r="B6417" s="8" t="s">
        <v>1521</v>
      </c>
      <c r="C6417" s="8" t="s">
        <v>1501</v>
      </c>
      <c r="D6417" s="8" t="s">
        <v>7198</v>
      </c>
      <c r="E6417" s="9">
        <v>312</v>
      </c>
      <c r="F6417" s="8" t="s">
        <v>1499</v>
      </c>
    </row>
    <row r="6418" spans="1:6" ht="15" x14ac:dyDescent="0.25">
      <c r="A6418" s="8" t="s">
        <v>1496</v>
      </c>
      <c r="B6418" s="8" t="s">
        <v>1521</v>
      </c>
      <c r="C6418" s="8" t="s">
        <v>1501</v>
      </c>
      <c r="D6418" s="8" t="s">
        <v>7199</v>
      </c>
      <c r="E6418" s="9">
        <v>217</v>
      </c>
      <c r="F6418" s="8" t="s">
        <v>1499</v>
      </c>
    </row>
    <row r="6419" spans="1:6" ht="15" x14ac:dyDescent="0.25">
      <c r="A6419" s="8" t="s">
        <v>1496</v>
      </c>
      <c r="B6419" s="8" t="s">
        <v>1521</v>
      </c>
      <c r="C6419" s="8" t="s">
        <v>1501</v>
      </c>
      <c r="D6419" s="8" t="s">
        <v>7200</v>
      </c>
      <c r="E6419" s="9">
        <v>2710</v>
      </c>
      <c r="F6419" s="8" t="s">
        <v>1499</v>
      </c>
    </row>
    <row r="6420" spans="1:6" ht="15" x14ac:dyDescent="0.25">
      <c r="A6420" s="8" t="s">
        <v>1496</v>
      </c>
      <c r="B6420" s="8" t="s">
        <v>1521</v>
      </c>
      <c r="C6420" s="8" t="s">
        <v>1501</v>
      </c>
      <c r="D6420" s="8" t="s">
        <v>7201</v>
      </c>
      <c r="E6420" s="9">
        <v>230</v>
      </c>
      <c r="F6420" s="8" t="s">
        <v>1499</v>
      </c>
    </row>
    <row r="6421" spans="1:6" ht="15" x14ac:dyDescent="0.25">
      <c r="A6421" s="8" t="s">
        <v>1496</v>
      </c>
      <c r="B6421" s="8" t="s">
        <v>1521</v>
      </c>
      <c r="C6421" s="8" t="s">
        <v>1502</v>
      </c>
      <c r="D6421" s="8" t="s">
        <v>6999</v>
      </c>
      <c r="E6421" s="9">
        <v>2</v>
      </c>
      <c r="F6421" s="8" t="s">
        <v>1499</v>
      </c>
    </row>
    <row r="6422" spans="1:6" ht="15" x14ac:dyDescent="0.25">
      <c r="A6422" s="8" t="s">
        <v>1496</v>
      </c>
      <c r="B6422" s="8" t="s">
        <v>1521</v>
      </c>
      <c r="C6422" s="8" t="s">
        <v>1526</v>
      </c>
      <c r="D6422" s="8" t="s">
        <v>7190</v>
      </c>
      <c r="E6422" s="9">
        <v>242</v>
      </c>
      <c r="F6422" s="8" t="s">
        <v>1499</v>
      </c>
    </row>
    <row r="6423" spans="1:6" ht="15" x14ac:dyDescent="0.25">
      <c r="A6423" s="8" t="s">
        <v>1496</v>
      </c>
      <c r="B6423" s="8" t="s">
        <v>1521</v>
      </c>
      <c r="C6423" s="8" t="s">
        <v>1526</v>
      </c>
      <c r="D6423" s="8" t="s">
        <v>7202</v>
      </c>
      <c r="E6423" s="9">
        <v>318</v>
      </c>
      <c r="F6423" s="8" t="s">
        <v>1499</v>
      </c>
    </row>
    <row r="6424" spans="1:6" ht="15" x14ac:dyDescent="0.25">
      <c r="A6424" s="8" t="s">
        <v>1496</v>
      </c>
      <c r="B6424" s="8" t="s">
        <v>1521</v>
      </c>
      <c r="C6424" s="8" t="s">
        <v>1526</v>
      </c>
      <c r="D6424" s="8" t="s">
        <v>7203</v>
      </c>
      <c r="E6424" s="9">
        <v>227</v>
      </c>
      <c r="F6424" s="8" t="s">
        <v>1499</v>
      </c>
    </row>
    <row r="6425" spans="1:6" ht="15" x14ac:dyDescent="0.25">
      <c r="A6425" s="8" t="s">
        <v>1496</v>
      </c>
      <c r="B6425" s="8" t="s">
        <v>1521</v>
      </c>
      <c r="C6425" s="8" t="s">
        <v>1526</v>
      </c>
      <c r="D6425" s="8" t="s">
        <v>7204</v>
      </c>
      <c r="E6425" s="9">
        <v>271</v>
      </c>
      <c r="F6425" s="8" t="s">
        <v>1499</v>
      </c>
    </row>
    <row r="6426" spans="1:6" ht="15" x14ac:dyDescent="0.25">
      <c r="A6426" s="8" t="s">
        <v>1496</v>
      </c>
      <c r="B6426" s="8" t="s">
        <v>1521</v>
      </c>
      <c r="C6426" s="8" t="s">
        <v>1526</v>
      </c>
      <c r="D6426" s="8" t="s">
        <v>7205</v>
      </c>
      <c r="E6426" s="9">
        <v>500</v>
      </c>
      <c r="F6426" s="8" t="s">
        <v>1499</v>
      </c>
    </row>
    <row r="6427" spans="1:6" ht="15" x14ac:dyDescent="0.25">
      <c r="A6427" s="8" t="s">
        <v>1496</v>
      </c>
      <c r="B6427" s="8" t="s">
        <v>1521</v>
      </c>
      <c r="C6427" s="8" t="s">
        <v>1526</v>
      </c>
      <c r="D6427" s="8" t="s">
        <v>7206</v>
      </c>
      <c r="E6427" s="9">
        <v>267</v>
      </c>
      <c r="F6427" s="8" t="s">
        <v>1499</v>
      </c>
    </row>
    <row r="6428" spans="1:6" ht="15" x14ac:dyDescent="0.25">
      <c r="A6428" s="8" t="s">
        <v>1496</v>
      </c>
      <c r="B6428" s="8" t="s">
        <v>1521</v>
      </c>
      <c r="C6428" s="8" t="s">
        <v>1526</v>
      </c>
      <c r="D6428" s="8" t="s">
        <v>7207</v>
      </c>
      <c r="E6428" s="9">
        <v>299</v>
      </c>
      <c r="F6428" s="8" t="s">
        <v>1499</v>
      </c>
    </row>
    <row r="6429" spans="1:6" ht="15" x14ac:dyDescent="0.25">
      <c r="A6429" s="8" t="s">
        <v>1496</v>
      </c>
      <c r="B6429" s="8" t="s">
        <v>1521</v>
      </c>
      <c r="C6429" s="8" t="s">
        <v>1526</v>
      </c>
      <c r="D6429" s="8" t="s">
        <v>7208</v>
      </c>
      <c r="E6429" s="9">
        <v>291</v>
      </c>
      <c r="F6429" s="8" t="s">
        <v>1499</v>
      </c>
    </row>
    <row r="6430" spans="1:6" ht="15" x14ac:dyDescent="0.25">
      <c r="A6430" s="8" t="s">
        <v>1496</v>
      </c>
      <c r="B6430" s="8" t="s">
        <v>1521</v>
      </c>
      <c r="C6430" s="8" t="s">
        <v>1527</v>
      </c>
      <c r="D6430" s="8" t="s">
        <v>7209</v>
      </c>
      <c r="E6430" s="9">
        <v>235</v>
      </c>
      <c r="F6430" s="8" t="s">
        <v>1499</v>
      </c>
    </row>
    <row r="6431" spans="1:6" ht="15" x14ac:dyDescent="0.25">
      <c r="A6431" s="8" t="s">
        <v>1496</v>
      </c>
      <c r="B6431" s="8" t="s">
        <v>1521</v>
      </c>
      <c r="C6431" s="8" t="s">
        <v>1527</v>
      </c>
      <c r="D6431" s="8" t="s">
        <v>7210</v>
      </c>
      <c r="E6431" s="9">
        <v>221</v>
      </c>
      <c r="F6431" s="8" t="s">
        <v>1499</v>
      </c>
    </row>
    <row r="6432" spans="1:6" ht="15" x14ac:dyDescent="0.25">
      <c r="A6432" s="8" t="s">
        <v>1496</v>
      </c>
      <c r="B6432" s="8" t="s">
        <v>1521</v>
      </c>
      <c r="C6432" s="8" t="s">
        <v>1527</v>
      </c>
      <c r="D6432" s="8" t="s">
        <v>7211</v>
      </c>
      <c r="E6432" s="9">
        <v>109</v>
      </c>
      <c r="F6432" s="8" t="s">
        <v>1499</v>
      </c>
    </row>
    <row r="6433" spans="1:6" ht="15" x14ac:dyDescent="0.25">
      <c r="A6433" s="8" t="s">
        <v>1496</v>
      </c>
      <c r="B6433" s="8" t="s">
        <v>1521</v>
      </c>
      <c r="C6433" s="8" t="s">
        <v>1528</v>
      </c>
      <c r="D6433" s="8" t="s">
        <v>7212</v>
      </c>
      <c r="E6433" s="9">
        <v>279</v>
      </c>
      <c r="F6433" s="8" t="s">
        <v>1499</v>
      </c>
    </row>
    <row r="6434" spans="1:6" ht="15" x14ac:dyDescent="0.25">
      <c r="A6434" s="8" t="s">
        <v>1496</v>
      </c>
      <c r="B6434" s="8" t="s">
        <v>1521</v>
      </c>
      <c r="C6434" s="8" t="s">
        <v>1528</v>
      </c>
      <c r="D6434" s="8" t="s">
        <v>7213</v>
      </c>
      <c r="E6434" s="9">
        <v>272</v>
      </c>
      <c r="F6434" s="8" t="s">
        <v>1499</v>
      </c>
    </row>
    <row r="6435" spans="1:6" ht="15" x14ac:dyDescent="0.25">
      <c r="A6435" s="8" t="s">
        <v>1496</v>
      </c>
      <c r="B6435" s="8" t="s">
        <v>1521</v>
      </c>
      <c r="C6435" s="8" t="s">
        <v>1528</v>
      </c>
      <c r="D6435" s="8" t="s">
        <v>7214</v>
      </c>
      <c r="E6435" s="9">
        <v>258</v>
      </c>
      <c r="F6435" s="8" t="s">
        <v>1499</v>
      </c>
    </row>
    <row r="6436" spans="1:6" ht="15" x14ac:dyDescent="0.25">
      <c r="A6436" s="8" t="s">
        <v>1496</v>
      </c>
      <c r="B6436" s="8" t="s">
        <v>1521</v>
      </c>
      <c r="C6436" s="8" t="s">
        <v>1528</v>
      </c>
      <c r="D6436" s="8" t="s">
        <v>7215</v>
      </c>
      <c r="E6436" s="9">
        <v>442</v>
      </c>
      <c r="F6436" s="8" t="s">
        <v>1499</v>
      </c>
    </row>
    <row r="6437" spans="1:6" ht="15" x14ac:dyDescent="0.25">
      <c r="A6437" s="8" t="s">
        <v>1496</v>
      </c>
      <c r="B6437" s="8" t="s">
        <v>1521</v>
      </c>
      <c r="C6437" s="8" t="s">
        <v>1529</v>
      </c>
      <c r="D6437" s="8" t="s">
        <v>7216</v>
      </c>
      <c r="E6437" s="9">
        <v>249</v>
      </c>
      <c r="F6437" s="8" t="s">
        <v>1499</v>
      </c>
    </row>
    <row r="6438" spans="1:6" ht="15" x14ac:dyDescent="0.25">
      <c r="A6438" s="8" t="s">
        <v>1496</v>
      </c>
      <c r="B6438" s="8" t="s">
        <v>1521</v>
      </c>
      <c r="C6438" s="8" t="s">
        <v>1529</v>
      </c>
      <c r="D6438" s="8" t="s">
        <v>7217</v>
      </c>
      <c r="E6438" s="9">
        <v>57</v>
      </c>
      <c r="F6438" s="8" t="s">
        <v>1499</v>
      </c>
    </row>
    <row r="6439" spans="1:6" ht="15" x14ac:dyDescent="0.25">
      <c r="A6439" s="8" t="s">
        <v>1496</v>
      </c>
      <c r="B6439" s="8" t="s">
        <v>1521</v>
      </c>
      <c r="C6439" s="8" t="s">
        <v>1530</v>
      </c>
      <c r="D6439" s="8" t="s">
        <v>7218</v>
      </c>
      <c r="E6439" s="9">
        <v>421</v>
      </c>
      <c r="F6439" s="8" t="s">
        <v>1499</v>
      </c>
    </row>
    <row r="6440" spans="1:6" ht="15" x14ac:dyDescent="0.25">
      <c r="A6440" s="8" t="s">
        <v>1496</v>
      </c>
      <c r="B6440" s="8" t="s">
        <v>1521</v>
      </c>
      <c r="C6440" s="8" t="s">
        <v>1531</v>
      </c>
      <c r="D6440" s="8" t="s">
        <v>7032</v>
      </c>
      <c r="E6440" s="9">
        <v>74</v>
      </c>
      <c r="F6440" s="8" t="s">
        <v>1499</v>
      </c>
    </row>
    <row r="6441" spans="1:6" ht="15" x14ac:dyDescent="0.25">
      <c r="A6441" s="8" t="s">
        <v>1496</v>
      </c>
      <c r="B6441" s="8" t="s">
        <v>1521</v>
      </c>
      <c r="C6441" s="8" t="s">
        <v>1532</v>
      </c>
      <c r="D6441" s="8" t="s">
        <v>7219</v>
      </c>
      <c r="E6441" s="9">
        <v>223</v>
      </c>
      <c r="F6441" s="8" t="s">
        <v>1499</v>
      </c>
    </row>
    <row r="6442" spans="1:6" ht="15" x14ac:dyDescent="0.25">
      <c r="A6442" s="8" t="s">
        <v>1496</v>
      </c>
      <c r="B6442" s="8" t="s">
        <v>1521</v>
      </c>
      <c r="C6442" s="8" t="s">
        <v>1532</v>
      </c>
      <c r="D6442" s="8" t="s">
        <v>7220</v>
      </c>
      <c r="E6442" s="9">
        <v>248</v>
      </c>
      <c r="F6442" s="8" t="s">
        <v>1499</v>
      </c>
    </row>
    <row r="6443" spans="1:6" ht="15" x14ac:dyDescent="0.25">
      <c r="A6443" s="8" t="s">
        <v>1496</v>
      </c>
      <c r="B6443" s="8" t="s">
        <v>1521</v>
      </c>
      <c r="C6443" s="8" t="s">
        <v>1532</v>
      </c>
      <c r="D6443" s="8" t="s">
        <v>7221</v>
      </c>
      <c r="E6443" s="9">
        <v>260</v>
      </c>
      <c r="F6443" s="8" t="s">
        <v>1499</v>
      </c>
    </row>
    <row r="6444" spans="1:6" ht="15" x14ac:dyDescent="0.25">
      <c r="A6444" s="8" t="s">
        <v>1496</v>
      </c>
      <c r="B6444" s="8" t="s">
        <v>1521</v>
      </c>
      <c r="C6444" s="8" t="s">
        <v>1532</v>
      </c>
      <c r="D6444" s="8" t="s">
        <v>7222</v>
      </c>
      <c r="E6444" s="9">
        <v>386</v>
      </c>
      <c r="F6444" s="8" t="s">
        <v>1499</v>
      </c>
    </row>
    <row r="6445" spans="1:6" ht="15" x14ac:dyDescent="0.25">
      <c r="A6445" s="8" t="s">
        <v>1496</v>
      </c>
      <c r="B6445" s="8" t="s">
        <v>1521</v>
      </c>
      <c r="C6445" s="8" t="s">
        <v>1532</v>
      </c>
      <c r="D6445" s="8" t="s">
        <v>7223</v>
      </c>
      <c r="E6445" s="9">
        <v>376</v>
      </c>
      <c r="F6445" s="8" t="s">
        <v>1499</v>
      </c>
    </row>
    <row r="6446" spans="1:6" ht="15" x14ac:dyDescent="0.25">
      <c r="A6446" s="8" t="s">
        <v>1496</v>
      </c>
      <c r="B6446" s="8" t="s">
        <v>1521</v>
      </c>
      <c r="C6446" s="8" t="s">
        <v>1532</v>
      </c>
      <c r="D6446" s="8" t="s">
        <v>7224</v>
      </c>
      <c r="E6446" s="9">
        <v>364</v>
      </c>
      <c r="F6446" s="8" t="s">
        <v>1499</v>
      </c>
    </row>
    <row r="6447" spans="1:6" ht="15" x14ac:dyDescent="0.25">
      <c r="A6447" s="8" t="s">
        <v>1496</v>
      </c>
      <c r="B6447" s="8" t="s">
        <v>1521</v>
      </c>
      <c r="C6447" s="8" t="s">
        <v>1532</v>
      </c>
      <c r="D6447" s="8" t="s">
        <v>7225</v>
      </c>
      <c r="E6447" s="9">
        <v>309</v>
      </c>
      <c r="F6447" s="8" t="s">
        <v>1499</v>
      </c>
    </row>
    <row r="6448" spans="1:6" ht="15" x14ac:dyDescent="0.25">
      <c r="A6448" s="8" t="s">
        <v>1496</v>
      </c>
      <c r="B6448" s="8" t="s">
        <v>1521</v>
      </c>
      <c r="C6448" s="8" t="s">
        <v>1532</v>
      </c>
      <c r="D6448" s="8" t="s">
        <v>7226</v>
      </c>
      <c r="E6448" s="9">
        <v>34</v>
      </c>
      <c r="F6448" s="8" t="s">
        <v>1499</v>
      </c>
    </row>
    <row r="6449" spans="1:6" ht="15" x14ac:dyDescent="0.25">
      <c r="A6449" s="8" t="s">
        <v>1496</v>
      </c>
      <c r="B6449" s="8" t="s">
        <v>1521</v>
      </c>
      <c r="C6449" s="8" t="s">
        <v>1532</v>
      </c>
      <c r="D6449" s="8" t="s">
        <v>7227</v>
      </c>
      <c r="E6449" s="9">
        <v>584</v>
      </c>
      <c r="F6449" s="8" t="s">
        <v>1499</v>
      </c>
    </row>
    <row r="6450" spans="1:6" ht="15" x14ac:dyDescent="0.25">
      <c r="A6450" s="8" t="s">
        <v>1496</v>
      </c>
      <c r="B6450" s="8" t="s">
        <v>1521</v>
      </c>
      <c r="C6450" s="8" t="s">
        <v>1532</v>
      </c>
      <c r="D6450" s="8" t="s">
        <v>7126</v>
      </c>
      <c r="E6450" s="9">
        <v>45</v>
      </c>
      <c r="F6450" s="8" t="s">
        <v>1499</v>
      </c>
    </row>
    <row r="6451" spans="1:6" ht="15" x14ac:dyDescent="0.25">
      <c r="A6451" s="8" t="s">
        <v>1496</v>
      </c>
      <c r="B6451" s="8" t="s">
        <v>1521</v>
      </c>
      <c r="C6451" s="8" t="s">
        <v>1532</v>
      </c>
      <c r="D6451" s="8" t="s">
        <v>7228</v>
      </c>
      <c r="E6451" s="9">
        <v>432</v>
      </c>
      <c r="F6451" s="8" t="s">
        <v>1499</v>
      </c>
    </row>
    <row r="6452" spans="1:6" ht="15" x14ac:dyDescent="0.25">
      <c r="A6452" s="8" t="s">
        <v>1496</v>
      </c>
      <c r="B6452" s="8" t="s">
        <v>1521</v>
      </c>
      <c r="C6452" s="8" t="s">
        <v>1532</v>
      </c>
      <c r="D6452" s="8" t="s">
        <v>7128</v>
      </c>
      <c r="E6452" s="9">
        <v>65</v>
      </c>
      <c r="F6452" s="8" t="s">
        <v>1499</v>
      </c>
    </row>
    <row r="6453" spans="1:6" ht="15" x14ac:dyDescent="0.25">
      <c r="A6453" s="8" t="s">
        <v>1496</v>
      </c>
      <c r="B6453" s="8" t="s">
        <v>1521</v>
      </c>
      <c r="C6453" s="8" t="s">
        <v>1532</v>
      </c>
      <c r="D6453" s="8" t="s">
        <v>7229</v>
      </c>
      <c r="E6453" s="9">
        <v>542</v>
      </c>
      <c r="F6453" s="8" t="s">
        <v>1499</v>
      </c>
    </row>
    <row r="6454" spans="1:6" ht="15" x14ac:dyDescent="0.25">
      <c r="A6454" s="8" t="s">
        <v>1496</v>
      </c>
      <c r="B6454" s="8" t="s">
        <v>1521</v>
      </c>
      <c r="C6454" s="8" t="s">
        <v>1532</v>
      </c>
      <c r="D6454" s="8" t="s">
        <v>7230</v>
      </c>
      <c r="E6454" s="9">
        <v>427</v>
      </c>
      <c r="F6454" s="8" t="s">
        <v>1499</v>
      </c>
    </row>
    <row r="6455" spans="1:6" ht="15" x14ac:dyDescent="0.25">
      <c r="A6455" s="8" t="s">
        <v>1496</v>
      </c>
      <c r="B6455" s="8" t="s">
        <v>1521</v>
      </c>
      <c r="C6455" s="8" t="s">
        <v>1533</v>
      </c>
      <c r="D6455" s="8" t="s">
        <v>7231</v>
      </c>
      <c r="E6455" s="9">
        <v>323</v>
      </c>
      <c r="F6455" s="8" t="s">
        <v>1499</v>
      </c>
    </row>
    <row r="6456" spans="1:6" ht="15" x14ac:dyDescent="0.25">
      <c r="A6456" s="8" t="s">
        <v>1496</v>
      </c>
      <c r="B6456" s="8" t="s">
        <v>1521</v>
      </c>
      <c r="C6456" s="8" t="s">
        <v>1533</v>
      </c>
      <c r="D6456" s="8" t="s">
        <v>7228</v>
      </c>
      <c r="E6456" s="9">
        <v>4</v>
      </c>
      <c r="F6456" s="8" t="s">
        <v>1499</v>
      </c>
    </row>
    <row r="6457" spans="1:6" ht="15" x14ac:dyDescent="0.25">
      <c r="A6457" s="8" t="s">
        <v>1496</v>
      </c>
      <c r="B6457" s="8" t="s">
        <v>1521</v>
      </c>
      <c r="C6457" s="8" t="s">
        <v>1533</v>
      </c>
      <c r="D6457" s="8" t="s">
        <v>7232</v>
      </c>
      <c r="E6457" s="9">
        <v>642</v>
      </c>
      <c r="F6457" s="8" t="s">
        <v>1499</v>
      </c>
    </row>
    <row r="6458" spans="1:6" ht="15" x14ac:dyDescent="0.25">
      <c r="A6458" s="8" t="s">
        <v>1496</v>
      </c>
      <c r="B6458" s="8" t="s">
        <v>1521</v>
      </c>
      <c r="C6458" s="8" t="s">
        <v>1534</v>
      </c>
      <c r="D6458" s="8" t="s">
        <v>7233</v>
      </c>
      <c r="E6458" s="9">
        <v>130</v>
      </c>
      <c r="F6458" s="8" t="s">
        <v>1499</v>
      </c>
    </row>
    <row r="6459" spans="1:6" ht="15" x14ac:dyDescent="0.25">
      <c r="A6459" s="8" t="s">
        <v>1496</v>
      </c>
      <c r="B6459" s="8" t="s">
        <v>1521</v>
      </c>
      <c r="C6459" s="8" t="s">
        <v>1534</v>
      </c>
      <c r="D6459" s="8" t="s">
        <v>7234</v>
      </c>
      <c r="E6459" s="9">
        <v>272</v>
      </c>
      <c r="F6459" s="8" t="s">
        <v>1499</v>
      </c>
    </row>
    <row r="6460" spans="1:6" ht="15" x14ac:dyDescent="0.25">
      <c r="A6460" s="8" t="s">
        <v>1496</v>
      </c>
      <c r="B6460" s="8" t="s">
        <v>1521</v>
      </c>
      <c r="C6460" s="8" t="s">
        <v>1534</v>
      </c>
      <c r="D6460" s="8" t="s">
        <v>6999</v>
      </c>
      <c r="E6460" s="9">
        <v>56</v>
      </c>
      <c r="F6460" s="8" t="s">
        <v>1499</v>
      </c>
    </row>
    <row r="6461" spans="1:6" ht="15" x14ac:dyDescent="0.25">
      <c r="A6461" s="8" t="s">
        <v>1496</v>
      </c>
      <c r="B6461" s="8" t="s">
        <v>1521</v>
      </c>
      <c r="C6461" s="8" t="s">
        <v>1534</v>
      </c>
      <c r="D6461" s="8" t="s">
        <v>7195</v>
      </c>
      <c r="E6461" s="9">
        <v>15</v>
      </c>
      <c r="F6461" s="8" t="s">
        <v>1499</v>
      </c>
    </row>
    <row r="6462" spans="1:6" ht="15" x14ac:dyDescent="0.25">
      <c r="A6462" s="8" t="s">
        <v>1496</v>
      </c>
      <c r="B6462" s="8" t="s">
        <v>1535</v>
      </c>
      <c r="C6462" s="8" t="s">
        <v>1536</v>
      </c>
      <c r="D6462" s="8" t="s">
        <v>7235</v>
      </c>
      <c r="E6462" s="9">
        <v>145</v>
      </c>
      <c r="F6462" s="8" t="s">
        <v>1499</v>
      </c>
    </row>
    <row r="6463" spans="1:6" ht="15" x14ac:dyDescent="0.25">
      <c r="A6463" s="8" t="s">
        <v>1496</v>
      </c>
      <c r="B6463" s="8" t="s">
        <v>1535</v>
      </c>
      <c r="C6463" s="8" t="s">
        <v>1536</v>
      </c>
      <c r="D6463" s="8" t="s">
        <v>7236</v>
      </c>
      <c r="E6463" s="9">
        <v>233</v>
      </c>
      <c r="F6463" s="8" t="s">
        <v>1499</v>
      </c>
    </row>
    <row r="6464" spans="1:6" ht="15" x14ac:dyDescent="0.25">
      <c r="A6464" s="8" t="s">
        <v>1496</v>
      </c>
      <c r="B6464" s="8" t="s">
        <v>1535</v>
      </c>
      <c r="C6464" s="8" t="s">
        <v>1536</v>
      </c>
      <c r="D6464" s="8" t="s">
        <v>7237</v>
      </c>
      <c r="E6464" s="9">
        <v>199</v>
      </c>
      <c r="F6464" s="8" t="s">
        <v>1499</v>
      </c>
    </row>
    <row r="6465" spans="1:6" ht="15" x14ac:dyDescent="0.25">
      <c r="A6465" s="8" t="s">
        <v>1496</v>
      </c>
      <c r="B6465" s="8" t="s">
        <v>1535</v>
      </c>
      <c r="C6465" s="8" t="s">
        <v>1536</v>
      </c>
      <c r="D6465" s="8" t="s">
        <v>7238</v>
      </c>
      <c r="E6465" s="9">
        <v>156</v>
      </c>
      <c r="F6465" s="8" t="s">
        <v>1499</v>
      </c>
    </row>
    <row r="6466" spans="1:6" ht="15" x14ac:dyDescent="0.25">
      <c r="A6466" s="8" t="s">
        <v>1496</v>
      </c>
      <c r="B6466" s="8" t="s">
        <v>1535</v>
      </c>
      <c r="C6466" s="8" t="s">
        <v>1536</v>
      </c>
      <c r="D6466" s="8" t="s">
        <v>7239</v>
      </c>
      <c r="E6466" s="9">
        <v>279</v>
      </c>
      <c r="F6466" s="8" t="s">
        <v>1499</v>
      </c>
    </row>
    <row r="6467" spans="1:6" ht="15" x14ac:dyDescent="0.25">
      <c r="A6467" s="8" t="s">
        <v>1496</v>
      </c>
      <c r="B6467" s="8" t="s">
        <v>1535</v>
      </c>
      <c r="C6467" s="8" t="s">
        <v>1536</v>
      </c>
      <c r="D6467" s="8" t="s">
        <v>7240</v>
      </c>
      <c r="E6467" s="9">
        <v>213</v>
      </c>
      <c r="F6467" s="8" t="s">
        <v>1499</v>
      </c>
    </row>
    <row r="6468" spans="1:6" ht="15" x14ac:dyDescent="0.25">
      <c r="A6468" s="8" t="s">
        <v>1496</v>
      </c>
      <c r="B6468" s="8" t="s">
        <v>1535</v>
      </c>
      <c r="C6468" s="8" t="s">
        <v>1536</v>
      </c>
      <c r="D6468" s="8" t="s">
        <v>7241</v>
      </c>
      <c r="E6468" s="9">
        <v>366</v>
      </c>
      <c r="F6468" s="8" t="s">
        <v>1499</v>
      </c>
    </row>
    <row r="6469" spans="1:6" ht="15" x14ac:dyDescent="0.25">
      <c r="A6469" s="8" t="s">
        <v>1496</v>
      </c>
      <c r="B6469" s="8" t="s">
        <v>1535</v>
      </c>
      <c r="C6469" s="8" t="s">
        <v>1536</v>
      </c>
      <c r="D6469" s="8" t="s">
        <v>7242</v>
      </c>
      <c r="E6469" s="9">
        <v>420</v>
      </c>
      <c r="F6469" s="8" t="s">
        <v>1499</v>
      </c>
    </row>
    <row r="6470" spans="1:6" ht="15" x14ac:dyDescent="0.25">
      <c r="A6470" s="8" t="s">
        <v>1496</v>
      </c>
      <c r="B6470" s="8" t="s">
        <v>1535</v>
      </c>
      <c r="C6470" s="8" t="s">
        <v>1536</v>
      </c>
      <c r="D6470" s="8" t="s">
        <v>7243</v>
      </c>
      <c r="E6470" s="9">
        <v>161</v>
      </c>
      <c r="F6470" s="8" t="s">
        <v>1499</v>
      </c>
    </row>
    <row r="6471" spans="1:6" ht="15" x14ac:dyDescent="0.25">
      <c r="A6471" s="8" t="s">
        <v>1496</v>
      </c>
      <c r="B6471" s="8" t="s">
        <v>1535</v>
      </c>
      <c r="C6471" s="8" t="s">
        <v>1536</v>
      </c>
      <c r="D6471" s="8" t="s">
        <v>7244</v>
      </c>
      <c r="E6471" s="9">
        <v>253</v>
      </c>
      <c r="F6471" s="8" t="s">
        <v>1499</v>
      </c>
    </row>
    <row r="6472" spans="1:6" ht="15" x14ac:dyDescent="0.25">
      <c r="A6472" s="8" t="s">
        <v>1496</v>
      </c>
      <c r="B6472" s="8" t="s">
        <v>1535</v>
      </c>
      <c r="C6472" s="8" t="s">
        <v>1536</v>
      </c>
      <c r="D6472" s="8" t="s">
        <v>7245</v>
      </c>
      <c r="E6472" s="9">
        <v>214</v>
      </c>
      <c r="F6472" s="8" t="s">
        <v>1499</v>
      </c>
    </row>
    <row r="6473" spans="1:6" ht="15" x14ac:dyDescent="0.25">
      <c r="A6473" s="8" t="s">
        <v>1496</v>
      </c>
      <c r="B6473" s="8" t="s">
        <v>1535</v>
      </c>
      <c r="C6473" s="8" t="s">
        <v>1536</v>
      </c>
      <c r="D6473" s="8" t="s">
        <v>7246</v>
      </c>
      <c r="E6473" s="9">
        <v>170</v>
      </c>
      <c r="F6473" s="8" t="s">
        <v>1499</v>
      </c>
    </row>
    <row r="6474" spans="1:6" ht="15" x14ac:dyDescent="0.25">
      <c r="A6474" s="8" t="s">
        <v>1496</v>
      </c>
      <c r="B6474" s="8" t="s">
        <v>1535</v>
      </c>
      <c r="C6474" s="8" t="s">
        <v>1536</v>
      </c>
      <c r="D6474" s="8" t="s">
        <v>7247</v>
      </c>
      <c r="E6474" s="9">
        <v>389</v>
      </c>
      <c r="F6474" s="8" t="s">
        <v>1499</v>
      </c>
    </row>
    <row r="6475" spans="1:6" ht="15" x14ac:dyDescent="0.25">
      <c r="A6475" s="8" t="s">
        <v>1496</v>
      </c>
      <c r="B6475" s="8" t="s">
        <v>1535</v>
      </c>
      <c r="C6475" s="8" t="s">
        <v>1536</v>
      </c>
      <c r="D6475" s="8" t="s">
        <v>7248</v>
      </c>
      <c r="E6475" s="9">
        <v>311</v>
      </c>
      <c r="F6475" s="8" t="s">
        <v>1499</v>
      </c>
    </row>
    <row r="6476" spans="1:6" ht="15" x14ac:dyDescent="0.25">
      <c r="A6476" s="8" t="s">
        <v>1496</v>
      </c>
      <c r="B6476" s="8" t="s">
        <v>1535</v>
      </c>
      <c r="C6476" s="8" t="s">
        <v>1536</v>
      </c>
      <c r="D6476" s="8" t="s">
        <v>7249</v>
      </c>
      <c r="E6476" s="9">
        <v>198</v>
      </c>
      <c r="F6476" s="8" t="s">
        <v>1499</v>
      </c>
    </row>
    <row r="6477" spans="1:6" ht="15" x14ac:dyDescent="0.25">
      <c r="A6477" s="8" t="s">
        <v>1496</v>
      </c>
      <c r="B6477" s="8" t="s">
        <v>1535</v>
      </c>
      <c r="C6477" s="8" t="s">
        <v>1536</v>
      </c>
      <c r="D6477" s="8" t="s">
        <v>7250</v>
      </c>
      <c r="E6477" s="9">
        <v>281</v>
      </c>
      <c r="F6477" s="8" t="s">
        <v>1499</v>
      </c>
    </row>
    <row r="6478" spans="1:6" ht="15" x14ac:dyDescent="0.25">
      <c r="A6478" s="8" t="s">
        <v>1496</v>
      </c>
      <c r="B6478" s="8" t="s">
        <v>1535</v>
      </c>
      <c r="C6478" s="8" t="s">
        <v>1536</v>
      </c>
      <c r="D6478" s="8" t="s">
        <v>7251</v>
      </c>
      <c r="E6478" s="9">
        <v>281</v>
      </c>
      <c r="F6478" s="8" t="s">
        <v>1499</v>
      </c>
    </row>
    <row r="6479" spans="1:6" ht="15" x14ac:dyDescent="0.25">
      <c r="A6479" s="8" t="s">
        <v>1496</v>
      </c>
      <c r="B6479" s="8" t="s">
        <v>1535</v>
      </c>
      <c r="C6479" s="8" t="s">
        <v>1536</v>
      </c>
      <c r="D6479" s="8" t="s">
        <v>7252</v>
      </c>
      <c r="E6479" s="9">
        <v>293</v>
      </c>
      <c r="F6479" s="8" t="s">
        <v>1499</v>
      </c>
    </row>
    <row r="6480" spans="1:6" ht="15" x14ac:dyDescent="0.25">
      <c r="A6480" s="8" t="s">
        <v>1496</v>
      </c>
      <c r="B6480" s="8" t="s">
        <v>1535</v>
      </c>
      <c r="C6480" s="8" t="s">
        <v>1536</v>
      </c>
      <c r="D6480" s="8" t="s">
        <v>7253</v>
      </c>
      <c r="E6480" s="9">
        <v>414</v>
      </c>
      <c r="F6480" s="8" t="s">
        <v>1499</v>
      </c>
    </row>
    <row r="6481" spans="1:6" ht="15" x14ac:dyDescent="0.25">
      <c r="A6481" s="8" t="s">
        <v>1496</v>
      </c>
      <c r="B6481" s="8" t="s">
        <v>1535</v>
      </c>
      <c r="C6481" s="8" t="s">
        <v>1536</v>
      </c>
      <c r="D6481" s="8" t="s">
        <v>7254</v>
      </c>
      <c r="E6481" s="9">
        <v>274</v>
      </c>
      <c r="F6481" s="8" t="s">
        <v>1499</v>
      </c>
    </row>
    <row r="6482" spans="1:6" ht="15" x14ac:dyDescent="0.25">
      <c r="A6482" s="8" t="s">
        <v>1496</v>
      </c>
      <c r="B6482" s="8" t="s">
        <v>1535</v>
      </c>
      <c r="C6482" s="8" t="s">
        <v>1536</v>
      </c>
      <c r="D6482" s="8" t="s">
        <v>7255</v>
      </c>
      <c r="E6482" s="9">
        <v>225</v>
      </c>
      <c r="F6482" s="8" t="s">
        <v>1499</v>
      </c>
    </row>
    <row r="6483" spans="1:6" ht="15" x14ac:dyDescent="0.25">
      <c r="A6483" s="8" t="s">
        <v>1496</v>
      </c>
      <c r="B6483" s="8" t="s">
        <v>1535</v>
      </c>
      <c r="C6483" s="8" t="s">
        <v>1536</v>
      </c>
      <c r="D6483" s="8" t="s">
        <v>7256</v>
      </c>
      <c r="E6483" s="9">
        <v>283</v>
      </c>
      <c r="F6483" s="8" t="s">
        <v>1499</v>
      </c>
    </row>
    <row r="6484" spans="1:6" ht="15" x14ac:dyDescent="0.25">
      <c r="A6484" s="8" t="s">
        <v>1496</v>
      </c>
      <c r="B6484" s="8" t="s">
        <v>1535</v>
      </c>
      <c r="C6484" s="8" t="s">
        <v>1536</v>
      </c>
      <c r="D6484" s="8" t="s">
        <v>7257</v>
      </c>
      <c r="E6484" s="9">
        <v>287</v>
      </c>
      <c r="F6484" s="8" t="s">
        <v>1499</v>
      </c>
    </row>
    <row r="6485" spans="1:6" ht="15" x14ac:dyDescent="0.25">
      <c r="A6485" s="8" t="s">
        <v>1496</v>
      </c>
      <c r="B6485" s="8" t="s">
        <v>1535</v>
      </c>
      <c r="C6485" s="8" t="s">
        <v>1536</v>
      </c>
      <c r="D6485" s="8" t="s">
        <v>7258</v>
      </c>
      <c r="E6485" s="9">
        <v>193</v>
      </c>
      <c r="F6485" s="8" t="s">
        <v>1499</v>
      </c>
    </row>
    <row r="6486" spans="1:6" ht="15" x14ac:dyDescent="0.25">
      <c r="A6486" s="8" t="s">
        <v>1496</v>
      </c>
      <c r="B6486" s="8" t="s">
        <v>1535</v>
      </c>
      <c r="C6486" s="8" t="s">
        <v>1536</v>
      </c>
      <c r="D6486" s="8" t="s">
        <v>7259</v>
      </c>
      <c r="E6486" s="9">
        <v>320</v>
      </c>
      <c r="F6486" s="8" t="s">
        <v>1499</v>
      </c>
    </row>
    <row r="6487" spans="1:6" ht="15" x14ac:dyDescent="0.25">
      <c r="A6487" s="8" t="s">
        <v>1496</v>
      </c>
      <c r="B6487" s="8" t="s">
        <v>1535</v>
      </c>
      <c r="C6487" s="8" t="s">
        <v>1536</v>
      </c>
      <c r="D6487" s="8" t="s">
        <v>7260</v>
      </c>
      <c r="E6487" s="9">
        <v>322</v>
      </c>
      <c r="F6487" s="8" t="s">
        <v>1499</v>
      </c>
    </row>
    <row r="6488" spans="1:6" ht="15" x14ac:dyDescent="0.25">
      <c r="A6488" s="8" t="s">
        <v>1496</v>
      </c>
      <c r="B6488" s="8" t="s">
        <v>1535</v>
      </c>
      <c r="C6488" s="8" t="s">
        <v>1536</v>
      </c>
      <c r="D6488" s="8" t="s">
        <v>7261</v>
      </c>
      <c r="E6488" s="9">
        <v>272</v>
      </c>
      <c r="F6488" s="8" t="s">
        <v>1499</v>
      </c>
    </row>
    <row r="6489" spans="1:6" ht="15" x14ac:dyDescent="0.25">
      <c r="A6489" s="8" t="s">
        <v>1496</v>
      </c>
      <c r="B6489" s="8" t="s">
        <v>1535</v>
      </c>
      <c r="C6489" s="8" t="s">
        <v>1536</v>
      </c>
      <c r="D6489" s="8" t="s">
        <v>7262</v>
      </c>
      <c r="E6489" s="9">
        <v>375</v>
      </c>
      <c r="F6489" s="8" t="s">
        <v>1499</v>
      </c>
    </row>
    <row r="6490" spans="1:6" ht="15" x14ac:dyDescent="0.25">
      <c r="A6490" s="8" t="s">
        <v>1496</v>
      </c>
      <c r="B6490" s="8" t="s">
        <v>1535</v>
      </c>
      <c r="C6490" s="8" t="s">
        <v>1536</v>
      </c>
      <c r="D6490" s="8" t="s">
        <v>7263</v>
      </c>
      <c r="E6490" s="9">
        <v>286</v>
      </c>
      <c r="F6490" s="8" t="s">
        <v>1499</v>
      </c>
    </row>
    <row r="6491" spans="1:6" ht="15" x14ac:dyDescent="0.25">
      <c r="A6491" s="8" t="s">
        <v>1496</v>
      </c>
      <c r="B6491" s="8" t="s">
        <v>1535</v>
      </c>
      <c r="C6491" s="8" t="s">
        <v>1536</v>
      </c>
      <c r="D6491" s="8" t="s">
        <v>7264</v>
      </c>
      <c r="E6491" s="9">
        <v>223</v>
      </c>
      <c r="F6491" s="8" t="s">
        <v>1499</v>
      </c>
    </row>
    <row r="6492" spans="1:6" ht="15" x14ac:dyDescent="0.25">
      <c r="A6492" s="8" t="s">
        <v>1496</v>
      </c>
      <c r="B6492" s="8" t="s">
        <v>1535</v>
      </c>
      <c r="C6492" s="8" t="s">
        <v>1536</v>
      </c>
      <c r="D6492" s="8" t="s">
        <v>7265</v>
      </c>
      <c r="E6492" s="9">
        <v>258</v>
      </c>
      <c r="F6492" s="8" t="s">
        <v>1499</v>
      </c>
    </row>
    <row r="6493" spans="1:6" ht="15" x14ac:dyDescent="0.25">
      <c r="A6493" s="8" t="s">
        <v>1496</v>
      </c>
      <c r="B6493" s="8" t="s">
        <v>1535</v>
      </c>
      <c r="C6493" s="8" t="s">
        <v>1536</v>
      </c>
      <c r="D6493" s="8" t="s">
        <v>7266</v>
      </c>
      <c r="E6493" s="9">
        <v>24</v>
      </c>
      <c r="F6493" s="8" t="s">
        <v>1499</v>
      </c>
    </row>
    <row r="6494" spans="1:6" ht="15" x14ac:dyDescent="0.25">
      <c r="A6494" s="8" t="s">
        <v>1496</v>
      </c>
      <c r="B6494" s="8" t="s">
        <v>1535</v>
      </c>
      <c r="C6494" s="8" t="s">
        <v>1536</v>
      </c>
      <c r="D6494" s="8" t="s">
        <v>7267</v>
      </c>
      <c r="E6494" s="9">
        <v>306</v>
      </c>
      <c r="F6494" s="8" t="s">
        <v>1499</v>
      </c>
    </row>
    <row r="6495" spans="1:6" ht="15" x14ac:dyDescent="0.25">
      <c r="A6495" s="8" t="s">
        <v>1496</v>
      </c>
      <c r="B6495" s="8" t="s">
        <v>1535</v>
      </c>
      <c r="C6495" s="8" t="s">
        <v>1536</v>
      </c>
      <c r="D6495" s="8" t="s">
        <v>7268</v>
      </c>
      <c r="E6495" s="9">
        <v>265</v>
      </c>
      <c r="F6495" s="8" t="s">
        <v>1499</v>
      </c>
    </row>
    <row r="6496" spans="1:6" ht="15" x14ac:dyDescent="0.25">
      <c r="A6496" s="8" t="s">
        <v>1496</v>
      </c>
      <c r="B6496" s="8" t="s">
        <v>1535</v>
      </c>
      <c r="C6496" s="8" t="s">
        <v>1536</v>
      </c>
      <c r="D6496" s="8" t="s">
        <v>7269</v>
      </c>
      <c r="E6496" s="9">
        <v>293</v>
      </c>
      <c r="F6496" s="8" t="s">
        <v>1499</v>
      </c>
    </row>
    <row r="6497" spans="1:6" ht="15" x14ac:dyDescent="0.25">
      <c r="A6497" s="8" t="s">
        <v>1496</v>
      </c>
      <c r="B6497" s="8" t="s">
        <v>1535</v>
      </c>
      <c r="C6497" s="8" t="s">
        <v>1536</v>
      </c>
      <c r="D6497" s="8" t="s">
        <v>7270</v>
      </c>
      <c r="E6497" s="9">
        <v>243</v>
      </c>
      <c r="F6497" s="8" t="s">
        <v>1499</v>
      </c>
    </row>
    <row r="6498" spans="1:6" ht="15" x14ac:dyDescent="0.25">
      <c r="A6498" s="8" t="s">
        <v>1496</v>
      </c>
      <c r="B6498" s="8" t="s">
        <v>1535</v>
      </c>
      <c r="C6498" s="8" t="s">
        <v>1536</v>
      </c>
      <c r="D6498" s="8" t="s">
        <v>7271</v>
      </c>
      <c r="E6498" s="9">
        <v>427</v>
      </c>
      <c r="F6498" s="8" t="s">
        <v>1499</v>
      </c>
    </row>
    <row r="6499" spans="1:6" ht="15" x14ac:dyDescent="0.25">
      <c r="A6499" s="8" t="s">
        <v>1496</v>
      </c>
      <c r="B6499" s="8" t="s">
        <v>1535</v>
      </c>
      <c r="C6499" s="8" t="s">
        <v>1536</v>
      </c>
      <c r="D6499" s="8" t="s">
        <v>7272</v>
      </c>
      <c r="E6499" s="9">
        <v>253</v>
      </c>
      <c r="F6499" s="8" t="s">
        <v>1499</v>
      </c>
    </row>
    <row r="6500" spans="1:6" ht="15" x14ac:dyDescent="0.25">
      <c r="A6500" s="8" t="s">
        <v>1496</v>
      </c>
      <c r="B6500" s="8" t="s">
        <v>1535</v>
      </c>
      <c r="C6500" s="8" t="s">
        <v>1536</v>
      </c>
      <c r="D6500" s="8" t="s">
        <v>7273</v>
      </c>
      <c r="E6500" s="9">
        <v>248</v>
      </c>
      <c r="F6500" s="8" t="s">
        <v>1499</v>
      </c>
    </row>
    <row r="6501" spans="1:6" ht="15" x14ac:dyDescent="0.25">
      <c r="A6501" s="8" t="s">
        <v>1496</v>
      </c>
      <c r="B6501" s="8" t="s">
        <v>1535</v>
      </c>
      <c r="C6501" s="8" t="s">
        <v>1536</v>
      </c>
      <c r="D6501" s="8" t="s">
        <v>7274</v>
      </c>
      <c r="E6501" s="9">
        <v>234</v>
      </c>
      <c r="F6501" s="8" t="s">
        <v>1499</v>
      </c>
    </row>
    <row r="6502" spans="1:6" ht="15" x14ac:dyDescent="0.25">
      <c r="A6502" s="8" t="s">
        <v>1496</v>
      </c>
      <c r="B6502" s="8" t="s">
        <v>1535</v>
      </c>
      <c r="C6502" s="8" t="s">
        <v>1536</v>
      </c>
      <c r="D6502" s="8" t="s">
        <v>7275</v>
      </c>
      <c r="E6502" s="9">
        <v>392</v>
      </c>
      <c r="F6502" s="8" t="s">
        <v>1499</v>
      </c>
    </row>
    <row r="6503" spans="1:6" ht="15" x14ac:dyDescent="0.25">
      <c r="A6503" s="8" t="s">
        <v>1496</v>
      </c>
      <c r="B6503" s="8" t="s">
        <v>1535</v>
      </c>
      <c r="C6503" s="8" t="s">
        <v>1536</v>
      </c>
      <c r="D6503" s="8" t="s">
        <v>7276</v>
      </c>
      <c r="E6503" s="9">
        <v>253</v>
      </c>
      <c r="F6503" s="8" t="s">
        <v>1499</v>
      </c>
    </row>
    <row r="6504" spans="1:6" ht="15" x14ac:dyDescent="0.25">
      <c r="A6504" s="8" t="s">
        <v>1496</v>
      </c>
      <c r="B6504" s="8" t="s">
        <v>1535</v>
      </c>
      <c r="C6504" s="8" t="s">
        <v>1536</v>
      </c>
      <c r="D6504" s="8" t="s">
        <v>7277</v>
      </c>
      <c r="E6504" s="9">
        <v>234</v>
      </c>
      <c r="F6504" s="8" t="s">
        <v>1499</v>
      </c>
    </row>
    <row r="6505" spans="1:6" ht="15" x14ac:dyDescent="0.25">
      <c r="A6505" s="8" t="s">
        <v>1496</v>
      </c>
      <c r="B6505" s="8" t="s">
        <v>1535</v>
      </c>
      <c r="C6505" s="8" t="s">
        <v>1536</v>
      </c>
      <c r="D6505" s="8" t="s">
        <v>7278</v>
      </c>
      <c r="E6505" s="9">
        <v>192</v>
      </c>
      <c r="F6505" s="8" t="s">
        <v>1499</v>
      </c>
    </row>
    <row r="6506" spans="1:6" ht="15" x14ac:dyDescent="0.25">
      <c r="A6506" s="8" t="s">
        <v>1496</v>
      </c>
      <c r="B6506" s="8" t="s">
        <v>1535</v>
      </c>
      <c r="C6506" s="8" t="s">
        <v>1536</v>
      </c>
      <c r="D6506" s="8" t="s">
        <v>7279</v>
      </c>
      <c r="E6506" s="9">
        <v>255</v>
      </c>
      <c r="F6506" s="8" t="s">
        <v>1499</v>
      </c>
    </row>
    <row r="6507" spans="1:6" ht="15" x14ac:dyDescent="0.25">
      <c r="A6507" s="8" t="s">
        <v>1496</v>
      </c>
      <c r="B6507" s="8" t="s">
        <v>1535</v>
      </c>
      <c r="C6507" s="8" t="s">
        <v>1536</v>
      </c>
      <c r="D6507" s="8" t="s">
        <v>7280</v>
      </c>
      <c r="E6507" s="9">
        <v>464</v>
      </c>
      <c r="F6507" s="8" t="s">
        <v>1499</v>
      </c>
    </row>
    <row r="6508" spans="1:6" ht="15" x14ac:dyDescent="0.25">
      <c r="A6508" s="8" t="s">
        <v>1496</v>
      </c>
      <c r="B6508" s="8" t="s">
        <v>1535</v>
      </c>
      <c r="C6508" s="8" t="s">
        <v>1536</v>
      </c>
      <c r="D6508" s="8" t="s">
        <v>7281</v>
      </c>
      <c r="E6508" s="9">
        <v>246</v>
      </c>
      <c r="F6508" s="8" t="s">
        <v>1499</v>
      </c>
    </row>
    <row r="6509" spans="1:6" ht="15" x14ac:dyDescent="0.25">
      <c r="A6509" s="8" t="s">
        <v>1496</v>
      </c>
      <c r="B6509" s="8" t="s">
        <v>1535</v>
      </c>
      <c r="C6509" s="8" t="s">
        <v>1536</v>
      </c>
      <c r="D6509" s="8" t="s">
        <v>7282</v>
      </c>
      <c r="E6509" s="9">
        <v>311</v>
      </c>
      <c r="F6509" s="8" t="s">
        <v>1499</v>
      </c>
    </row>
    <row r="6510" spans="1:6" ht="15" x14ac:dyDescent="0.25">
      <c r="A6510" s="8" t="s">
        <v>1496</v>
      </c>
      <c r="B6510" s="8" t="s">
        <v>1535</v>
      </c>
      <c r="C6510" s="8" t="s">
        <v>1536</v>
      </c>
      <c r="D6510" s="8" t="s">
        <v>7283</v>
      </c>
      <c r="E6510" s="9">
        <v>194</v>
      </c>
      <c r="F6510" s="8" t="s">
        <v>1499</v>
      </c>
    </row>
    <row r="6511" spans="1:6" ht="15" x14ac:dyDescent="0.25">
      <c r="A6511" s="8" t="s">
        <v>1496</v>
      </c>
      <c r="B6511" s="8" t="s">
        <v>1535</v>
      </c>
      <c r="C6511" s="8" t="s">
        <v>1536</v>
      </c>
      <c r="D6511" s="8" t="s">
        <v>7284</v>
      </c>
      <c r="E6511" s="9">
        <v>257</v>
      </c>
      <c r="F6511" s="8" t="s">
        <v>1499</v>
      </c>
    </row>
    <row r="6512" spans="1:6" ht="15" x14ac:dyDescent="0.25">
      <c r="A6512" s="8" t="s">
        <v>1496</v>
      </c>
      <c r="B6512" s="8" t="s">
        <v>1535</v>
      </c>
      <c r="C6512" s="8" t="s">
        <v>1500</v>
      </c>
      <c r="D6512" s="8" t="s">
        <v>7285</v>
      </c>
      <c r="E6512" s="9">
        <v>264</v>
      </c>
      <c r="F6512" s="8" t="s">
        <v>1499</v>
      </c>
    </row>
    <row r="6513" spans="1:6" ht="15" x14ac:dyDescent="0.25">
      <c r="A6513" s="8" t="s">
        <v>1496</v>
      </c>
      <c r="B6513" s="8" t="s">
        <v>1535</v>
      </c>
      <c r="C6513" s="8" t="s">
        <v>1500</v>
      </c>
      <c r="D6513" s="8" t="s">
        <v>7286</v>
      </c>
      <c r="E6513" s="9">
        <v>397</v>
      </c>
      <c r="F6513" s="8" t="s">
        <v>1499</v>
      </c>
    </row>
    <row r="6514" spans="1:6" ht="15" x14ac:dyDescent="0.25">
      <c r="A6514" s="8" t="s">
        <v>1496</v>
      </c>
      <c r="B6514" s="8" t="s">
        <v>1535</v>
      </c>
      <c r="C6514" s="8" t="s">
        <v>1538</v>
      </c>
      <c r="D6514" s="8" t="s">
        <v>7266</v>
      </c>
      <c r="E6514" s="9">
        <v>19</v>
      </c>
      <c r="F6514" s="8" t="s">
        <v>1499</v>
      </c>
    </row>
    <row r="6515" spans="1:6" ht="15" x14ac:dyDescent="0.25">
      <c r="A6515" s="8" t="s">
        <v>1496</v>
      </c>
      <c r="B6515" s="8" t="s">
        <v>1535</v>
      </c>
      <c r="C6515" s="8" t="s">
        <v>1539</v>
      </c>
      <c r="D6515" s="8" t="s">
        <v>7287</v>
      </c>
      <c r="E6515" s="9">
        <v>31</v>
      </c>
      <c r="F6515" s="8" t="s">
        <v>1499</v>
      </c>
    </row>
    <row r="6516" spans="1:6" ht="15" x14ac:dyDescent="0.25">
      <c r="A6516" s="8" t="s">
        <v>1496</v>
      </c>
      <c r="B6516" s="8" t="s">
        <v>1535</v>
      </c>
      <c r="C6516" s="8" t="s">
        <v>1540</v>
      </c>
      <c r="D6516" s="8" t="s">
        <v>7288</v>
      </c>
      <c r="E6516" s="9">
        <v>11</v>
      </c>
      <c r="F6516" s="8" t="s">
        <v>1499</v>
      </c>
    </row>
    <row r="6517" spans="1:6" ht="15" x14ac:dyDescent="0.25">
      <c r="A6517" s="8" t="s">
        <v>1496</v>
      </c>
      <c r="B6517" s="8" t="s">
        <v>1535</v>
      </c>
      <c r="C6517" s="8" t="s">
        <v>1535</v>
      </c>
      <c r="D6517" s="8" t="s">
        <v>6962</v>
      </c>
      <c r="E6517" s="9">
        <v>12</v>
      </c>
      <c r="F6517" s="8" t="s">
        <v>1499</v>
      </c>
    </row>
    <row r="6518" spans="1:6" ht="15" x14ac:dyDescent="0.25">
      <c r="A6518" s="8" t="s">
        <v>1541</v>
      </c>
      <c r="B6518" s="8" t="s">
        <v>1542</v>
      </c>
      <c r="C6518" s="8" t="s">
        <v>1543</v>
      </c>
      <c r="D6518" s="8" t="s">
        <v>7289</v>
      </c>
      <c r="E6518" s="9">
        <v>78</v>
      </c>
      <c r="F6518" s="8" t="s">
        <v>1542</v>
      </c>
    </row>
    <row r="6519" spans="1:6" ht="15" x14ac:dyDescent="0.25">
      <c r="A6519" s="8" t="s">
        <v>1541</v>
      </c>
      <c r="B6519" s="8" t="s">
        <v>1542</v>
      </c>
      <c r="C6519" s="8" t="s">
        <v>1544</v>
      </c>
      <c r="D6519" s="8" t="s">
        <v>7289</v>
      </c>
      <c r="E6519" s="9">
        <v>75</v>
      </c>
      <c r="F6519" s="8" t="s">
        <v>1542</v>
      </c>
    </row>
    <row r="6520" spans="1:6" ht="15" x14ac:dyDescent="0.25">
      <c r="A6520" s="8" t="s">
        <v>1541</v>
      </c>
      <c r="B6520" s="8" t="s">
        <v>1542</v>
      </c>
      <c r="C6520" s="8" t="s">
        <v>1542</v>
      </c>
      <c r="D6520" s="8" t="s">
        <v>7290</v>
      </c>
      <c r="E6520" s="9">
        <v>104</v>
      </c>
      <c r="F6520" s="8" t="s">
        <v>1542</v>
      </c>
    </row>
    <row r="6521" spans="1:6" ht="15" x14ac:dyDescent="0.25">
      <c r="A6521" s="8" t="s">
        <v>1545</v>
      </c>
      <c r="B6521" s="8" t="s">
        <v>1546</v>
      </c>
      <c r="C6521" s="8" t="s">
        <v>1547</v>
      </c>
      <c r="D6521" s="8" t="s">
        <v>7291</v>
      </c>
      <c r="E6521" s="9">
        <v>23</v>
      </c>
      <c r="F6521" s="8" t="s">
        <v>1546</v>
      </c>
    </row>
    <row r="6522" spans="1:6" ht="15" x14ac:dyDescent="0.25">
      <c r="A6522" s="8" t="s">
        <v>1545</v>
      </c>
      <c r="B6522" s="8" t="s">
        <v>1546</v>
      </c>
      <c r="C6522" s="8" t="s">
        <v>1548</v>
      </c>
      <c r="D6522" s="8" t="s">
        <v>7291</v>
      </c>
      <c r="E6522" s="9">
        <v>18</v>
      </c>
      <c r="F6522" s="8" t="s">
        <v>1546</v>
      </c>
    </row>
    <row r="6523" spans="1:6" ht="15" x14ac:dyDescent="0.25">
      <c r="A6523" s="8" t="s">
        <v>1545</v>
      </c>
      <c r="B6523" s="8" t="s">
        <v>1546</v>
      </c>
      <c r="C6523" s="8" t="s">
        <v>1549</v>
      </c>
      <c r="D6523" s="8" t="s">
        <v>7291</v>
      </c>
      <c r="E6523" s="9">
        <v>23</v>
      </c>
      <c r="F6523" s="8" t="s">
        <v>1546</v>
      </c>
    </row>
    <row r="6524" spans="1:6" ht="15" x14ac:dyDescent="0.25">
      <c r="A6524" s="8" t="s">
        <v>1545</v>
      </c>
      <c r="B6524" s="8" t="s">
        <v>1546</v>
      </c>
      <c r="C6524" s="8" t="s">
        <v>1550</v>
      </c>
      <c r="D6524" s="8" t="s">
        <v>7291</v>
      </c>
      <c r="E6524" s="9">
        <v>21</v>
      </c>
      <c r="F6524" s="8" t="s">
        <v>1546</v>
      </c>
    </row>
    <row r="6525" spans="1:6" ht="15" x14ac:dyDescent="0.25">
      <c r="A6525" s="8" t="s">
        <v>1545</v>
      </c>
      <c r="B6525" s="8" t="s">
        <v>1546</v>
      </c>
      <c r="C6525" s="8" t="s">
        <v>1546</v>
      </c>
      <c r="D6525" s="8" t="s">
        <v>7292</v>
      </c>
      <c r="E6525" s="9">
        <v>208</v>
      </c>
      <c r="F6525" s="8" t="s">
        <v>1546</v>
      </c>
    </row>
    <row r="6526" spans="1:6" ht="15" x14ac:dyDescent="0.25">
      <c r="A6526" s="8" t="s">
        <v>1545</v>
      </c>
      <c r="B6526" s="8" t="s">
        <v>1546</v>
      </c>
      <c r="C6526" s="8" t="s">
        <v>1546</v>
      </c>
      <c r="D6526" s="8" t="s">
        <v>7291</v>
      </c>
      <c r="E6526" s="9">
        <v>3</v>
      </c>
      <c r="F6526" s="8" t="s">
        <v>1546</v>
      </c>
    </row>
    <row r="6527" spans="1:6" ht="15" x14ac:dyDescent="0.25">
      <c r="A6527" s="8" t="s">
        <v>1545</v>
      </c>
      <c r="B6527" s="8" t="s">
        <v>1546</v>
      </c>
      <c r="C6527" s="8" t="s">
        <v>1551</v>
      </c>
      <c r="D6527" s="8" t="s">
        <v>7291</v>
      </c>
      <c r="E6527" s="9">
        <v>29</v>
      </c>
      <c r="F6527" s="8" t="s">
        <v>1546</v>
      </c>
    </row>
    <row r="6528" spans="1:6" ht="15" x14ac:dyDescent="0.25">
      <c r="A6528" s="8" t="s">
        <v>1552</v>
      </c>
      <c r="B6528" s="8" t="s">
        <v>1553</v>
      </c>
      <c r="C6528" s="8" t="s">
        <v>1555</v>
      </c>
      <c r="D6528" s="8" t="s">
        <v>7293</v>
      </c>
      <c r="E6528" s="9">
        <v>137</v>
      </c>
      <c r="F6528" s="8" t="s">
        <v>1553</v>
      </c>
    </row>
    <row r="6529" spans="1:6" ht="15" x14ac:dyDescent="0.25">
      <c r="A6529" s="8" t="s">
        <v>1552</v>
      </c>
      <c r="B6529" s="8" t="s">
        <v>1553</v>
      </c>
      <c r="C6529" s="8" t="s">
        <v>1802</v>
      </c>
      <c r="D6529" s="8" t="s">
        <v>7293</v>
      </c>
      <c r="E6529" s="9">
        <v>1</v>
      </c>
      <c r="F6529" s="8" t="s">
        <v>1553</v>
      </c>
    </row>
    <row r="6530" spans="1:6" ht="15" x14ac:dyDescent="0.25">
      <c r="A6530" s="8" t="s">
        <v>1552</v>
      </c>
      <c r="B6530" s="8" t="s">
        <v>1553</v>
      </c>
      <c r="C6530" s="8" t="s">
        <v>1556</v>
      </c>
      <c r="D6530" s="8" t="s">
        <v>7294</v>
      </c>
      <c r="E6530" s="9">
        <v>305</v>
      </c>
      <c r="F6530" s="8" t="s">
        <v>1553</v>
      </c>
    </row>
    <row r="6531" spans="1:6" ht="15" x14ac:dyDescent="0.25">
      <c r="A6531" s="8" t="s">
        <v>1552</v>
      </c>
      <c r="B6531" s="8" t="s">
        <v>1553</v>
      </c>
      <c r="C6531" s="8" t="s">
        <v>1556</v>
      </c>
      <c r="D6531" s="8" t="s">
        <v>7295</v>
      </c>
      <c r="E6531" s="9">
        <v>218</v>
      </c>
      <c r="F6531" s="8" t="s">
        <v>1553</v>
      </c>
    </row>
    <row r="6532" spans="1:6" ht="15" x14ac:dyDescent="0.25">
      <c r="A6532" s="8" t="s">
        <v>1552</v>
      </c>
      <c r="B6532" s="8" t="s">
        <v>1553</v>
      </c>
      <c r="C6532" s="8" t="s">
        <v>1556</v>
      </c>
      <c r="D6532" s="8" t="s">
        <v>7296</v>
      </c>
      <c r="E6532" s="9">
        <v>2</v>
      </c>
      <c r="F6532" s="8" t="s">
        <v>1553</v>
      </c>
    </row>
    <row r="6533" spans="1:6" ht="15" x14ac:dyDescent="0.25">
      <c r="A6533" s="8" t="s">
        <v>1552</v>
      </c>
      <c r="B6533" s="8" t="s">
        <v>1553</v>
      </c>
      <c r="C6533" s="8" t="s">
        <v>1560</v>
      </c>
      <c r="D6533" s="8" t="s">
        <v>7293</v>
      </c>
      <c r="E6533" s="9">
        <v>14</v>
      </c>
      <c r="F6533" s="8" t="s">
        <v>1553</v>
      </c>
    </row>
    <row r="6534" spans="1:6" ht="15" x14ac:dyDescent="0.25">
      <c r="A6534" s="8" t="s">
        <v>1552</v>
      </c>
      <c r="B6534" s="8" t="s">
        <v>1553</v>
      </c>
      <c r="C6534" s="8" t="s">
        <v>1561</v>
      </c>
      <c r="D6534" s="8" t="s">
        <v>7293</v>
      </c>
      <c r="E6534" s="9">
        <v>69</v>
      </c>
      <c r="F6534" s="8" t="s">
        <v>1553</v>
      </c>
    </row>
    <row r="6535" spans="1:6" ht="15" x14ac:dyDescent="0.25">
      <c r="A6535" s="8" t="s">
        <v>1552</v>
      </c>
      <c r="B6535" s="8" t="s">
        <v>1553</v>
      </c>
      <c r="C6535" s="8" t="s">
        <v>1557</v>
      </c>
      <c r="D6535" s="8" t="s">
        <v>7297</v>
      </c>
      <c r="E6535" s="9">
        <v>215</v>
      </c>
      <c r="F6535" s="8" t="s">
        <v>1553</v>
      </c>
    </row>
    <row r="6536" spans="1:6" ht="15" x14ac:dyDescent="0.25">
      <c r="A6536" s="8" t="s">
        <v>1552</v>
      </c>
      <c r="B6536" s="8" t="s">
        <v>1553</v>
      </c>
      <c r="C6536" s="8" t="s">
        <v>1558</v>
      </c>
      <c r="D6536" s="8" t="s">
        <v>7298</v>
      </c>
      <c r="E6536" s="9">
        <v>101</v>
      </c>
      <c r="F6536" s="8" t="s">
        <v>1553</v>
      </c>
    </row>
    <row r="6537" spans="1:6" ht="15" x14ac:dyDescent="0.25">
      <c r="A6537" s="8" t="s">
        <v>1552</v>
      </c>
      <c r="B6537" s="8" t="s">
        <v>1553</v>
      </c>
      <c r="C6537" s="8" t="s">
        <v>1562</v>
      </c>
      <c r="D6537" s="8" t="s">
        <v>7299</v>
      </c>
      <c r="E6537" s="9">
        <v>290</v>
      </c>
      <c r="F6537" s="8" t="s">
        <v>1553</v>
      </c>
    </row>
    <row r="6538" spans="1:6" ht="15" x14ac:dyDescent="0.25">
      <c r="A6538" s="8" t="s">
        <v>1552</v>
      </c>
      <c r="B6538" s="8" t="s">
        <v>1553</v>
      </c>
      <c r="C6538" s="8" t="s">
        <v>1564</v>
      </c>
      <c r="D6538" s="8" t="s">
        <v>7299</v>
      </c>
      <c r="E6538" s="9">
        <v>9</v>
      </c>
      <c r="F6538" s="8" t="s">
        <v>1553</v>
      </c>
    </row>
    <row r="6539" spans="1:6" ht="15" x14ac:dyDescent="0.25">
      <c r="A6539" s="8" t="s">
        <v>1552</v>
      </c>
      <c r="B6539" s="8" t="s">
        <v>1553</v>
      </c>
      <c r="C6539" s="8" t="s">
        <v>1565</v>
      </c>
      <c r="D6539" s="8" t="s">
        <v>7300</v>
      </c>
      <c r="E6539" s="9">
        <v>291</v>
      </c>
      <c r="F6539" s="8" t="s">
        <v>1553</v>
      </c>
    </row>
    <row r="6540" spans="1:6" ht="15" x14ac:dyDescent="0.25">
      <c r="A6540" s="8" t="s">
        <v>1552</v>
      </c>
      <c r="B6540" s="8" t="s">
        <v>1553</v>
      </c>
      <c r="C6540" s="8" t="s">
        <v>1565</v>
      </c>
      <c r="D6540" s="8" t="s">
        <v>7301</v>
      </c>
      <c r="E6540" s="9">
        <v>366</v>
      </c>
      <c r="F6540" s="8" t="s">
        <v>1553</v>
      </c>
    </row>
    <row r="6541" spans="1:6" ht="15" x14ac:dyDescent="0.25">
      <c r="A6541" s="8" t="s">
        <v>1552</v>
      </c>
      <c r="B6541" s="8" t="s">
        <v>1553</v>
      </c>
      <c r="C6541" s="8" t="s">
        <v>1565</v>
      </c>
      <c r="D6541" s="8" t="s">
        <v>7298</v>
      </c>
      <c r="E6541" s="9">
        <v>48</v>
      </c>
      <c r="F6541" s="8" t="s">
        <v>1553</v>
      </c>
    </row>
    <row r="6542" spans="1:6" ht="15" x14ac:dyDescent="0.25">
      <c r="A6542" s="8" t="s">
        <v>1552</v>
      </c>
      <c r="B6542" s="8" t="s">
        <v>1553</v>
      </c>
      <c r="C6542" s="8" t="s">
        <v>1559</v>
      </c>
      <c r="D6542" s="8" t="s">
        <v>7297</v>
      </c>
      <c r="E6542" s="9">
        <v>183</v>
      </c>
      <c r="F6542" s="8" t="s">
        <v>1553</v>
      </c>
    </row>
    <row r="6543" spans="1:6" ht="15" x14ac:dyDescent="0.25">
      <c r="A6543" s="8" t="s">
        <v>1552</v>
      </c>
      <c r="B6543" s="8" t="s">
        <v>1553</v>
      </c>
      <c r="C6543" s="8" t="s">
        <v>1553</v>
      </c>
      <c r="D6543" s="8" t="s">
        <v>7302</v>
      </c>
      <c r="E6543" s="9">
        <v>340</v>
      </c>
      <c r="F6543" s="8" t="s">
        <v>1553</v>
      </c>
    </row>
    <row r="6544" spans="1:6" ht="15" x14ac:dyDescent="0.25">
      <c r="A6544" s="8" t="s">
        <v>1552</v>
      </c>
      <c r="B6544" s="8" t="s">
        <v>1553</v>
      </c>
      <c r="C6544" s="8" t="s">
        <v>1553</v>
      </c>
      <c r="D6544" s="8" t="s">
        <v>7303</v>
      </c>
      <c r="E6544" s="9">
        <v>282</v>
      </c>
      <c r="F6544" s="8" t="s">
        <v>1553</v>
      </c>
    </row>
    <row r="6545" spans="1:6" ht="15" x14ac:dyDescent="0.25">
      <c r="A6545" s="8" t="s">
        <v>1552</v>
      </c>
      <c r="B6545" s="8" t="s">
        <v>1553</v>
      </c>
      <c r="C6545" s="8" t="s">
        <v>1553</v>
      </c>
      <c r="D6545" s="8" t="s">
        <v>7304</v>
      </c>
      <c r="E6545" s="9">
        <v>194</v>
      </c>
      <c r="F6545" s="8" t="s">
        <v>1553</v>
      </c>
    </row>
    <row r="6546" spans="1:6" ht="15" x14ac:dyDescent="0.25">
      <c r="A6546" s="8" t="s">
        <v>1552</v>
      </c>
      <c r="B6546" s="8" t="s">
        <v>1553</v>
      </c>
      <c r="C6546" s="8" t="s">
        <v>1553</v>
      </c>
      <c r="D6546" s="8" t="s">
        <v>7305</v>
      </c>
      <c r="E6546" s="9">
        <v>351</v>
      </c>
      <c r="F6546" s="8" t="s">
        <v>1553</v>
      </c>
    </row>
    <row r="6547" spans="1:6" ht="15" x14ac:dyDescent="0.25">
      <c r="A6547" s="8" t="s">
        <v>1552</v>
      </c>
      <c r="B6547" s="8" t="s">
        <v>1553</v>
      </c>
      <c r="C6547" s="8" t="s">
        <v>1553</v>
      </c>
      <c r="D6547" s="8" t="s">
        <v>7297</v>
      </c>
      <c r="E6547" s="9">
        <v>27</v>
      </c>
      <c r="F6547" s="8" t="s">
        <v>1553</v>
      </c>
    </row>
    <row r="6548" spans="1:6" ht="15" x14ac:dyDescent="0.25">
      <c r="A6548" s="8" t="s">
        <v>1552</v>
      </c>
      <c r="B6548" s="8" t="s">
        <v>1553</v>
      </c>
      <c r="C6548" s="8" t="s">
        <v>1563</v>
      </c>
      <c r="D6548" s="8" t="s">
        <v>7293</v>
      </c>
      <c r="E6548" s="9">
        <v>49</v>
      </c>
      <c r="F6548" s="8" t="s">
        <v>1553</v>
      </c>
    </row>
    <row r="6549" spans="1:6" ht="15" x14ac:dyDescent="0.25">
      <c r="A6549" s="8" t="s">
        <v>1552</v>
      </c>
      <c r="B6549" s="8" t="s">
        <v>1553</v>
      </c>
      <c r="C6549" s="8" t="s">
        <v>1554</v>
      </c>
      <c r="D6549" s="8" t="s">
        <v>7296</v>
      </c>
      <c r="E6549" s="9">
        <v>396</v>
      </c>
      <c r="F6549" s="8" t="s">
        <v>1553</v>
      </c>
    </row>
    <row r="6550" spans="1:6" ht="15" x14ac:dyDescent="0.25">
      <c r="A6550" s="8" t="s">
        <v>1566</v>
      </c>
      <c r="B6550" s="8" t="s">
        <v>1567</v>
      </c>
      <c r="C6550" s="8" t="s">
        <v>1568</v>
      </c>
      <c r="D6550" s="8" t="s">
        <v>7306</v>
      </c>
      <c r="E6550" s="9">
        <v>35</v>
      </c>
      <c r="F6550" s="8" t="s">
        <v>1567</v>
      </c>
    </row>
    <row r="6551" spans="1:6" ht="15" x14ac:dyDescent="0.25">
      <c r="A6551" s="8" t="s">
        <v>1566</v>
      </c>
      <c r="B6551" s="8" t="s">
        <v>1567</v>
      </c>
      <c r="C6551" s="8" t="s">
        <v>1569</v>
      </c>
      <c r="D6551" s="8" t="s">
        <v>7306</v>
      </c>
      <c r="E6551" s="9">
        <v>14</v>
      </c>
      <c r="F6551" s="8" t="s">
        <v>1567</v>
      </c>
    </row>
    <row r="6552" spans="1:6" ht="15" x14ac:dyDescent="0.25">
      <c r="A6552" s="8" t="s">
        <v>1566</v>
      </c>
      <c r="B6552" s="8" t="s">
        <v>1567</v>
      </c>
      <c r="C6552" s="8" t="s">
        <v>1570</v>
      </c>
      <c r="D6552" s="8" t="s">
        <v>7306</v>
      </c>
      <c r="E6552" s="9">
        <v>13</v>
      </c>
      <c r="F6552" s="8" t="s">
        <v>1567</v>
      </c>
    </row>
    <row r="6553" spans="1:6" ht="15" x14ac:dyDescent="0.25">
      <c r="A6553" s="8" t="s">
        <v>1566</v>
      </c>
      <c r="B6553" s="8" t="s">
        <v>1567</v>
      </c>
      <c r="C6553" s="8" t="s">
        <v>1571</v>
      </c>
      <c r="D6553" s="8" t="s">
        <v>7306</v>
      </c>
      <c r="E6553" s="9">
        <v>17</v>
      </c>
      <c r="F6553" s="8" t="s">
        <v>1567</v>
      </c>
    </row>
    <row r="6554" spans="1:6" ht="15" x14ac:dyDescent="0.25">
      <c r="A6554" s="8" t="s">
        <v>1566</v>
      </c>
      <c r="B6554" s="8" t="s">
        <v>1567</v>
      </c>
      <c r="C6554" s="8" t="s">
        <v>1572</v>
      </c>
      <c r="D6554" s="8" t="s">
        <v>7306</v>
      </c>
      <c r="E6554" s="9">
        <v>9</v>
      </c>
      <c r="F6554" s="8" t="s">
        <v>1567</v>
      </c>
    </row>
    <row r="6555" spans="1:6" ht="15" x14ac:dyDescent="0.25">
      <c r="A6555" s="8" t="s">
        <v>1566</v>
      </c>
      <c r="B6555" s="8" t="s">
        <v>1567</v>
      </c>
      <c r="C6555" s="8" t="s">
        <v>1573</v>
      </c>
      <c r="D6555" s="8" t="s">
        <v>7306</v>
      </c>
      <c r="E6555" s="9">
        <v>21</v>
      </c>
      <c r="F6555" s="8" t="s">
        <v>1567</v>
      </c>
    </row>
    <row r="6556" spans="1:6" ht="15" x14ac:dyDescent="0.25">
      <c r="A6556" s="8" t="s">
        <v>1566</v>
      </c>
      <c r="B6556" s="8" t="s">
        <v>1567</v>
      </c>
      <c r="C6556" s="8" t="s">
        <v>1574</v>
      </c>
      <c r="D6556" s="8" t="s">
        <v>7306</v>
      </c>
      <c r="E6556" s="9">
        <v>18</v>
      </c>
      <c r="F6556" s="8" t="s">
        <v>1567</v>
      </c>
    </row>
    <row r="6557" spans="1:6" ht="15" x14ac:dyDescent="0.25">
      <c r="A6557" s="8" t="s">
        <v>1566</v>
      </c>
      <c r="B6557" s="8" t="s">
        <v>1567</v>
      </c>
      <c r="C6557" s="8" t="s">
        <v>1567</v>
      </c>
      <c r="D6557" s="8" t="s">
        <v>7306</v>
      </c>
      <c r="E6557" s="9">
        <v>89</v>
      </c>
      <c r="F6557" s="8" t="s">
        <v>1567</v>
      </c>
    </row>
    <row r="6558" spans="1:6" ht="15" x14ac:dyDescent="0.25">
      <c r="A6558" s="8" t="s">
        <v>1575</v>
      </c>
      <c r="B6558" s="8" t="s">
        <v>1576</v>
      </c>
      <c r="C6558" s="8" t="s">
        <v>1577</v>
      </c>
      <c r="D6558" s="8" t="s">
        <v>7307</v>
      </c>
      <c r="E6558" s="9">
        <v>4</v>
      </c>
      <c r="F6558" s="8" t="s">
        <v>1576</v>
      </c>
    </row>
    <row r="6559" spans="1:6" ht="15" x14ac:dyDescent="0.25">
      <c r="A6559" s="8" t="s">
        <v>1575</v>
      </c>
      <c r="B6559" s="8" t="s">
        <v>1576</v>
      </c>
      <c r="C6559" s="8" t="s">
        <v>1578</v>
      </c>
      <c r="D6559" s="8" t="s">
        <v>7307</v>
      </c>
      <c r="E6559" s="9">
        <v>34</v>
      </c>
      <c r="F6559" s="8" t="s">
        <v>1576</v>
      </c>
    </row>
    <row r="6560" spans="1:6" ht="15" x14ac:dyDescent="0.25">
      <c r="A6560" s="8" t="s">
        <v>1575</v>
      </c>
      <c r="B6560" s="8" t="s">
        <v>1576</v>
      </c>
      <c r="C6560" s="8" t="s">
        <v>1110</v>
      </c>
      <c r="D6560" s="8" t="s">
        <v>7307</v>
      </c>
      <c r="E6560" s="9">
        <v>81</v>
      </c>
      <c r="F6560" s="8" t="s">
        <v>1576</v>
      </c>
    </row>
    <row r="6561" spans="1:6" ht="15" x14ac:dyDescent="0.25">
      <c r="A6561" s="8" t="s">
        <v>1575</v>
      </c>
      <c r="B6561" s="8" t="s">
        <v>1576</v>
      </c>
      <c r="C6561" s="8" t="s">
        <v>1579</v>
      </c>
      <c r="D6561" s="8" t="s">
        <v>7307</v>
      </c>
      <c r="E6561" s="9">
        <v>7</v>
      </c>
      <c r="F6561" s="8" t="s">
        <v>1576</v>
      </c>
    </row>
    <row r="6562" spans="1:6" ht="15" x14ac:dyDescent="0.25">
      <c r="A6562" s="8" t="s">
        <v>1580</v>
      </c>
      <c r="B6562" s="8" t="s">
        <v>1581</v>
      </c>
      <c r="C6562" s="8" t="s">
        <v>1582</v>
      </c>
      <c r="D6562" s="8" t="s">
        <v>7308</v>
      </c>
      <c r="E6562" s="9">
        <v>242</v>
      </c>
      <c r="F6562" s="8" t="s">
        <v>1583</v>
      </c>
    </row>
    <row r="6563" spans="1:6" ht="15" x14ac:dyDescent="0.25">
      <c r="A6563" s="8" t="s">
        <v>1580</v>
      </c>
      <c r="B6563" s="8" t="s">
        <v>1581</v>
      </c>
      <c r="C6563" s="8" t="s">
        <v>1582</v>
      </c>
      <c r="D6563" s="8" t="s">
        <v>7309</v>
      </c>
      <c r="E6563" s="9">
        <v>23</v>
      </c>
      <c r="F6563" s="8" t="s">
        <v>1583</v>
      </c>
    </row>
    <row r="6564" spans="1:6" ht="15" x14ac:dyDescent="0.25">
      <c r="A6564" s="8" t="s">
        <v>1580</v>
      </c>
      <c r="B6564" s="8" t="s">
        <v>1581</v>
      </c>
      <c r="C6564" s="8" t="s">
        <v>1582</v>
      </c>
      <c r="D6564" s="8" t="s">
        <v>7310</v>
      </c>
      <c r="E6564" s="9">
        <v>406</v>
      </c>
      <c r="F6564" s="8" t="s">
        <v>1583</v>
      </c>
    </row>
    <row r="6565" spans="1:6" ht="15" x14ac:dyDescent="0.25">
      <c r="A6565" s="8" t="s">
        <v>1580</v>
      </c>
      <c r="B6565" s="8" t="s">
        <v>1581</v>
      </c>
      <c r="C6565" s="8" t="s">
        <v>1582</v>
      </c>
      <c r="D6565" s="8" t="s">
        <v>7311</v>
      </c>
      <c r="E6565" s="9">
        <v>198</v>
      </c>
      <c r="F6565" s="8" t="s">
        <v>1583</v>
      </c>
    </row>
    <row r="6566" spans="1:6" ht="15" x14ac:dyDescent="0.25">
      <c r="A6566" s="8" t="s">
        <v>1580</v>
      </c>
      <c r="B6566" s="8" t="s">
        <v>1581</v>
      </c>
      <c r="C6566" s="8" t="s">
        <v>1582</v>
      </c>
      <c r="D6566" s="8" t="s">
        <v>7312</v>
      </c>
      <c r="E6566" s="9">
        <v>425</v>
      </c>
      <c r="F6566" s="8" t="s">
        <v>1583</v>
      </c>
    </row>
    <row r="6567" spans="1:6" ht="15" x14ac:dyDescent="0.25">
      <c r="A6567" s="8" t="s">
        <v>1580</v>
      </c>
      <c r="B6567" s="8" t="s">
        <v>1581</v>
      </c>
      <c r="C6567" s="8" t="s">
        <v>1582</v>
      </c>
      <c r="D6567" s="8" t="s">
        <v>7313</v>
      </c>
      <c r="E6567" s="9">
        <v>167</v>
      </c>
      <c r="F6567" s="8" t="s">
        <v>1583</v>
      </c>
    </row>
    <row r="6568" spans="1:6" ht="15" x14ac:dyDescent="0.25">
      <c r="A6568" s="8" t="s">
        <v>1580</v>
      </c>
      <c r="B6568" s="8" t="s">
        <v>1581</v>
      </c>
      <c r="C6568" s="8" t="s">
        <v>1582</v>
      </c>
      <c r="D6568" s="8" t="s">
        <v>7314</v>
      </c>
      <c r="E6568" s="9">
        <v>376</v>
      </c>
      <c r="F6568" s="8" t="s">
        <v>1583</v>
      </c>
    </row>
    <row r="6569" spans="1:6" ht="15" x14ac:dyDescent="0.25">
      <c r="A6569" s="8" t="s">
        <v>1580</v>
      </c>
      <c r="B6569" s="8" t="s">
        <v>1581</v>
      </c>
      <c r="C6569" s="8" t="s">
        <v>1584</v>
      </c>
      <c r="D6569" s="8" t="s">
        <v>7315</v>
      </c>
      <c r="E6569" s="9">
        <v>193</v>
      </c>
      <c r="F6569" s="8" t="s">
        <v>1583</v>
      </c>
    </row>
    <row r="6570" spans="1:6" ht="15" x14ac:dyDescent="0.25">
      <c r="A6570" s="8" t="s">
        <v>1580</v>
      </c>
      <c r="B6570" s="8" t="s">
        <v>1581</v>
      </c>
      <c r="C6570" s="8" t="s">
        <v>1584</v>
      </c>
      <c r="D6570" s="8" t="s">
        <v>7316</v>
      </c>
      <c r="E6570" s="9">
        <v>3</v>
      </c>
      <c r="F6570" s="8" t="s">
        <v>1583</v>
      </c>
    </row>
    <row r="6571" spans="1:6" ht="15" x14ac:dyDescent="0.25">
      <c r="A6571" s="8" t="s">
        <v>1580</v>
      </c>
      <c r="B6571" s="8" t="s">
        <v>1581</v>
      </c>
      <c r="C6571" s="8" t="s">
        <v>1584</v>
      </c>
      <c r="D6571" s="8" t="s">
        <v>7317</v>
      </c>
      <c r="E6571" s="9">
        <v>190</v>
      </c>
      <c r="F6571" s="8" t="s">
        <v>1583</v>
      </c>
    </row>
    <row r="6572" spans="1:6" ht="15" x14ac:dyDescent="0.25">
      <c r="A6572" s="8" t="s">
        <v>1580</v>
      </c>
      <c r="B6572" s="8" t="s">
        <v>1581</v>
      </c>
      <c r="C6572" s="8" t="s">
        <v>1584</v>
      </c>
      <c r="D6572" s="8" t="s">
        <v>7318</v>
      </c>
      <c r="E6572" s="9">
        <v>315</v>
      </c>
      <c r="F6572" s="8" t="s">
        <v>1583</v>
      </c>
    </row>
    <row r="6573" spans="1:6" ht="15" x14ac:dyDescent="0.25">
      <c r="A6573" s="8" t="s">
        <v>1580</v>
      </c>
      <c r="B6573" s="8" t="s">
        <v>1581</v>
      </c>
      <c r="C6573" s="8" t="s">
        <v>1584</v>
      </c>
      <c r="D6573" s="8" t="s">
        <v>7319</v>
      </c>
      <c r="E6573" s="9">
        <v>330</v>
      </c>
      <c r="F6573" s="8" t="s">
        <v>1583</v>
      </c>
    </row>
    <row r="6574" spans="1:6" ht="15" x14ac:dyDescent="0.25">
      <c r="A6574" s="8" t="s">
        <v>1580</v>
      </c>
      <c r="B6574" s="8" t="s">
        <v>1581</v>
      </c>
      <c r="C6574" s="8" t="s">
        <v>1584</v>
      </c>
      <c r="D6574" s="8" t="s">
        <v>7320</v>
      </c>
      <c r="E6574" s="9">
        <v>172</v>
      </c>
      <c r="F6574" s="8" t="s">
        <v>1583</v>
      </c>
    </row>
    <row r="6575" spans="1:6" ht="15" x14ac:dyDescent="0.25">
      <c r="A6575" s="8" t="s">
        <v>1580</v>
      </c>
      <c r="B6575" s="8" t="s">
        <v>1581</v>
      </c>
      <c r="C6575" s="8" t="s">
        <v>1584</v>
      </c>
      <c r="D6575" s="8" t="s">
        <v>7321</v>
      </c>
      <c r="E6575" s="9">
        <v>306</v>
      </c>
      <c r="F6575" s="8" t="s">
        <v>1583</v>
      </c>
    </row>
    <row r="6576" spans="1:6" ht="15" x14ac:dyDescent="0.25">
      <c r="A6576" s="8" t="s">
        <v>1580</v>
      </c>
      <c r="B6576" s="8" t="s">
        <v>1581</v>
      </c>
      <c r="C6576" s="8" t="s">
        <v>1584</v>
      </c>
      <c r="D6576" s="8" t="s">
        <v>7322</v>
      </c>
      <c r="E6576" s="9">
        <v>297</v>
      </c>
      <c r="F6576" s="8" t="s">
        <v>1583</v>
      </c>
    </row>
    <row r="6577" spans="1:6" ht="15" x14ac:dyDescent="0.25">
      <c r="A6577" s="8" t="s">
        <v>1580</v>
      </c>
      <c r="B6577" s="8" t="s">
        <v>1581</v>
      </c>
      <c r="C6577" s="8" t="s">
        <v>1584</v>
      </c>
      <c r="D6577" s="8" t="s">
        <v>7323</v>
      </c>
      <c r="E6577" s="9">
        <v>341</v>
      </c>
      <c r="F6577" s="8" t="s">
        <v>1583</v>
      </c>
    </row>
    <row r="6578" spans="1:6" ht="15" x14ac:dyDescent="0.25">
      <c r="A6578" s="8" t="s">
        <v>1580</v>
      </c>
      <c r="B6578" s="8" t="s">
        <v>1581</v>
      </c>
      <c r="C6578" s="8" t="s">
        <v>1584</v>
      </c>
      <c r="D6578" s="8" t="s">
        <v>7324</v>
      </c>
      <c r="E6578" s="9">
        <v>240</v>
      </c>
      <c r="F6578" s="8" t="s">
        <v>1583</v>
      </c>
    </row>
    <row r="6579" spans="1:6" ht="15" x14ac:dyDescent="0.25">
      <c r="A6579" s="8" t="s">
        <v>1580</v>
      </c>
      <c r="B6579" s="8" t="s">
        <v>1581</v>
      </c>
      <c r="C6579" s="8" t="s">
        <v>1584</v>
      </c>
      <c r="D6579" s="8" t="s">
        <v>7325</v>
      </c>
      <c r="E6579" s="9">
        <v>427</v>
      </c>
      <c r="F6579" s="8" t="s">
        <v>1583</v>
      </c>
    </row>
    <row r="6580" spans="1:6" ht="15" x14ac:dyDescent="0.25">
      <c r="A6580" s="8" t="s">
        <v>1580</v>
      </c>
      <c r="B6580" s="8" t="s">
        <v>1581</v>
      </c>
      <c r="C6580" s="8" t="s">
        <v>1584</v>
      </c>
      <c r="D6580" s="8" t="s">
        <v>7326</v>
      </c>
      <c r="E6580" s="9">
        <v>253</v>
      </c>
      <c r="F6580" s="8" t="s">
        <v>1583</v>
      </c>
    </row>
    <row r="6581" spans="1:6" ht="15" x14ac:dyDescent="0.25">
      <c r="A6581" s="8" t="s">
        <v>1580</v>
      </c>
      <c r="B6581" s="8" t="s">
        <v>1581</v>
      </c>
      <c r="C6581" s="8" t="s">
        <v>1584</v>
      </c>
      <c r="D6581" s="8" t="s">
        <v>7327</v>
      </c>
      <c r="E6581" s="9">
        <v>263</v>
      </c>
      <c r="F6581" s="8" t="s">
        <v>1583</v>
      </c>
    </row>
    <row r="6582" spans="1:6" ht="15" x14ac:dyDescent="0.25">
      <c r="A6582" s="8" t="s">
        <v>1580</v>
      </c>
      <c r="B6582" s="8" t="s">
        <v>1581</v>
      </c>
      <c r="C6582" s="8" t="s">
        <v>1584</v>
      </c>
      <c r="D6582" s="8" t="s">
        <v>7328</v>
      </c>
      <c r="E6582" s="9">
        <v>223</v>
      </c>
      <c r="F6582" s="8" t="s">
        <v>1583</v>
      </c>
    </row>
    <row r="6583" spans="1:6" ht="15" x14ac:dyDescent="0.25">
      <c r="A6583" s="8" t="s">
        <v>1580</v>
      </c>
      <c r="B6583" s="8" t="s">
        <v>1581</v>
      </c>
      <c r="C6583" s="8" t="s">
        <v>1584</v>
      </c>
      <c r="D6583" s="8" t="s">
        <v>7329</v>
      </c>
      <c r="E6583" s="9">
        <v>355</v>
      </c>
      <c r="F6583" s="8" t="s">
        <v>1583</v>
      </c>
    </row>
    <row r="6584" spans="1:6" ht="15" x14ac:dyDescent="0.25">
      <c r="A6584" s="8" t="s">
        <v>1580</v>
      </c>
      <c r="B6584" s="8" t="s">
        <v>1581</v>
      </c>
      <c r="C6584" s="8" t="s">
        <v>1584</v>
      </c>
      <c r="D6584" s="8" t="s">
        <v>7330</v>
      </c>
      <c r="E6584" s="9">
        <v>280</v>
      </c>
      <c r="F6584" s="8" t="s">
        <v>1583</v>
      </c>
    </row>
    <row r="6585" spans="1:6" ht="15" x14ac:dyDescent="0.25">
      <c r="A6585" s="8" t="s">
        <v>1580</v>
      </c>
      <c r="B6585" s="8" t="s">
        <v>1581</v>
      </c>
      <c r="C6585" s="8" t="s">
        <v>1584</v>
      </c>
      <c r="D6585" s="8" t="s">
        <v>7331</v>
      </c>
      <c r="E6585" s="9">
        <v>263</v>
      </c>
      <c r="F6585" s="8" t="s">
        <v>1583</v>
      </c>
    </row>
    <row r="6586" spans="1:6" ht="15" x14ac:dyDescent="0.25">
      <c r="A6586" s="8" t="s">
        <v>1580</v>
      </c>
      <c r="B6586" s="8" t="s">
        <v>1581</v>
      </c>
      <c r="C6586" s="8" t="s">
        <v>1585</v>
      </c>
      <c r="D6586" s="8" t="s">
        <v>7332</v>
      </c>
      <c r="E6586" s="9">
        <v>2</v>
      </c>
      <c r="F6586" s="8" t="s">
        <v>1583</v>
      </c>
    </row>
    <row r="6587" spans="1:6" ht="15" x14ac:dyDescent="0.25">
      <c r="A6587" s="8" t="s">
        <v>1580</v>
      </c>
      <c r="B6587" s="8" t="s">
        <v>1581</v>
      </c>
      <c r="C6587" s="8" t="s">
        <v>1585</v>
      </c>
      <c r="D6587" s="8" t="s">
        <v>7333</v>
      </c>
      <c r="E6587" s="9">
        <v>309</v>
      </c>
      <c r="F6587" s="8" t="s">
        <v>1583</v>
      </c>
    </row>
    <row r="6588" spans="1:6" ht="15" x14ac:dyDescent="0.25">
      <c r="A6588" s="8" t="s">
        <v>1580</v>
      </c>
      <c r="B6588" s="8" t="s">
        <v>1581</v>
      </c>
      <c r="C6588" s="8" t="s">
        <v>1585</v>
      </c>
      <c r="D6588" s="8" t="s">
        <v>7334</v>
      </c>
      <c r="E6588" s="9">
        <v>491</v>
      </c>
      <c r="F6588" s="8" t="s">
        <v>1583</v>
      </c>
    </row>
    <row r="6589" spans="1:6" ht="15" x14ac:dyDescent="0.25">
      <c r="A6589" s="8" t="s">
        <v>1580</v>
      </c>
      <c r="B6589" s="8" t="s">
        <v>1581</v>
      </c>
      <c r="C6589" s="8" t="s">
        <v>1585</v>
      </c>
      <c r="D6589" s="8" t="s">
        <v>7335</v>
      </c>
      <c r="E6589" s="9">
        <v>235</v>
      </c>
      <c r="F6589" s="8" t="s">
        <v>1583</v>
      </c>
    </row>
    <row r="6590" spans="1:6" ht="15" x14ac:dyDescent="0.25">
      <c r="A6590" s="8" t="s">
        <v>1580</v>
      </c>
      <c r="B6590" s="8" t="s">
        <v>1581</v>
      </c>
      <c r="C6590" s="8" t="s">
        <v>1585</v>
      </c>
      <c r="D6590" s="8" t="s">
        <v>7336</v>
      </c>
      <c r="E6590" s="9">
        <v>268</v>
      </c>
      <c r="F6590" s="8" t="s">
        <v>1583</v>
      </c>
    </row>
    <row r="6591" spans="1:6" ht="15" x14ac:dyDescent="0.25">
      <c r="A6591" s="8" t="s">
        <v>1580</v>
      </c>
      <c r="B6591" s="8" t="s">
        <v>1581</v>
      </c>
      <c r="C6591" s="8" t="s">
        <v>1585</v>
      </c>
      <c r="D6591" s="8" t="s">
        <v>7337</v>
      </c>
      <c r="E6591" s="9">
        <v>395</v>
      </c>
      <c r="F6591" s="8" t="s">
        <v>1583</v>
      </c>
    </row>
    <row r="6592" spans="1:6" ht="15" x14ac:dyDescent="0.25">
      <c r="A6592" s="8" t="s">
        <v>1580</v>
      </c>
      <c r="B6592" s="8" t="s">
        <v>1581</v>
      </c>
      <c r="C6592" s="8" t="s">
        <v>1586</v>
      </c>
      <c r="D6592" s="8" t="s">
        <v>7338</v>
      </c>
      <c r="E6592" s="9">
        <v>421</v>
      </c>
      <c r="F6592" s="8" t="s">
        <v>1583</v>
      </c>
    </row>
    <row r="6593" spans="1:6" ht="15" x14ac:dyDescent="0.25">
      <c r="A6593" s="8" t="s">
        <v>1580</v>
      </c>
      <c r="B6593" s="8" t="s">
        <v>1581</v>
      </c>
      <c r="C6593" s="8" t="s">
        <v>1586</v>
      </c>
      <c r="D6593" s="8" t="s">
        <v>7339</v>
      </c>
      <c r="E6593" s="9">
        <v>443</v>
      </c>
      <c r="F6593" s="8" t="s">
        <v>1583</v>
      </c>
    </row>
    <row r="6594" spans="1:6" ht="15" x14ac:dyDescent="0.25">
      <c r="A6594" s="8" t="s">
        <v>1580</v>
      </c>
      <c r="B6594" s="8" t="s">
        <v>1581</v>
      </c>
      <c r="C6594" s="8" t="s">
        <v>1586</v>
      </c>
      <c r="D6594" s="8" t="s">
        <v>7340</v>
      </c>
      <c r="E6594" s="9">
        <v>337</v>
      </c>
      <c r="F6594" s="8" t="s">
        <v>1583</v>
      </c>
    </row>
    <row r="6595" spans="1:6" ht="15" x14ac:dyDescent="0.25">
      <c r="A6595" s="8" t="s">
        <v>1580</v>
      </c>
      <c r="B6595" s="8" t="s">
        <v>1581</v>
      </c>
      <c r="C6595" s="8" t="s">
        <v>1586</v>
      </c>
      <c r="D6595" s="8" t="s">
        <v>7341</v>
      </c>
      <c r="E6595" s="9">
        <v>247</v>
      </c>
      <c r="F6595" s="8" t="s">
        <v>1583</v>
      </c>
    </row>
    <row r="6596" spans="1:6" ht="15" x14ac:dyDescent="0.25">
      <c r="A6596" s="8" t="s">
        <v>1580</v>
      </c>
      <c r="B6596" s="8" t="s">
        <v>1581</v>
      </c>
      <c r="C6596" s="8" t="s">
        <v>1586</v>
      </c>
      <c r="D6596" s="8" t="s">
        <v>7342</v>
      </c>
      <c r="E6596" s="9">
        <v>399</v>
      </c>
      <c r="F6596" s="8" t="s">
        <v>1583</v>
      </c>
    </row>
    <row r="6597" spans="1:6" ht="15" x14ac:dyDescent="0.25">
      <c r="A6597" s="8" t="s">
        <v>1580</v>
      </c>
      <c r="B6597" s="8" t="s">
        <v>1581</v>
      </c>
      <c r="C6597" s="8" t="s">
        <v>1586</v>
      </c>
      <c r="D6597" s="8" t="s">
        <v>7343</v>
      </c>
      <c r="E6597" s="9">
        <v>393</v>
      </c>
      <c r="F6597" s="8" t="s">
        <v>1583</v>
      </c>
    </row>
    <row r="6598" spans="1:6" ht="15" x14ac:dyDescent="0.25">
      <c r="A6598" s="8" t="s">
        <v>1580</v>
      </c>
      <c r="B6598" s="8" t="s">
        <v>1581</v>
      </c>
      <c r="C6598" s="8" t="s">
        <v>1586</v>
      </c>
      <c r="D6598" s="8" t="s">
        <v>7344</v>
      </c>
      <c r="E6598" s="9">
        <v>437</v>
      </c>
      <c r="F6598" s="8" t="s">
        <v>1583</v>
      </c>
    </row>
    <row r="6599" spans="1:6" ht="15" x14ac:dyDescent="0.25">
      <c r="A6599" s="8" t="s">
        <v>1580</v>
      </c>
      <c r="B6599" s="8" t="s">
        <v>1581</v>
      </c>
      <c r="C6599" s="8" t="s">
        <v>1583</v>
      </c>
      <c r="D6599" s="8" t="s">
        <v>7345</v>
      </c>
      <c r="E6599" s="9">
        <v>453</v>
      </c>
      <c r="F6599" s="8" t="s">
        <v>1583</v>
      </c>
    </row>
    <row r="6600" spans="1:6" ht="15" x14ac:dyDescent="0.25">
      <c r="A6600" s="8" t="s">
        <v>1580</v>
      </c>
      <c r="B6600" s="8" t="s">
        <v>1581</v>
      </c>
      <c r="C6600" s="8" t="s">
        <v>1583</v>
      </c>
      <c r="D6600" s="8" t="s">
        <v>7309</v>
      </c>
      <c r="E6600" s="9">
        <v>274</v>
      </c>
      <c r="F6600" s="8" t="s">
        <v>1583</v>
      </c>
    </row>
    <row r="6601" spans="1:6" ht="15" x14ac:dyDescent="0.25">
      <c r="A6601" s="8" t="s">
        <v>1580</v>
      </c>
      <c r="B6601" s="8" t="s">
        <v>1581</v>
      </c>
      <c r="C6601" s="8" t="s">
        <v>329</v>
      </c>
      <c r="D6601" s="8" t="s">
        <v>2985</v>
      </c>
      <c r="E6601" s="9">
        <v>2</v>
      </c>
      <c r="F6601" s="8" t="s">
        <v>1583</v>
      </c>
    </row>
    <row r="6602" spans="1:6" ht="15" x14ac:dyDescent="0.25">
      <c r="A6602" s="8" t="s">
        <v>1580</v>
      </c>
      <c r="B6602" s="8" t="s">
        <v>1587</v>
      </c>
      <c r="C6602" s="8" t="s">
        <v>325</v>
      </c>
      <c r="D6602" s="8" t="s">
        <v>7346</v>
      </c>
      <c r="E6602" s="9">
        <v>181</v>
      </c>
      <c r="F6602" s="8" t="s">
        <v>1583</v>
      </c>
    </row>
    <row r="6603" spans="1:6" ht="15" x14ac:dyDescent="0.25">
      <c r="A6603" s="8" t="s">
        <v>1580</v>
      </c>
      <c r="B6603" s="8" t="s">
        <v>1587</v>
      </c>
      <c r="C6603" s="8" t="s">
        <v>325</v>
      </c>
      <c r="D6603" s="8" t="s">
        <v>7347</v>
      </c>
      <c r="E6603" s="9">
        <v>357</v>
      </c>
      <c r="F6603" s="8" t="s">
        <v>1583</v>
      </c>
    </row>
    <row r="6604" spans="1:6" ht="15" x14ac:dyDescent="0.25">
      <c r="A6604" s="8" t="s">
        <v>1580</v>
      </c>
      <c r="B6604" s="8" t="s">
        <v>1587</v>
      </c>
      <c r="C6604" s="8" t="s">
        <v>325</v>
      </c>
      <c r="D6604" s="8" t="s">
        <v>7348</v>
      </c>
      <c r="E6604" s="9">
        <v>324</v>
      </c>
      <c r="F6604" s="8" t="s">
        <v>1583</v>
      </c>
    </row>
    <row r="6605" spans="1:6" ht="15" x14ac:dyDescent="0.25">
      <c r="A6605" s="8" t="s">
        <v>1580</v>
      </c>
      <c r="B6605" s="8" t="s">
        <v>1587</v>
      </c>
      <c r="C6605" s="8" t="s">
        <v>325</v>
      </c>
      <c r="D6605" s="8" t="s">
        <v>7349</v>
      </c>
      <c r="E6605" s="9">
        <v>241</v>
      </c>
      <c r="F6605" s="8" t="s">
        <v>1583</v>
      </c>
    </row>
    <row r="6606" spans="1:6" ht="15" x14ac:dyDescent="0.25">
      <c r="A6606" s="8" t="s">
        <v>1580</v>
      </c>
      <c r="B6606" s="8" t="s">
        <v>1587</v>
      </c>
      <c r="C6606" s="8" t="s">
        <v>1585</v>
      </c>
      <c r="D6606" s="8" t="s">
        <v>7350</v>
      </c>
      <c r="E6606" s="9">
        <v>237</v>
      </c>
      <c r="F6606" s="8" t="s">
        <v>1583</v>
      </c>
    </row>
    <row r="6607" spans="1:6" ht="15" x14ac:dyDescent="0.25">
      <c r="A6607" s="8" t="s">
        <v>1580</v>
      </c>
      <c r="B6607" s="8" t="s">
        <v>1587</v>
      </c>
      <c r="C6607" s="8" t="s">
        <v>1585</v>
      </c>
      <c r="D6607" s="8" t="s">
        <v>7351</v>
      </c>
      <c r="E6607" s="9">
        <v>276</v>
      </c>
      <c r="F6607" s="8" t="s">
        <v>1583</v>
      </c>
    </row>
    <row r="6608" spans="1:6" ht="15" x14ac:dyDescent="0.25">
      <c r="A6608" s="8" t="s">
        <v>1580</v>
      </c>
      <c r="B6608" s="8" t="s">
        <v>1587</v>
      </c>
      <c r="C6608" s="8" t="s">
        <v>1585</v>
      </c>
      <c r="D6608" s="8" t="s">
        <v>7352</v>
      </c>
      <c r="E6608" s="9">
        <v>387</v>
      </c>
      <c r="F6608" s="8" t="s">
        <v>1583</v>
      </c>
    </row>
    <row r="6609" spans="1:6" ht="15" x14ac:dyDescent="0.25">
      <c r="A6609" s="8" t="s">
        <v>1580</v>
      </c>
      <c r="B6609" s="8" t="s">
        <v>1587</v>
      </c>
      <c r="C6609" s="8" t="s">
        <v>1585</v>
      </c>
      <c r="D6609" s="8" t="s">
        <v>7353</v>
      </c>
      <c r="E6609" s="9">
        <v>329</v>
      </c>
      <c r="F6609" s="8" t="s">
        <v>1583</v>
      </c>
    </row>
    <row r="6610" spans="1:6" ht="15" x14ac:dyDescent="0.25">
      <c r="A6610" s="8" t="s">
        <v>1580</v>
      </c>
      <c r="B6610" s="8" t="s">
        <v>1587</v>
      </c>
      <c r="C6610" s="8" t="s">
        <v>1585</v>
      </c>
      <c r="D6610" s="8" t="s">
        <v>7354</v>
      </c>
      <c r="E6610" s="9">
        <v>410</v>
      </c>
      <c r="F6610" s="8" t="s">
        <v>1583</v>
      </c>
    </row>
    <row r="6611" spans="1:6" ht="15" x14ac:dyDescent="0.25">
      <c r="A6611" s="8" t="s">
        <v>1580</v>
      </c>
      <c r="B6611" s="8" t="s">
        <v>1587</v>
      </c>
      <c r="C6611" s="8" t="s">
        <v>1585</v>
      </c>
      <c r="D6611" s="8" t="s">
        <v>7355</v>
      </c>
      <c r="E6611" s="9">
        <v>305</v>
      </c>
      <c r="F6611" s="8" t="s">
        <v>1583</v>
      </c>
    </row>
    <row r="6612" spans="1:6" ht="15" x14ac:dyDescent="0.25">
      <c r="A6612" s="8" t="s">
        <v>1580</v>
      </c>
      <c r="B6612" s="8" t="s">
        <v>1587</v>
      </c>
      <c r="C6612" s="8" t="s">
        <v>1585</v>
      </c>
      <c r="D6612" s="8" t="s">
        <v>7356</v>
      </c>
      <c r="E6612" s="9">
        <v>433</v>
      </c>
      <c r="F6612" s="8" t="s">
        <v>1583</v>
      </c>
    </row>
    <row r="6613" spans="1:6" ht="15" x14ac:dyDescent="0.25">
      <c r="A6613" s="8" t="s">
        <v>1580</v>
      </c>
      <c r="B6613" s="8" t="s">
        <v>1587</v>
      </c>
      <c r="C6613" s="8" t="s">
        <v>1585</v>
      </c>
      <c r="D6613" s="8" t="s">
        <v>7357</v>
      </c>
      <c r="E6613" s="9">
        <v>264</v>
      </c>
      <c r="F6613" s="8" t="s">
        <v>1583</v>
      </c>
    </row>
    <row r="6614" spans="1:6" ht="15" x14ac:dyDescent="0.25">
      <c r="A6614" s="8" t="s">
        <v>1580</v>
      </c>
      <c r="B6614" s="8" t="s">
        <v>1587</v>
      </c>
      <c r="C6614" s="8" t="s">
        <v>1585</v>
      </c>
      <c r="D6614" s="8" t="s">
        <v>7358</v>
      </c>
      <c r="E6614" s="9">
        <v>262</v>
      </c>
      <c r="F6614" s="8" t="s">
        <v>1583</v>
      </c>
    </row>
    <row r="6615" spans="1:6" ht="15" x14ac:dyDescent="0.25">
      <c r="A6615" s="8" t="s">
        <v>1580</v>
      </c>
      <c r="B6615" s="8" t="s">
        <v>1587</v>
      </c>
      <c r="C6615" s="8" t="s">
        <v>1585</v>
      </c>
      <c r="D6615" s="8" t="s">
        <v>7359</v>
      </c>
      <c r="E6615" s="9">
        <v>275</v>
      </c>
      <c r="F6615" s="8" t="s">
        <v>1583</v>
      </c>
    </row>
    <row r="6616" spans="1:6" ht="15" x14ac:dyDescent="0.25">
      <c r="A6616" s="8" t="s">
        <v>1580</v>
      </c>
      <c r="B6616" s="8" t="s">
        <v>1587</v>
      </c>
      <c r="C6616" s="8" t="s">
        <v>1585</v>
      </c>
      <c r="D6616" s="8" t="s">
        <v>7360</v>
      </c>
      <c r="E6616" s="9">
        <v>283</v>
      </c>
      <c r="F6616" s="8" t="s">
        <v>1583</v>
      </c>
    </row>
    <row r="6617" spans="1:6" ht="15" x14ac:dyDescent="0.25">
      <c r="A6617" s="8" t="s">
        <v>1580</v>
      </c>
      <c r="B6617" s="8" t="s">
        <v>1587</v>
      </c>
      <c r="C6617" s="8" t="s">
        <v>1585</v>
      </c>
      <c r="D6617" s="8" t="s">
        <v>7361</v>
      </c>
      <c r="E6617" s="9">
        <v>312</v>
      </c>
      <c r="F6617" s="8" t="s">
        <v>1583</v>
      </c>
    </row>
    <row r="6618" spans="1:6" ht="15" x14ac:dyDescent="0.25">
      <c r="A6618" s="8" t="s">
        <v>1580</v>
      </c>
      <c r="B6618" s="8" t="s">
        <v>1587</v>
      </c>
      <c r="C6618" s="8" t="s">
        <v>1585</v>
      </c>
      <c r="D6618" s="8" t="s">
        <v>7362</v>
      </c>
      <c r="E6618" s="9">
        <v>318</v>
      </c>
      <c r="F6618" s="8" t="s">
        <v>1583</v>
      </c>
    </row>
    <row r="6619" spans="1:6" ht="15" x14ac:dyDescent="0.25">
      <c r="A6619" s="8" t="s">
        <v>1580</v>
      </c>
      <c r="B6619" s="8" t="s">
        <v>1587</v>
      </c>
      <c r="C6619" s="8" t="s">
        <v>1585</v>
      </c>
      <c r="D6619" s="8" t="s">
        <v>7363</v>
      </c>
      <c r="E6619" s="9">
        <v>443</v>
      </c>
      <c r="F6619" s="8" t="s">
        <v>1583</v>
      </c>
    </row>
    <row r="6620" spans="1:6" ht="15" x14ac:dyDescent="0.25">
      <c r="A6620" s="8" t="s">
        <v>1580</v>
      </c>
      <c r="B6620" s="8" t="s">
        <v>1587</v>
      </c>
      <c r="C6620" s="8" t="s">
        <v>1585</v>
      </c>
      <c r="D6620" s="8" t="s">
        <v>7364</v>
      </c>
      <c r="E6620" s="9">
        <v>372</v>
      </c>
      <c r="F6620" s="8" t="s">
        <v>1583</v>
      </c>
    </row>
    <row r="6621" spans="1:6" ht="15" x14ac:dyDescent="0.25">
      <c r="A6621" s="8" t="s">
        <v>1580</v>
      </c>
      <c r="B6621" s="8" t="s">
        <v>1587</v>
      </c>
      <c r="C6621" s="8" t="s">
        <v>1585</v>
      </c>
      <c r="D6621" s="8" t="s">
        <v>7365</v>
      </c>
      <c r="E6621" s="9">
        <v>272</v>
      </c>
      <c r="F6621" s="8" t="s">
        <v>1583</v>
      </c>
    </row>
    <row r="6622" spans="1:6" ht="15" x14ac:dyDescent="0.25">
      <c r="A6622" s="8" t="s">
        <v>1580</v>
      </c>
      <c r="B6622" s="8" t="s">
        <v>1587</v>
      </c>
      <c r="C6622" s="8" t="s">
        <v>1585</v>
      </c>
      <c r="D6622" s="8" t="s">
        <v>7366</v>
      </c>
      <c r="E6622" s="9">
        <v>136</v>
      </c>
      <c r="F6622" s="8" t="s">
        <v>1583</v>
      </c>
    </row>
    <row r="6623" spans="1:6" ht="15" x14ac:dyDescent="0.25">
      <c r="A6623" s="8" t="s">
        <v>1580</v>
      </c>
      <c r="B6623" s="8" t="s">
        <v>1587</v>
      </c>
      <c r="C6623" s="8" t="s">
        <v>1585</v>
      </c>
      <c r="D6623" s="8" t="s">
        <v>7367</v>
      </c>
      <c r="E6623" s="9">
        <v>58</v>
      </c>
      <c r="F6623" s="8" t="s">
        <v>1583</v>
      </c>
    </row>
    <row r="6624" spans="1:6" ht="15" x14ac:dyDescent="0.25">
      <c r="A6624" s="8" t="s">
        <v>1580</v>
      </c>
      <c r="B6624" s="8" t="s">
        <v>1587</v>
      </c>
      <c r="C6624" s="8" t="s">
        <v>1463</v>
      </c>
      <c r="D6624" s="8" t="s">
        <v>7368</v>
      </c>
      <c r="E6624" s="9">
        <v>1</v>
      </c>
      <c r="F6624" s="8" t="s">
        <v>1583</v>
      </c>
    </row>
    <row r="6625" spans="1:6" ht="15" x14ac:dyDescent="0.25">
      <c r="A6625" s="8" t="s">
        <v>1580</v>
      </c>
      <c r="B6625" s="8" t="s">
        <v>1587</v>
      </c>
      <c r="C6625" s="8" t="s">
        <v>1463</v>
      </c>
      <c r="D6625" s="8" t="s">
        <v>6420</v>
      </c>
      <c r="E6625" s="9">
        <v>2</v>
      </c>
      <c r="F6625" s="8" t="s">
        <v>1583</v>
      </c>
    </row>
    <row r="6626" spans="1:6" ht="15" x14ac:dyDescent="0.25">
      <c r="A6626" s="8" t="s">
        <v>1580</v>
      </c>
      <c r="B6626" s="8" t="s">
        <v>1587</v>
      </c>
      <c r="C6626" s="8" t="s">
        <v>328</v>
      </c>
      <c r="D6626" s="8" t="s">
        <v>7369</v>
      </c>
      <c r="E6626" s="9">
        <v>432</v>
      </c>
      <c r="F6626" s="8" t="s">
        <v>1583</v>
      </c>
    </row>
    <row r="6627" spans="1:6" ht="15" x14ac:dyDescent="0.25">
      <c r="A6627" s="8" t="s">
        <v>1580</v>
      </c>
      <c r="B6627" s="8" t="s">
        <v>1587</v>
      </c>
      <c r="C6627" s="8" t="s">
        <v>328</v>
      </c>
      <c r="D6627" s="8" t="s">
        <v>7370</v>
      </c>
      <c r="E6627" s="9">
        <v>336</v>
      </c>
      <c r="F6627" s="8" t="s">
        <v>1583</v>
      </c>
    </row>
    <row r="6628" spans="1:6" ht="15" x14ac:dyDescent="0.25">
      <c r="A6628" s="8" t="s">
        <v>1580</v>
      </c>
      <c r="B6628" s="8" t="s">
        <v>1587</v>
      </c>
      <c r="C6628" s="8" t="s">
        <v>328</v>
      </c>
      <c r="D6628" s="8" t="s">
        <v>7367</v>
      </c>
      <c r="E6628" s="9">
        <v>188</v>
      </c>
      <c r="F6628" s="8" t="s">
        <v>1583</v>
      </c>
    </row>
    <row r="6629" spans="1:6" ht="15" x14ac:dyDescent="0.25">
      <c r="A6629" s="8" t="s">
        <v>1580</v>
      </c>
      <c r="B6629" s="8" t="s">
        <v>1587</v>
      </c>
      <c r="C6629" s="8" t="s">
        <v>328</v>
      </c>
      <c r="D6629" s="8" t="s">
        <v>7371</v>
      </c>
      <c r="E6629" s="9">
        <v>279</v>
      </c>
      <c r="F6629" s="8" t="s">
        <v>1583</v>
      </c>
    </row>
    <row r="6630" spans="1:6" ht="15" x14ac:dyDescent="0.25">
      <c r="A6630" s="8" t="s">
        <v>1580</v>
      </c>
      <c r="B6630" s="8" t="s">
        <v>1587</v>
      </c>
      <c r="C6630" s="8" t="s">
        <v>1583</v>
      </c>
      <c r="D6630" s="8" t="s">
        <v>7372</v>
      </c>
      <c r="E6630" s="9">
        <v>186</v>
      </c>
      <c r="F6630" s="8" t="s">
        <v>1583</v>
      </c>
    </row>
    <row r="6631" spans="1:6" ht="15" x14ac:dyDescent="0.25">
      <c r="A6631" s="8" t="s">
        <v>1580</v>
      </c>
      <c r="B6631" s="8" t="s">
        <v>1587</v>
      </c>
      <c r="C6631" s="8" t="s">
        <v>1583</v>
      </c>
      <c r="D6631" s="8" t="s">
        <v>7373</v>
      </c>
      <c r="E6631" s="9">
        <v>225</v>
      </c>
      <c r="F6631" s="8" t="s">
        <v>1583</v>
      </c>
    </row>
    <row r="6632" spans="1:6" ht="15" x14ac:dyDescent="0.25">
      <c r="A6632" s="8" t="s">
        <v>1580</v>
      </c>
      <c r="B6632" s="8" t="s">
        <v>1587</v>
      </c>
      <c r="C6632" s="8" t="s">
        <v>1583</v>
      </c>
      <c r="D6632" s="8" t="s">
        <v>7374</v>
      </c>
      <c r="E6632" s="9">
        <v>295</v>
      </c>
      <c r="F6632" s="8" t="s">
        <v>1583</v>
      </c>
    </row>
    <row r="6633" spans="1:6" ht="15" x14ac:dyDescent="0.25">
      <c r="A6633" s="8" t="s">
        <v>1580</v>
      </c>
      <c r="B6633" s="8" t="s">
        <v>1587</v>
      </c>
      <c r="C6633" s="8" t="s">
        <v>1583</v>
      </c>
      <c r="D6633" s="8" t="s">
        <v>7375</v>
      </c>
      <c r="E6633" s="9">
        <v>204</v>
      </c>
      <c r="F6633" s="8" t="s">
        <v>1583</v>
      </c>
    </row>
    <row r="6634" spans="1:6" ht="15" x14ac:dyDescent="0.25">
      <c r="A6634" s="8" t="s">
        <v>1580</v>
      </c>
      <c r="B6634" s="8" t="s">
        <v>1587</v>
      </c>
      <c r="C6634" s="8" t="s">
        <v>1583</v>
      </c>
      <c r="D6634" s="8" t="s">
        <v>7376</v>
      </c>
      <c r="E6634" s="9">
        <v>236</v>
      </c>
      <c r="F6634" s="8" t="s">
        <v>1583</v>
      </c>
    </row>
    <row r="6635" spans="1:6" ht="15" x14ac:dyDescent="0.25">
      <c r="A6635" s="8" t="s">
        <v>1580</v>
      </c>
      <c r="B6635" s="8" t="s">
        <v>1587</v>
      </c>
      <c r="C6635" s="8" t="s">
        <v>1583</v>
      </c>
      <c r="D6635" s="8" t="s">
        <v>7377</v>
      </c>
      <c r="E6635" s="9">
        <v>376</v>
      </c>
      <c r="F6635" s="8" t="s">
        <v>1583</v>
      </c>
    </row>
    <row r="6636" spans="1:6" ht="15" x14ac:dyDescent="0.25">
      <c r="A6636" s="8" t="s">
        <v>1580</v>
      </c>
      <c r="B6636" s="8" t="s">
        <v>1587</v>
      </c>
      <c r="C6636" s="8" t="s">
        <v>1583</v>
      </c>
      <c r="D6636" s="8" t="s">
        <v>7378</v>
      </c>
      <c r="E6636" s="9">
        <v>356</v>
      </c>
      <c r="F6636" s="8" t="s">
        <v>1583</v>
      </c>
    </row>
    <row r="6637" spans="1:6" ht="15" x14ac:dyDescent="0.25">
      <c r="A6637" s="8" t="s">
        <v>1580</v>
      </c>
      <c r="B6637" s="8" t="s">
        <v>1587</v>
      </c>
      <c r="C6637" s="8" t="s">
        <v>1583</v>
      </c>
      <c r="D6637" s="8" t="s">
        <v>7379</v>
      </c>
      <c r="E6637" s="9">
        <v>217</v>
      </c>
      <c r="F6637" s="8" t="s">
        <v>1583</v>
      </c>
    </row>
    <row r="6638" spans="1:6" ht="15" x14ac:dyDescent="0.25">
      <c r="A6638" s="8" t="s">
        <v>1580</v>
      </c>
      <c r="B6638" s="8" t="s">
        <v>1587</v>
      </c>
      <c r="C6638" s="8" t="s">
        <v>1583</v>
      </c>
      <c r="D6638" s="8" t="s">
        <v>7380</v>
      </c>
      <c r="E6638" s="9">
        <v>226</v>
      </c>
      <c r="F6638" s="8" t="s">
        <v>1583</v>
      </c>
    </row>
    <row r="6639" spans="1:6" ht="15" x14ac:dyDescent="0.25">
      <c r="A6639" s="8" t="s">
        <v>1580</v>
      </c>
      <c r="B6639" s="8" t="s">
        <v>1587</v>
      </c>
      <c r="C6639" s="8" t="s">
        <v>1583</v>
      </c>
      <c r="D6639" s="8" t="s">
        <v>7381</v>
      </c>
      <c r="E6639" s="9">
        <v>270</v>
      </c>
      <c r="F6639" s="8" t="s">
        <v>1583</v>
      </c>
    </row>
    <row r="6640" spans="1:6" ht="15" x14ac:dyDescent="0.25">
      <c r="A6640" s="8" t="s">
        <v>1580</v>
      </c>
      <c r="B6640" s="8" t="s">
        <v>1587</v>
      </c>
      <c r="C6640" s="8" t="s">
        <v>1583</v>
      </c>
      <c r="D6640" s="8" t="s">
        <v>7382</v>
      </c>
      <c r="E6640" s="9">
        <v>314</v>
      </c>
      <c r="F6640" s="8" t="s">
        <v>1583</v>
      </c>
    </row>
    <row r="6641" spans="1:6" ht="15" x14ac:dyDescent="0.25">
      <c r="A6641" s="8" t="s">
        <v>1580</v>
      </c>
      <c r="B6641" s="8" t="s">
        <v>1587</v>
      </c>
      <c r="C6641" s="8" t="s">
        <v>1583</v>
      </c>
      <c r="D6641" s="8" t="s">
        <v>7383</v>
      </c>
      <c r="E6641" s="9">
        <v>200</v>
      </c>
      <c r="F6641" s="8" t="s">
        <v>1583</v>
      </c>
    </row>
    <row r="6642" spans="1:6" ht="15" x14ac:dyDescent="0.25">
      <c r="A6642" s="8" t="s">
        <v>1580</v>
      </c>
      <c r="B6642" s="8" t="s">
        <v>1587</v>
      </c>
      <c r="C6642" s="8" t="s">
        <v>1583</v>
      </c>
      <c r="D6642" s="8" t="s">
        <v>7384</v>
      </c>
      <c r="E6642" s="9">
        <v>314</v>
      </c>
      <c r="F6642" s="8" t="s">
        <v>1583</v>
      </c>
    </row>
    <row r="6643" spans="1:6" ht="15" x14ac:dyDescent="0.25">
      <c r="A6643" s="8" t="s">
        <v>1580</v>
      </c>
      <c r="B6643" s="8" t="s">
        <v>1587</v>
      </c>
      <c r="C6643" s="8" t="s">
        <v>1583</v>
      </c>
      <c r="D6643" s="8" t="s">
        <v>7385</v>
      </c>
      <c r="E6643" s="9">
        <v>199</v>
      </c>
      <c r="F6643" s="8" t="s">
        <v>1583</v>
      </c>
    </row>
    <row r="6644" spans="1:6" ht="15" x14ac:dyDescent="0.25">
      <c r="A6644" s="8" t="s">
        <v>1580</v>
      </c>
      <c r="B6644" s="8" t="s">
        <v>1587</v>
      </c>
      <c r="C6644" s="8" t="s">
        <v>1583</v>
      </c>
      <c r="D6644" s="8" t="s">
        <v>7368</v>
      </c>
      <c r="E6644" s="9">
        <v>235</v>
      </c>
      <c r="F6644" s="8" t="s">
        <v>1583</v>
      </c>
    </row>
    <row r="6645" spans="1:6" ht="15" x14ac:dyDescent="0.25">
      <c r="A6645" s="8" t="s">
        <v>1580</v>
      </c>
      <c r="B6645" s="8" t="s">
        <v>1587</v>
      </c>
      <c r="C6645" s="8" t="s">
        <v>1583</v>
      </c>
      <c r="D6645" s="8" t="s">
        <v>7386</v>
      </c>
      <c r="E6645" s="9">
        <v>155</v>
      </c>
      <c r="F6645" s="8" t="s">
        <v>1583</v>
      </c>
    </row>
    <row r="6646" spans="1:6" ht="15" x14ac:dyDescent="0.25">
      <c r="A6646" s="8" t="s">
        <v>1580</v>
      </c>
      <c r="B6646" s="8" t="s">
        <v>1587</v>
      </c>
      <c r="C6646" s="8" t="s">
        <v>1583</v>
      </c>
      <c r="D6646" s="8" t="s">
        <v>7387</v>
      </c>
      <c r="E6646" s="9">
        <v>152</v>
      </c>
      <c r="F6646" s="8" t="s">
        <v>1583</v>
      </c>
    </row>
    <row r="6647" spans="1:6" ht="15" x14ac:dyDescent="0.25">
      <c r="A6647" s="8" t="s">
        <v>1580</v>
      </c>
      <c r="B6647" s="8" t="s">
        <v>1587</v>
      </c>
      <c r="C6647" s="8" t="s">
        <v>1583</v>
      </c>
      <c r="D6647" s="8" t="s">
        <v>7388</v>
      </c>
      <c r="E6647" s="9">
        <v>407</v>
      </c>
      <c r="F6647" s="8" t="s">
        <v>1583</v>
      </c>
    </row>
    <row r="6648" spans="1:6" ht="15" x14ac:dyDescent="0.25">
      <c r="A6648" s="8" t="s">
        <v>1580</v>
      </c>
      <c r="B6648" s="8" t="s">
        <v>1587</v>
      </c>
      <c r="C6648" s="8" t="s">
        <v>1583</v>
      </c>
      <c r="D6648" s="8" t="s">
        <v>7389</v>
      </c>
      <c r="E6648" s="9">
        <v>308</v>
      </c>
      <c r="F6648" s="8" t="s">
        <v>1583</v>
      </c>
    </row>
    <row r="6649" spans="1:6" ht="15" x14ac:dyDescent="0.25">
      <c r="A6649" s="8" t="s">
        <v>1580</v>
      </c>
      <c r="B6649" s="8" t="s">
        <v>1587</v>
      </c>
      <c r="C6649" s="8" t="s">
        <v>1583</v>
      </c>
      <c r="D6649" s="8" t="s">
        <v>7390</v>
      </c>
      <c r="E6649" s="9">
        <v>156</v>
      </c>
      <c r="F6649" s="8" t="s">
        <v>1583</v>
      </c>
    </row>
    <row r="6650" spans="1:6" ht="15" x14ac:dyDescent="0.25">
      <c r="A6650" s="8" t="s">
        <v>1588</v>
      </c>
      <c r="B6650" s="8" t="s">
        <v>1590</v>
      </c>
      <c r="C6650" s="8" t="s">
        <v>1596</v>
      </c>
      <c r="D6650" s="8" t="s">
        <v>7391</v>
      </c>
      <c r="E6650" s="9">
        <v>95</v>
      </c>
      <c r="F6650" s="8" t="s">
        <v>1590</v>
      </c>
    </row>
    <row r="6651" spans="1:6" ht="15" x14ac:dyDescent="0.25">
      <c r="A6651" s="8" t="s">
        <v>1588</v>
      </c>
      <c r="B6651" s="8" t="s">
        <v>1590</v>
      </c>
      <c r="C6651" s="8" t="s">
        <v>1589</v>
      </c>
      <c r="D6651" s="8" t="s">
        <v>7392</v>
      </c>
      <c r="E6651" s="9">
        <v>119</v>
      </c>
      <c r="F6651" s="8" t="s">
        <v>1590</v>
      </c>
    </row>
    <row r="6652" spans="1:6" ht="15" x14ac:dyDescent="0.25">
      <c r="A6652" s="8" t="s">
        <v>1588</v>
      </c>
      <c r="B6652" s="8" t="s">
        <v>1590</v>
      </c>
      <c r="C6652" s="8" t="s">
        <v>1591</v>
      </c>
      <c r="D6652" s="8" t="s">
        <v>7392</v>
      </c>
      <c r="E6652" s="9">
        <v>14</v>
      </c>
      <c r="F6652" s="8" t="s">
        <v>1590</v>
      </c>
    </row>
    <row r="6653" spans="1:6" ht="15" x14ac:dyDescent="0.25">
      <c r="A6653" s="8" t="s">
        <v>1588</v>
      </c>
      <c r="B6653" s="8" t="s">
        <v>1590</v>
      </c>
      <c r="C6653" s="8" t="s">
        <v>1597</v>
      </c>
      <c r="D6653" s="8" t="s">
        <v>7393</v>
      </c>
      <c r="E6653" s="9">
        <v>34</v>
      </c>
      <c r="F6653" s="8" t="s">
        <v>1590</v>
      </c>
    </row>
    <row r="6654" spans="1:6" ht="15" x14ac:dyDescent="0.25">
      <c r="A6654" s="8" t="s">
        <v>1588</v>
      </c>
      <c r="B6654" s="8" t="s">
        <v>1590</v>
      </c>
      <c r="C6654" s="8" t="s">
        <v>1598</v>
      </c>
      <c r="D6654" s="8" t="s">
        <v>7393</v>
      </c>
      <c r="E6654" s="9">
        <v>24</v>
      </c>
      <c r="F6654" s="8" t="s">
        <v>1590</v>
      </c>
    </row>
    <row r="6655" spans="1:6" ht="15" x14ac:dyDescent="0.25">
      <c r="A6655" s="8" t="s">
        <v>1588</v>
      </c>
      <c r="B6655" s="8" t="s">
        <v>1590</v>
      </c>
      <c r="C6655" s="8" t="s">
        <v>1599</v>
      </c>
      <c r="D6655" s="8" t="s">
        <v>7393</v>
      </c>
      <c r="E6655" s="9">
        <v>48</v>
      </c>
      <c r="F6655" s="8" t="s">
        <v>1590</v>
      </c>
    </row>
    <row r="6656" spans="1:6" ht="15" x14ac:dyDescent="0.25">
      <c r="A6656" s="8" t="s">
        <v>1588</v>
      </c>
      <c r="B6656" s="8" t="s">
        <v>1590</v>
      </c>
      <c r="C6656" s="8" t="s">
        <v>1600</v>
      </c>
      <c r="D6656" s="8" t="s">
        <v>7393</v>
      </c>
      <c r="E6656" s="9">
        <v>30</v>
      </c>
      <c r="F6656" s="8" t="s">
        <v>1590</v>
      </c>
    </row>
    <row r="6657" spans="1:6" ht="15" x14ac:dyDescent="0.25">
      <c r="A6657" s="8" t="s">
        <v>1588</v>
      </c>
      <c r="B6657" s="8" t="s">
        <v>1590</v>
      </c>
      <c r="C6657" s="8" t="s">
        <v>1592</v>
      </c>
      <c r="D6657" s="8" t="s">
        <v>7391</v>
      </c>
      <c r="E6657" s="9">
        <v>47</v>
      </c>
      <c r="F6657" s="8" t="s">
        <v>1590</v>
      </c>
    </row>
    <row r="6658" spans="1:6" ht="15" x14ac:dyDescent="0.25">
      <c r="A6658" s="8" t="s">
        <v>1588</v>
      </c>
      <c r="B6658" s="8" t="s">
        <v>1590</v>
      </c>
      <c r="C6658" s="8" t="s">
        <v>1594</v>
      </c>
      <c r="D6658" s="8" t="s">
        <v>7393</v>
      </c>
      <c r="E6658" s="9">
        <v>39</v>
      </c>
      <c r="F6658" s="8" t="s">
        <v>1590</v>
      </c>
    </row>
    <row r="6659" spans="1:6" ht="15" x14ac:dyDescent="0.25">
      <c r="A6659" s="8" t="s">
        <v>1588</v>
      </c>
      <c r="B6659" s="8" t="s">
        <v>1590</v>
      </c>
      <c r="C6659" s="8" t="s">
        <v>1601</v>
      </c>
      <c r="D6659" s="8" t="s">
        <v>7393</v>
      </c>
      <c r="E6659" s="9">
        <v>25</v>
      </c>
      <c r="F6659" s="8" t="s">
        <v>1590</v>
      </c>
    </row>
    <row r="6660" spans="1:6" ht="15" x14ac:dyDescent="0.25">
      <c r="A6660" s="8" t="s">
        <v>1588</v>
      </c>
      <c r="B6660" s="8" t="s">
        <v>1590</v>
      </c>
      <c r="C6660" s="8" t="s">
        <v>1593</v>
      </c>
      <c r="D6660" s="8" t="s">
        <v>7391</v>
      </c>
      <c r="E6660" s="9">
        <v>17</v>
      </c>
      <c r="F6660" s="8" t="s">
        <v>1590</v>
      </c>
    </row>
    <row r="6661" spans="1:6" ht="15" x14ac:dyDescent="0.25">
      <c r="A6661" s="8" t="s">
        <v>1588</v>
      </c>
      <c r="B6661" s="8" t="s">
        <v>1590</v>
      </c>
      <c r="C6661" s="8" t="s">
        <v>1602</v>
      </c>
      <c r="D6661" s="8" t="s">
        <v>7393</v>
      </c>
      <c r="E6661" s="9">
        <v>18</v>
      </c>
      <c r="F6661" s="8" t="s">
        <v>1590</v>
      </c>
    </row>
    <row r="6662" spans="1:6" ht="15" x14ac:dyDescent="0.25">
      <c r="A6662" s="8" t="s">
        <v>1588</v>
      </c>
      <c r="B6662" s="8" t="s">
        <v>1590</v>
      </c>
      <c r="C6662" s="8" t="s">
        <v>1595</v>
      </c>
      <c r="D6662" s="8" t="s">
        <v>7392</v>
      </c>
      <c r="E6662" s="9">
        <v>44</v>
      </c>
      <c r="F6662" s="8" t="s">
        <v>1590</v>
      </c>
    </row>
    <row r="6663" spans="1:6" ht="15" x14ac:dyDescent="0.25">
      <c r="A6663" s="8" t="s">
        <v>1603</v>
      </c>
      <c r="B6663" s="8" t="s">
        <v>149</v>
      </c>
      <c r="C6663" s="8" t="s">
        <v>1487</v>
      </c>
      <c r="D6663" s="8" t="s">
        <v>7394</v>
      </c>
      <c r="E6663" s="9">
        <v>8</v>
      </c>
      <c r="F6663" s="8" t="s">
        <v>1604</v>
      </c>
    </row>
    <row r="6664" spans="1:6" ht="15" x14ac:dyDescent="0.25">
      <c r="A6664" s="8" t="s">
        <v>1603</v>
      </c>
      <c r="B6664" s="8" t="s">
        <v>149</v>
      </c>
      <c r="C6664" s="8" t="s">
        <v>1487</v>
      </c>
      <c r="D6664" s="8" t="s">
        <v>7395</v>
      </c>
      <c r="E6664" s="9">
        <v>115</v>
      </c>
      <c r="F6664" s="8" t="s">
        <v>1604</v>
      </c>
    </row>
    <row r="6665" spans="1:6" ht="15" x14ac:dyDescent="0.25">
      <c r="A6665" s="8" t="s">
        <v>1603</v>
      </c>
      <c r="B6665" s="8" t="s">
        <v>149</v>
      </c>
      <c r="C6665" s="8" t="s">
        <v>1605</v>
      </c>
      <c r="D6665" s="8" t="s">
        <v>7396</v>
      </c>
      <c r="E6665" s="9">
        <v>380</v>
      </c>
      <c r="F6665" s="8" t="s">
        <v>1604</v>
      </c>
    </row>
    <row r="6666" spans="1:6" ht="15" x14ac:dyDescent="0.25">
      <c r="A6666" s="8" t="s">
        <v>1603</v>
      </c>
      <c r="B6666" s="8" t="s">
        <v>149</v>
      </c>
      <c r="C6666" s="8" t="s">
        <v>1605</v>
      </c>
      <c r="D6666" s="8" t="s">
        <v>7397</v>
      </c>
      <c r="E6666" s="9">
        <v>322</v>
      </c>
      <c r="F6666" s="8" t="s">
        <v>1604</v>
      </c>
    </row>
    <row r="6667" spans="1:6" ht="15" x14ac:dyDescent="0.25">
      <c r="A6667" s="8" t="s">
        <v>1603</v>
      </c>
      <c r="B6667" s="8" t="s">
        <v>149</v>
      </c>
      <c r="C6667" s="8" t="s">
        <v>1605</v>
      </c>
      <c r="D6667" s="8" t="s">
        <v>7398</v>
      </c>
      <c r="E6667" s="9">
        <v>231</v>
      </c>
      <c r="F6667" s="8" t="s">
        <v>1604</v>
      </c>
    </row>
    <row r="6668" spans="1:6" ht="15" x14ac:dyDescent="0.25">
      <c r="A6668" s="8" t="s">
        <v>1603</v>
      </c>
      <c r="B6668" s="8" t="s">
        <v>149</v>
      </c>
      <c r="C6668" s="8" t="s">
        <v>1605</v>
      </c>
      <c r="D6668" s="8" t="s">
        <v>7399</v>
      </c>
      <c r="E6668" s="9">
        <v>319</v>
      </c>
      <c r="F6668" s="8" t="s">
        <v>1604</v>
      </c>
    </row>
    <row r="6669" spans="1:6" ht="15" x14ac:dyDescent="0.25">
      <c r="A6669" s="8" t="s">
        <v>1603</v>
      </c>
      <c r="B6669" s="8" t="s">
        <v>149</v>
      </c>
      <c r="C6669" s="8" t="s">
        <v>1605</v>
      </c>
      <c r="D6669" s="8" t="s">
        <v>7400</v>
      </c>
      <c r="E6669" s="9">
        <v>357</v>
      </c>
      <c r="F6669" s="8" t="s">
        <v>1604</v>
      </c>
    </row>
    <row r="6670" spans="1:6" ht="15" x14ac:dyDescent="0.25">
      <c r="A6670" s="8" t="s">
        <v>1603</v>
      </c>
      <c r="B6670" s="8" t="s">
        <v>149</v>
      </c>
      <c r="C6670" s="8" t="s">
        <v>1606</v>
      </c>
      <c r="D6670" s="8" t="s">
        <v>7401</v>
      </c>
      <c r="E6670" s="9">
        <v>274</v>
      </c>
      <c r="F6670" s="8" t="s">
        <v>1604</v>
      </c>
    </row>
    <row r="6671" spans="1:6" ht="15" x14ac:dyDescent="0.25">
      <c r="A6671" s="8" t="s">
        <v>1603</v>
      </c>
      <c r="B6671" s="8" t="s">
        <v>149</v>
      </c>
      <c r="C6671" s="8" t="s">
        <v>1606</v>
      </c>
      <c r="D6671" s="8" t="s">
        <v>7402</v>
      </c>
      <c r="E6671" s="9">
        <v>279</v>
      </c>
      <c r="F6671" s="8" t="s">
        <v>1604</v>
      </c>
    </row>
    <row r="6672" spans="1:6" ht="15" x14ac:dyDescent="0.25">
      <c r="A6672" s="8" t="s">
        <v>1603</v>
      </c>
      <c r="B6672" s="8" t="s">
        <v>149</v>
      </c>
      <c r="C6672" s="8" t="s">
        <v>1606</v>
      </c>
      <c r="D6672" s="8" t="s">
        <v>7403</v>
      </c>
      <c r="E6672" s="9">
        <v>344</v>
      </c>
      <c r="F6672" s="8" t="s">
        <v>1604</v>
      </c>
    </row>
    <row r="6673" spans="1:6" ht="15" x14ac:dyDescent="0.25">
      <c r="A6673" s="8" t="s">
        <v>1603</v>
      </c>
      <c r="B6673" s="8" t="s">
        <v>149</v>
      </c>
      <c r="C6673" s="8" t="s">
        <v>1606</v>
      </c>
      <c r="D6673" s="8" t="s">
        <v>7404</v>
      </c>
      <c r="E6673" s="9">
        <v>362</v>
      </c>
      <c r="F6673" s="8" t="s">
        <v>1604</v>
      </c>
    </row>
    <row r="6674" spans="1:6" ht="15" x14ac:dyDescent="0.25">
      <c r="A6674" s="8" t="s">
        <v>1603</v>
      </c>
      <c r="B6674" s="8" t="s">
        <v>149</v>
      </c>
      <c r="C6674" s="8" t="s">
        <v>1606</v>
      </c>
      <c r="D6674" s="8" t="s">
        <v>7405</v>
      </c>
      <c r="E6674" s="9">
        <v>405</v>
      </c>
      <c r="F6674" s="8" t="s">
        <v>1604</v>
      </c>
    </row>
    <row r="6675" spans="1:6" ht="15" x14ac:dyDescent="0.25">
      <c r="A6675" s="8" t="s">
        <v>1603</v>
      </c>
      <c r="B6675" s="8" t="s">
        <v>149</v>
      </c>
      <c r="C6675" s="8" t="s">
        <v>1606</v>
      </c>
      <c r="D6675" s="8" t="s">
        <v>7406</v>
      </c>
      <c r="E6675" s="9">
        <v>239</v>
      </c>
      <c r="F6675" s="8" t="s">
        <v>1604</v>
      </c>
    </row>
    <row r="6676" spans="1:6" ht="15" x14ac:dyDescent="0.25">
      <c r="A6676" s="8" t="s">
        <v>1603</v>
      </c>
      <c r="B6676" s="8" t="s">
        <v>149</v>
      </c>
      <c r="C6676" s="8" t="s">
        <v>1606</v>
      </c>
      <c r="D6676" s="8" t="s">
        <v>7407</v>
      </c>
      <c r="E6676" s="9">
        <v>297</v>
      </c>
      <c r="F6676" s="8" t="s">
        <v>1604</v>
      </c>
    </row>
    <row r="6677" spans="1:6" ht="15" x14ac:dyDescent="0.25">
      <c r="A6677" s="8" t="s">
        <v>1603</v>
      </c>
      <c r="B6677" s="8" t="s">
        <v>149</v>
      </c>
      <c r="C6677" s="8" t="s">
        <v>1606</v>
      </c>
      <c r="D6677" s="8" t="s">
        <v>7408</v>
      </c>
      <c r="E6677" s="9">
        <v>230</v>
      </c>
      <c r="F6677" s="8" t="s">
        <v>1604</v>
      </c>
    </row>
    <row r="6678" spans="1:6" ht="15" x14ac:dyDescent="0.25">
      <c r="A6678" s="8" t="s">
        <v>1603</v>
      </c>
      <c r="B6678" s="8" t="s">
        <v>149</v>
      </c>
      <c r="C6678" s="8" t="s">
        <v>1606</v>
      </c>
      <c r="D6678" s="8" t="s">
        <v>7409</v>
      </c>
      <c r="E6678" s="9">
        <v>443</v>
      </c>
      <c r="F6678" s="8" t="s">
        <v>1604</v>
      </c>
    </row>
    <row r="6679" spans="1:6" ht="15" x14ac:dyDescent="0.25">
      <c r="A6679" s="8" t="s">
        <v>1603</v>
      </c>
      <c r="B6679" s="8" t="s">
        <v>149</v>
      </c>
      <c r="C6679" s="8" t="s">
        <v>1606</v>
      </c>
      <c r="D6679" s="8" t="s">
        <v>7410</v>
      </c>
      <c r="E6679" s="9">
        <v>243</v>
      </c>
      <c r="F6679" s="8" t="s">
        <v>1604</v>
      </c>
    </row>
    <row r="6680" spans="1:6" ht="15" x14ac:dyDescent="0.25">
      <c r="A6680" s="8" t="s">
        <v>1603</v>
      </c>
      <c r="B6680" s="8" t="s">
        <v>149</v>
      </c>
      <c r="C6680" s="8" t="s">
        <v>1606</v>
      </c>
      <c r="D6680" s="8" t="s">
        <v>7411</v>
      </c>
      <c r="E6680" s="9">
        <v>235</v>
      </c>
      <c r="F6680" s="8" t="s">
        <v>1604</v>
      </c>
    </row>
    <row r="6681" spans="1:6" ht="15" x14ac:dyDescent="0.25">
      <c r="A6681" s="8" t="s">
        <v>1603</v>
      </c>
      <c r="B6681" s="8" t="s">
        <v>149</v>
      </c>
      <c r="C6681" s="8" t="s">
        <v>1606</v>
      </c>
      <c r="D6681" s="8" t="s">
        <v>7412</v>
      </c>
      <c r="E6681" s="9">
        <v>265</v>
      </c>
      <c r="F6681" s="8" t="s">
        <v>1604</v>
      </c>
    </row>
    <row r="6682" spans="1:6" ht="15" x14ac:dyDescent="0.25">
      <c r="A6682" s="8" t="s">
        <v>1603</v>
      </c>
      <c r="B6682" s="8" t="s">
        <v>149</v>
      </c>
      <c r="C6682" s="8" t="s">
        <v>1606</v>
      </c>
      <c r="D6682" s="8" t="s">
        <v>7413</v>
      </c>
      <c r="E6682" s="9">
        <v>225</v>
      </c>
      <c r="F6682" s="8" t="s">
        <v>1604</v>
      </c>
    </row>
    <row r="6683" spans="1:6" ht="15" x14ac:dyDescent="0.25">
      <c r="A6683" s="8" t="s">
        <v>1603</v>
      </c>
      <c r="B6683" s="8" t="s">
        <v>149</v>
      </c>
      <c r="C6683" s="8" t="s">
        <v>1606</v>
      </c>
      <c r="D6683" s="8" t="s">
        <v>7414</v>
      </c>
      <c r="E6683" s="9">
        <v>476</v>
      </c>
      <c r="F6683" s="8" t="s">
        <v>1604</v>
      </c>
    </row>
    <row r="6684" spans="1:6" ht="15" x14ac:dyDescent="0.25">
      <c r="A6684" s="8" t="s">
        <v>1603</v>
      </c>
      <c r="B6684" s="8" t="s">
        <v>149</v>
      </c>
      <c r="C6684" s="8" t="s">
        <v>1606</v>
      </c>
      <c r="D6684" s="8" t="s">
        <v>7415</v>
      </c>
      <c r="E6684" s="9">
        <v>223</v>
      </c>
      <c r="F6684" s="8" t="s">
        <v>1604</v>
      </c>
    </row>
    <row r="6685" spans="1:6" ht="15" x14ac:dyDescent="0.25">
      <c r="A6685" s="8" t="s">
        <v>1603</v>
      </c>
      <c r="B6685" s="8" t="s">
        <v>149</v>
      </c>
      <c r="C6685" s="8" t="s">
        <v>1606</v>
      </c>
      <c r="D6685" s="8" t="s">
        <v>7416</v>
      </c>
      <c r="E6685" s="9">
        <v>306</v>
      </c>
      <c r="F6685" s="8" t="s">
        <v>1604</v>
      </c>
    </row>
    <row r="6686" spans="1:6" ht="15" x14ac:dyDescent="0.25">
      <c r="A6686" s="8" t="s">
        <v>1603</v>
      </c>
      <c r="B6686" s="8" t="s">
        <v>149</v>
      </c>
      <c r="C6686" s="8" t="s">
        <v>1606</v>
      </c>
      <c r="D6686" s="8" t="s">
        <v>7417</v>
      </c>
      <c r="E6686" s="9">
        <v>235</v>
      </c>
      <c r="F6686" s="8" t="s">
        <v>1604</v>
      </c>
    </row>
    <row r="6687" spans="1:6" ht="15" x14ac:dyDescent="0.25">
      <c r="A6687" s="8" t="s">
        <v>1603</v>
      </c>
      <c r="B6687" s="8" t="s">
        <v>149</v>
      </c>
      <c r="C6687" s="8" t="s">
        <v>1606</v>
      </c>
      <c r="D6687" s="8" t="s">
        <v>7418</v>
      </c>
      <c r="E6687" s="9">
        <v>524</v>
      </c>
      <c r="F6687" s="8" t="s">
        <v>1604</v>
      </c>
    </row>
    <row r="6688" spans="1:6" ht="15" x14ac:dyDescent="0.25">
      <c r="A6688" s="8" t="s">
        <v>1603</v>
      </c>
      <c r="B6688" s="8" t="s">
        <v>149</v>
      </c>
      <c r="C6688" s="8" t="s">
        <v>1606</v>
      </c>
      <c r="D6688" s="8" t="s">
        <v>7419</v>
      </c>
      <c r="E6688" s="9">
        <v>231</v>
      </c>
      <c r="F6688" s="8" t="s">
        <v>1604</v>
      </c>
    </row>
    <row r="6689" spans="1:6" ht="15" x14ac:dyDescent="0.25">
      <c r="A6689" s="8" t="s">
        <v>1603</v>
      </c>
      <c r="B6689" s="8" t="s">
        <v>149</v>
      </c>
      <c r="C6689" s="8" t="s">
        <v>1607</v>
      </c>
      <c r="D6689" s="8" t="s">
        <v>7420</v>
      </c>
      <c r="E6689" s="9">
        <v>155</v>
      </c>
      <c r="F6689" s="8" t="s">
        <v>1604</v>
      </c>
    </row>
    <row r="6690" spans="1:6" ht="15" x14ac:dyDescent="0.25">
      <c r="A6690" s="8" t="s">
        <v>1603</v>
      </c>
      <c r="B6690" s="8" t="s">
        <v>149</v>
      </c>
      <c r="C6690" s="8" t="s">
        <v>1607</v>
      </c>
      <c r="D6690" s="8" t="s">
        <v>7421</v>
      </c>
      <c r="E6690" s="9">
        <v>395</v>
      </c>
      <c r="F6690" s="8" t="s">
        <v>1604</v>
      </c>
    </row>
    <row r="6691" spans="1:6" ht="15" x14ac:dyDescent="0.25">
      <c r="A6691" s="8" t="s">
        <v>1603</v>
      </c>
      <c r="B6691" s="8" t="s">
        <v>149</v>
      </c>
      <c r="C6691" s="8" t="s">
        <v>1607</v>
      </c>
      <c r="D6691" s="8" t="s">
        <v>7394</v>
      </c>
      <c r="E6691" s="9">
        <v>222</v>
      </c>
      <c r="F6691" s="8" t="s">
        <v>1604</v>
      </c>
    </row>
    <row r="6692" spans="1:6" ht="15" x14ac:dyDescent="0.25">
      <c r="A6692" s="8" t="s">
        <v>1603</v>
      </c>
      <c r="B6692" s="8" t="s">
        <v>149</v>
      </c>
      <c r="C6692" s="8" t="s">
        <v>1607</v>
      </c>
      <c r="D6692" s="8" t="s">
        <v>7422</v>
      </c>
      <c r="E6692" s="9">
        <v>390</v>
      </c>
      <c r="F6692" s="8" t="s">
        <v>1604</v>
      </c>
    </row>
    <row r="6693" spans="1:6" ht="15" x14ac:dyDescent="0.25">
      <c r="A6693" s="8" t="s">
        <v>1603</v>
      </c>
      <c r="B6693" s="8" t="s">
        <v>149</v>
      </c>
      <c r="C6693" s="8" t="s">
        <v>1607</v>
      </c>
      <c r="D6693" s="8" t="s">
        <v>7423</v>
      </c>
      <c r="E6693" s="9">
        <v>479</v>
      </c>
      <c r="F6693" s="8" t="s">
        <v>1604</v>
      </c>
    </row>
    <row r="6694" spans="1:6" ht="15" x14ac:dyDescent="0.25">
      <c r="A6694" s="8" t="s">
        <v>1603</v>
      </c>
      <c r="B6694" s="8" t="s">
        <v>149</v>
      </c>
      <c r="C6694" s="8" t="s">
        <v>1607</v>
      </c>
      <c r="D6694" s="8" t="s">
        <v>7395</v>
      </c>
      <c r="E6694" s="9">
        <v>278</v>
      </c>
      <c r="F6694" s="8" t="s">
        <v>1604</v>
      </c>
    </row>
    <row r="6695" spans="1:6" ht="15" x14ac:dyDescent="0.25">
      <c r="A6695" s="8" t="s">
        <v>1603</v>
      </c>
      <c r="B6695" s="8" t="s">
        <v>149</v>
      </c>
      <c r="C6695" s="8" t="s">
        <v>1607</v>
      </c>
      <c r="D6695" s="8" t="s">
        <v>7424</v>
      </c>
      <c r="E6695" s="9">
        <v>244</v>
      </c>
      <c r="F6695" s="8" t="s">
        <v>1604</v>
      </c>
    </row>
    <row r="6696" spans="1:6" ht="15" x14ac:dyDescent="0.25">
      <c r="A6696" s="8" t="s">
        <v>1603</v>
      </c>
      <c r="B6696" s="8" t="s">
        <v>149</v>
      </c>
      <c r="C6696" s="8" t="s">
        <v>1607</v>
      </c>
      <c r="D6696" s="8" t="s">
        <v>7425</v>
      </c>
      <c r="E6696" s="9">
        <v>367</v>
      </c>
      <c r="F6696" s="8" t="s">
        <v>1604</v>
      </c>
    </row>
    <row r="6697" spans="1:6" ht="15" x14ac:dyDescent="0.25">
      <c r="A6697" s="8" t="s">
        <v>1603</v>
      </c>
      <c r="B6697" s="8" t="s">
        <v>149</v>
      </c>
      <c r="C6697" s="8" t="s">
        <v>1607</v>
      </c>
      <c r="D6697" s="8" t="s">
        <v>7426</v>
      </c>
      <c r="E6697" s="9">
        <v>373</v>
      </c>
      <c r="F6697" s="8" t="s">
        <v>1604</v>
      </c>
    </row>
    <row r="6698" spans="1:6" ht="15" x14ac:dyDescent="0.25">
      <c r="A6698" s="8" t="s">
        <v>1603</v>
      </c>
      <c r="B6698" s="8" t="s">
        <v>149</v>
      </c>
      <c r="C6698" s="8" t="s">
        <v>1607</v>
      </c>
      <c r="D6698" s="8" t="s">
        <v>7427</v>
      </c>
      <c r="E6698" s="9">
        <v>231</v>
      </c>
      <c r="F6698" s="8" t="s">
        <v>1604</v>
      </c>
    </row>
    <row r="6699" spans="1:6" ht="15" x14ac:dyDescent="0.25">
      <c r="A6699" s="8" t="s">
        <v>1603</v>
      </c>
      <c r="B6699" s="8" t="s">
        <v>149</v>
      </c>
      <c r="C6699" s="8" t="s">
        <v>1607</v>
      </c>
      <c r="D6699" s="8" t="s">
        <v>7428</v>
      </c>
      <c r="E6699" s="9">
        <v>320</v>
      </c>
      <c r="F6699" s="8" t="s">
        <v>1604</v>
      </c>
    </row>
    <row r="6700" spans="1:6" ht="15" x14ac:dyDescent="0.25">
      <c r="A6700" s="8" t="s">
        <v>1603</v>
      </c>
      <c r="B6700" s="8" t="s">
        <v>149</v>
      </c>
      <c r="C6700" s="8" t="s">
        <v>1607</v>
      </c>
      <c r="D6700" s="8" t="s">
        <v>7429</v>
      </c>
      <c r="E6700" s="9">
        <v>345</v>
      </c>
      <c r="F6700" s="8" t="s">
        <v>1604</v>
      </c>
    </row>
    <row r="6701" spans="1:6" ht="15" x14ac:dyDescent="0.25">
      <c r="A6701" s="8" t="s">
        <v>1603</v>
      </c>
      <c r="B6701" s="8" t="s">
        <v>149</v>
      </c>
      <c r="C6701" s="8" t="s">
        <v>1607</v>
      </c>
      <c r="D6701" s="8" t="s">
        <v>7430</v>
      </c>
      <c r="E6701" s="9">
        <v>364</v>
      </c>
      <c r="F6701" s="8" t="s">
        <v>1604</v>
      </c>
    </row>
    <row r="6702" spans="1:6" ht="15" x14ac:dyDescent="0.25">
      <c r="A6702" s="8" t="s">
        <v>1603</v>
      </c>
      <c r="B6702" s="8" t="s">
        <v>149</v>
      </c>
      <c r="C6702" s="8" t="s">
        <v>1607</v>
      </c>
      <c r="D6702" s="8" t="s">
        <v>7431</v>
      </c>
      <c r="E6702" s="9">
        <v>356</v>
      </c>
      <c r="F6702" s="8" t="s">
        <v>1604</v>
      </c>
    </row>
    <row r="6703" spans="1:6" ht="15" x14ac:dyDescent="0.25">
      <c r="A6703" s="8" t="s">
        <v>1603</v>
      </c>
      <c r="B6703" s="8" t="s">
        <v>149</v>
      </c>
      <c r="C6703" s="8" t="s">
        <v>1492</v>
      </c>
      <c r="D6703" s="8" t="s">
        <v>7402</v>
      </c>
      <c r="E6703" s="9">
        <v>2</v>
      </c>
      <c r="F6703" s="8" t="s">
        <v>1604</v>
      </c>
    </row>
    <row r="6704" spans="1:6" ht="15" x14ac:dyDescent="0.25">
      <c r="A6704" s="8" t="s">
        <v>1603</v>
      </c>
      <c r="B6704" s="8" t="s">
        <v>151</v>
      </c>
      <c r="C6704" s="8" t="s">
        <v>1360</v>
      </c>
      <c r="D6704" s="8" t="s">
        <v>7432</v>
      </c>
      <c r="E6704" s="9">
        <v>169</v>
      </c>
      <c r="F6704" s="8" t="s">
        <v>1604</v>
      </c>
    </row>
    <row r="6705" spans="1:6" ht="15" x14ac:dyDescent="0.25">
      <c r="A6705" s="8" t="s">
        <v>1603</v>
      </c>
      <c r="B6705" s="8" t="s">
        <v>151</v>
      </c>
      <c r="C6705" s="8" t="s">
        <v>1608</v>
      </c>
      <c r="D6705" s="8" t="s">
        <v>7433</v>
      </c>
      <c r="E6705" s="9">
        <v>308</v>
      </c>
      <c r="F6705" s="8" t="s">
        <v>1604</v>
      </c>
    </row>
    <row r="6706" spans="1:6" ht="15" x14ac:dyDescent="0.25">
      <c r="A6706" s="8" t="s">
        <v>1603</v>
      </c>
      <c r="B6706" s="8" t="s">
        <v>151</v>
      </c>
      <c r="C6706" s="8" t="s">
        <v>1608</v>
      </c>
      <c r="D6706" s="8" t="s">
        <v>7434</v>
      </c>
      <c r="E6706" s="9">
        <v>103</v>
      </c>
      <c r="F6706" s="8" t="s">
        <v>1604</v>
      </c>
    </row>
    <row r="6707" spans="1:6" ht="15" x14ac:dyDescent="0.25">
      <c r="A6707" s="8" t="s">
        <v>1603</v>
      </c>
      <c r="B6707" s="8" t="s">
        <v>151</v>
      </c>
      <c r="C6707" s="8" t="s">
        <v>1608</v>
      </c>
      <c r="D6707" s="8" t="s">
        <v>7435</v>
      </c>
      <c r="E6707" s="9">
        <v>181</v>
      </c>
      <c r="F6707" s="8" t="s">
        <v>1604</v>
      </c>
    </row>
    <row r="6708" spans="1:6" ht="15" x14ac:dyDescent="0.25">
      <c r="A6708" s="8" t="s">
        <v>1603</v>
      </c>
      <c r="B6708" s="8" t="s">
        <v>151</v>
      </c>
      <c r="C6708" s="8" t="s">
        <v>1608</v>
      </c>
      <c r="D6708" s="8" t="s">
        <v>7436</v>
      </c>
      <c r="E6708" s="9">
        <v>424</v>
      </c>
      <c r="F6708" s="8" t="s">
        <v>1604</v>
      </c>
    </row>
    <row r="6709" spans="1:6" ht="15" x14ac:dyDescent="0.25">
      <c r="A6709" s="8" t="s">
        <v>1603</v>
      </c>
      <c r="B6709" s="8" t="s">
        <v>151</v>
      </c>
      <c r="C6709" s="8" t="s">
        <v>1608</v>
      </c>
      <c r="D6709" s="8" t="s">
        <v>7437</v>
      </c>
      <c r="E6709" s="9">
        <v>343</v>
      </c>
      <c r="F6709" s="8" t="s">
        <v>1604</v>
      </c>
    </row>
    <row r="6710" spans="1:6" ht="15" x14ac:dyDescent="0.25">
      <c r="A6710" s="8" t="s">
        <v>1603</v>
      </c>
      <c r="B6710" s="8" t="s">
        <v>151</v>
      </c>
      <c r="C6710" s="8" t="s">
        <v>1608</v>
      </c>
      <c r="D6710" s="8" t="s">
        <v>7438</v>
      </c>
      <c r="E6710" s="9">
        <v>237</v>
      </c>
      <c r="F6710" s="8" t="s">
        <v>1604</v>
      </c>
    </row>
    <row r="6711" spans="1:6" ht="15" x14ac:dyDescent="0.25">
      <c r="A6711" s="8" t="s">
        <v>1603</v>
      </c>
      <c r="B6711" s="8" t="s">
        <v>151</v>
      </c>
      <c r="C6711" s="8" t="s">
        <v>1608</v>
      </c>
      <c r="D6711" s="8" t="s">
        <v>7439</v>
      </c>
      <c r="E6711" s="9">
        <v>74</v>
      </c>
      <c r="F6711" s="8" t="s">
        <v>1604</v>
      </c>
    </row>
    <row r="6712" spans="1:6" ht="15" x14ac:dyDescent="0.25">
      <c r="A6712" s="8" t="s">
        <v>1603</v>
      </c>
      <c r="B6712" s="8" t="s">
        <v>151</v>
      </c>
      <c r="C6712" s="8" t="s">
        <v>1605</v>
      </c>
      <c r="D6712" s="8" t="s">
        <v>7440</v>
      </c>
      <c r="E6712" s="9">
        <v>469</v>
      </c>
      <c r="F6712" s="8" t="s">
        <v>1604</v>
      </c>
    </row>
    <row r="6713" spans="1:6" ht="15" x14ac:dyDescent="0.25">
      <c r="A6713" s="8" t="s">
        <v>1603</v>
      </c>
      <c r="B6713" s="8" t="s">
        <v>151</v>
      </c>
      <c r="C6713" s="8" t="s">
        <v>1605</v>
      </c>
      <c r="D6713" s="8" t="s">
        <v>7441</v>
      </c>
      <c r="E6713" s="9">
        <v>340</v>
      </c>
      <c r="F6713" s="8" t="s">
        <v>1604</v>
      </c>
    </row>
    <row r="6714" spans="1:6" ht="15" x14ac:dyDescent="0.25">
      <c r="A6714" s="8" t="s">
        <v>1603</v>
      </c>
      <c r="B6714" s="8" t="s">
        <v>151</v>
      </c>
      <c r="C6714" s="8" t="s">
        <v>1605</v>
      </c>
      <c r="D6714" s="8" t="s">
        <v>7442</v>
      </c>
      <c r="E6714" s="9">
        <v>309</v>
      </c>
      <c r="F6714" s="8" t="s">
        <v>1604</v>
      </c>
    </row>
    <row r="6715" spans="1:6" ht="15" x14ac:dyDescent="0.25">
      <c r="A6715" s="8" t="s">
        <v>1603</v>
      </c>
      <c r="B6715" s="8" t="s">
        <v>151</v>
      </c>
      <c r="C6715" s="8" t="s">
        <v>153</v>
      </c>
      <c r="D6715" s="8" t="s">
        <v>7443</v>
      </c>
      <c r="E6715" s="9">
        <v>387</v>
      </c>
      <c r="F6715" s="8" t="s">
        <v>1604</v>
      </c>
    </row>
    <row r="6716" spans="1:6" ht="15" x14ac:dyDescent="0.25">
      <c r="A6716" s="8" t="s">
        <v>1603</v>
      </c>
      <c r="B6716" s="8" t="s">
        <v>151</v>
      </c>
      <c r="C6716" s="8" t="s">
        <v>153</v>
      </c>
      <c r="D6716" s="8" t="s">
        <v>7444</v>
      </c>
      <c r="E6716" s="9">
        <v>393</v>
      </c>
      <c r="F6716" s="8" t="s">
        <v>1604</v>
      </c>
    </row>
    <row r="6717" spans="1:6" ht="15" x14ac:dyDescent="0.25">
      <c r="A6717" s="8" t="s">
        <v>1603</v>
      </c>
      <c r="B6717" s="8" t="s">
        <v>151</v>
      </c>
      <c r="C6717" s="8" t="s">
        <v>153</v>
      </c>
      <c r="D6717" s="8" t="s">
        <v>7445</v>
      </c>
      <c r="E6717" s="9">
        <v>215</v>
      </c>
      <c r="F6717" s="8" t="s">
        <v>1604</v>
      </c>
    </row>
    <row r="6718" spans="1:6" ht="15" x14ac:dyDescent="0.25">
      <c r="A6718" s="8" t="s">
        <v>1603</v>
      </c>
      <c r="B6718" s="8" t="s">
        <v>151</v>
      </c>
      <c r="C6718" s="8" t="s">
        <v>153</v>
      </c>
      <c r="D6718" s="8" t="s">
        <v>7446</v>
      </c>
      <c r="E6718" s="9">
        <v>449</v>
      </c>
      <c r="F6718" s="8" t="s">
        <v>1604</v>
      </c>
    </row>
    <row r="6719" spans="1:6" ht="15" x14ac:dyDescent="0.25">
      <c r="A6719" s="8" t="s">
        <v>1603</v>
      </c>
      <c r="B6719" s="8" t="s">
        <v>151</v>
      </c>
      <c r="C6719" s="8" t="s">
        <v>153</v>
      </c>
      <c r="D6719" s="8" t="s">
        <v>7447</v>
      </c>
      <c r="E6719" s="9">
        <v>342</v>
      </c>
      <c r="F6719" s="8" t="s">
        <v>1604</v>
      </c>
    </row>
    <row r="6720" spans="1:6" ht="15" x14ac:dyDescent="0.25">
      <c r="A6720" s="8" t="s">
        <v>1603</v>
      </c>
      <c r="B6720" s="8" t="s">
        <v>151</v>
      </c>
      <c r="C6720" s="8" t="s">
        <v>153</v>
      </c>
      <c r="D6720" s="8" t="s">
        <v>7448</v>
      </c>
      <c r="E6720" s="9">
        <v>380</v>
      </c>
      <c r="F6720" s="8" t="s">
        <v>1604</v>
      </c>
    </row>
    <row r="6721" spans="1:6" ht="15" x14ac:dyDescent="0.25">
      <c r="A6721" s="8" t="s">
        <v>1603</v>
      </c>
      <c r="B6721" s="8" t="s">
        <v>151</v>
      </c>
      <c r="C6721" s="8" t="s">
        <v>153</v>
      </c>
      <c r="D6721" s="8" t="s">
        <v>7449</v>
      </c>
      <c r="E6721" s="9">
        <v>284</v>
      </c>
      <c r="F6721" s="8" t="s">
        <v>1604</v>
      </c>
    </row>
    <row r="6722" spans="1:6" ht="15" x14ac:dyDescent="0.25">
      <c r="A6722" s="8" t="s">
        <v>1603</v>
      </c>
      <c r="B6722" s="8" t="s">
        <v>151</v>
      </c>
      <c r="C6722" s="8" t="s">
        <v>153</v>
      </c>
      <c r="D6722" s="8" t="s">
        <v>7432</v>
      </c>
      <c r="E6722" s="9">
        <v>64</v>
      </c>
      <c r="F6722" s="8" t="s">
        <v>1604</v>
      </c>
    </row>
    <row r="6723" spans="1:6" ht="15" x14ac:dyDescent="0.25">
      <c r="A6723" s="8" t="s">
        <v>1603</v>
      </c>
      <c r="B6723" s="8" t="s">
        <v>151</v>
      </c>
      <c r="C6723" s="8" t="s">
        <v>153</v>
      </c>
      <c r="D6723" s="8" t="s">
        <v>7433</v>
      </c>
      <c r="E6723" s="9">
        <v>9</v>
      </c>
      <c r="F6723" s="8" t="s">
        <v>1604</v>
      </c>
    </row>
    <row r="6724" spans="1:6" ht="15" x14ac:dyDescent="0.25">
      <c r="A6724" s="8" t="s">
        <v>1603</v>
      </c>
      <c r="B6724" s="8" t="s">
        <v>151</v>
      </c>
      <c r="C6724" s="8" t="s">
        <v>153</v>
      </c>
      <c r="D6724" s="8" t="s">
        <v>7434</v>
      </c>
      <c r="E6724" s="9">
        <v>13</v>
      </c>
      <c r="F6724" s="8" t="s">
        <v>1604</v>
      </c>
    </row>
    <row r="6725" spans="1:6" ht="15" x14ac:dyDescent="0.25">
      <c r="A6725" s="8" t="s">
        <v>1603</v>
      </c>
      <c r="B6725" s="8" t="s">
        <v>151</v>
      </c>
      <c r="C6725" s="8" t="s">
        <v>153</v>
      </c>
      <c r="D6725" s="8" t="s">
        <v>7436</v>
      </c>
      <c r="E6725" s="9">
        <v>30</v>
      </c>
      <c r="F6725" s="8" t="s">
        <v>1604</v>
      </c>
    </row>
    <row r="6726" spans="1:6" ht="15" x14ac:dyDescent="0.25">
      <c r="A6726" s="8" t="s">
        <v>1603</v>
      </c>
      <c r="B6726" s="8" t="s">
        <v>151</v>
      </c>
      <c r="C6726" s="8" t="s">
        <v>153</v>
      </c>
      <c r="D6726" s="8" t="s">
        <v>7437</v>
      </c>
      <c r="E6726" s="9">
        <v>5</v>
      </c>
      <c r="F6726" s="8" t="s">
        <v>1604</v>
      </c>
    </row>
    <row r="6727" spans="1:6" ht="15" x14ac:dyDescent="0.25">
      <c r="A6727" s="8" t="s">
        <v>1603</v>
      </c>
      <c r="B6727" s="8" t="s">
        <v>151</v>
      </c>
      <c r="C6727" s="8" t="s">
        <v>153</v>
      </c>
      <c r="D6727" s="8" t="s">
        <v>7438</v>
      </c>
      <c r="E6727" s="9">
        <v>20</v>
      </c>
      <c r="F6727" s="8" t="s">
        <v>1604</v>
      </c>
    </row>
    <row r="6728" spans="1:6" ht="15" x14ac:dyDescent="0.25">
      <c r="A6728" s="8" t="s">
        <v>1603</v>
      </c>
      <c r="B6728" s="8" t="s">
        <v>151</v>
      </c>
      <c r="C6728" s="8" t="s">
        <v>1607</v>
      </c>
      <c r="D6728" s="8" t="s">
        <v>7450</v>
      </c>
      <c r="E6728" s="9">
        <v>386</v>
      </c>
      <c r="F6728" s="8" t="s">
        <v>1604</v>
      </c>
    </row>
    <row r="6729" spans="1:6" ht="15" x14ac:dyDescent="0.25">
      <c r="A6729" s="8" t="s">
        <v>1603</v>
      </c>
      <c r="B6729" s="8" t="s">
        <v>151</v>
      </c>
      <c r="C6729" s="8" t="s">
        <v>1607</v>
      </c>
      <c r="D6729" s="8" t="s">
        <v>7420</v>
      </c>
      <c r="E6729" s="9">
        <v>328</v>
      </c>
      <c r="F6729" s="8" t="s">
        <v>1604</v>
      </c>
    </row>
    <row r="6730" spans="1:6" ht="15" x14ac:dyDescent="0.25">
      <c r="A6730" s="8" t="s">
        <v>1603</v>
      </c>
      <c r="B6730" s="8" t="s">
        <v>151</v>
      </c>
      <c r="C6730" s="8" t="s">
        <v>1607</v>
      </c>
      <c r="D6730" s="8" t="s">
        <v>7451</v>
      </c>
      <c r="E6730" s="9">
        <v>352</v>
      </c>
      <c r="F6730" s="8" t="s">
        <v>1604</v>
      </c>
    </row>
    <row r="6731" spans="1:6" ht="15" x14ac:dyDescent="0.25">
      <c r="A6731" s="8" t="s">
        <v>1603</v>
      </c>
      <c r="B6731" s="8" t="s">
        <v>151</v>
      </c>
      <c r="C6731" s="8" t="s">
        <v>1607</v>
      </c>
      <c r="D6731" s="8" t="s">
        <v>7452</v>
      </c>
      <c r="E6731" s="9">
        <v>252</v>
      </c>
      <c r="F6731" s="8" t="s">
        <v>1604</v>
      </c>
    </row>
    <row r="6732" spans="1:6" ht="15" x14ac:dyDescent="0.25">
      <c r="A6732" s="8" t="s">
        <v>1603</v>
      </c>
      <c r="B6732" s="8" t="s">
        <v>151</v>
      </c>
      <c r="C6732" s="8" t="s">
        <v>1607</v>
      </c>
      <c r="D6732" s="8" t="s">
        <v>7453</v>
      </c>
      <c r="E6732" s="9">
        <v>221</v>
      </c>
      <c r="F6732" s="8" t="s">
        <v>1604</v>
      </c>
    </row>
    <row r="6733" spans="1:6" ht="15" x14ac:dyDescent="0.25">
      <c r="A6733" s="8" t="s">
        <v>1603</v>
      </c>
      <c r="B6733" s="8" t="s">
        <v>151</v>
      </c>
      <c r="C6733" s="8" t="s">
        <v>1607</v>
      </c>
      <c r="D6733" s="8" t="s">
        <v>7454</v>
      </c>
      <c r="E6733" s="9">
        <v>298</v>
      </c>
      <c r="F6733" s="8" t="s">
        <v>1604</v>
      </c>
    </row>
    <row r="6734" spans="1:6" ht="15" x14ac:dyDescent="0.25">
      <c r="A6734" s="8" t="s">
        <v>1603</v>
      </c>
      <c r="B6734" s="8" t="s">
        <v>151</v>
      </c>
      <c r="C6734" s="8" t="s">
        <v>1607</v>
      </c>
      <c r="D6734" s="8" t="s">
        <v>7455</v>
      </c>
      <c r="E6734" s="9">
        <v>307</v>
      </c>
      <c r="F6734" s="8" t="s">
        <v>1604</v>
      </c>
    </row>
    <row r="6735" spans="1:6" ht="15" x14ac:dyDescent="0.25">
      <c r="A6735" s="8" t="s">
        <v>1603</v>
      </c>
      <c r="B6735" s="8" t="s">
        <v>151</v>
      </c>
      <c r="C6735" s="8" t="s">
        <v>1607</v>
      </c>
      <c r="D6735" s="8" t="s">
        <v>7456</v>
      </c>
      <c r="E6735" s="9">
        <v>261</v>
      </c>
      <c r="F6735" s="8" t="s">
        <v>1604</v>
      </c>
    </row>
    <row r="6736" spans="1:6" ht="15" x14ac:dyDescent="0.25">
      <c r="A6736" s="8" t="s">
        <v>1603</v>
      </c>
      <c r="B6736" s="8" t="s">
        <v>151</v>
      </c>
      <c r="C6736" s="8" t="s">
        <v>1358</v>
      </c>
      <c r="D6736" s="8" t="s">
        <v>7457</v>
      </c>
      <c r="E6736" s="9">
        <v>420</v>
      </c>
      <c r="F6736" s="8" t="s">
        <v>1604</v>
      </c>
    </row>
    <row r="6737" spans="1:6" ht="15" x14ac:dyDescent="0.25">
      <c r="A6737" s="8" t="s">
        <v>1603</v>
      </c>
      <c r="B6737" s="8" t="s">
        <v>151</v>
      </c>
      <c r="C6737" s="8" t="s">
        <v>1358</v>
      </c>
      <c r="D6737" s="8" t="s">
        <v>7458</v>
      </c>
      <c r="E6737" s="9">
        <v>257</v>
      </c>
      <c r="F6737" s="8" t="s">
        <v>1604</v>
      </c>
    </row>
    <row r="6738" spans="1:6" ht="15" x14ac:dyDescent="0.25">
      <c r="A6738" s="8" t="s">
        <v>1603</v>
      </c>
      <c r="B6738" s="8" t="s">
        <v>151</v>
      </c>
      <c r="C6738" s="8" t="s">
        <v>1358</v>
      </c>
      <c r="D6738" s="8" t="s">
        <v>7434</v>
      </c>
      <c r="E6738" s="9">
        <v>288</v>
      </c>
      <c r="F6738" s="8" t="s">
        <v>1604</v>
      </c>
    </row>
    <row r="6739" spans="1:6" ht="15" x14ac:dyDescent="0.25">
      <c r="A6739" s="8" t="s">
        <v>1603</v>
      </c>
      <c r="B6739" s="8" t="s">
        <v>151</v>
      </c>
      <c r="C6739" s="8" t="s">
        <v>1358</v>
      </c>
      <c r="D6739" s="8" t="s">
        <v>7459</v>
      </c>
      <c r="E6739" s="9">
        <v>191</v>
      </c>
      <c r="F6739" s="8" t="s">
        <v>1604</v>
      </c>
    </row>
    <row r="6740" spans="1:6" ht="15" x14ac:dyDescent="0.25">
      <c r="A6740" s="8" t="s">
        <v>1603</v>
      </c>
      <c r="B6740" s="8" t="s">
        <v>151</v>
      </c>
      <c r="C6740" s="8" t="s">
        <v>1358</v>
      </c>
      <c r="D6740" s="8" t="s">
        <v>7460</v>
      </c>
      <c r="E6740" s="9">
        <v>240</v>
      </c>
      <c r="F6740" s="8" t="s">
        <v>1604</v>
      </c>
    </row>
    <row r="6741" spans="1:6" ht="15" x14ac:dyDescent="0.25">
      <c r="A6741" s="8" t="s">
        <v>1603</v>
      </c>
      <c r="B6741" s="8" t="s">
        <v>151</v>
      </c>
      <c r="C6741" s="8" t="s">
        <v>1358</v>
      </c>
      <c r="D6741" s="8" t="s">
        <v>7461</v>
      </c>
      <c r="E6741" s="9">
        <v>226</v>
      </c>
      <c r="F6741" s="8" t="s">
        <v>1604</v>
      </c>
    </row>
    <row r="6742" spans="1:6" ht="15" x14ac:dyDescent="0.25">
      <c r="A6742" s="8" t="s">
        <v>1603</v>
      </c>
      <c r="B6742" s="8" t="s">
        <v>151</v>
      </c>
      <c r="C6742" s="8" t="s">
        <v>1358</v>
      </c>
      <c r="D6742" s="8" t="s">
        <v>7462</v>
      </c>
      <c r="E6742" s="9">
        <v>251</v>
      </c>
      <c r="F6742" s="8" t="s">
        <v>1604</v>
      </c>
    </row>
    <row r="6743" spans="1:6" ht="15" x14ac:dyDescent="0.25">
      <c r="A6743" s="8" t="s">
        <v>1603</v>
      </c>
      <c r="B6743" s="8" t="s">
        <v>151</v>
      </c>
      <c r="C6743" s="8" t="s">
        <v>1358</v>
      </c>
      <c r="D6743" s="8" t="s">
        <v>7463</v>
      </c>
      <c r="E6743" s="9">
        <v>235</v>
      </c>
      <c r="F6743" s="8" t="s">
        <v>1604</v>
      </c>
    </row>
    <row r="6744" spans="1:6" ht="15" x14ac:dyDescent="0.25">
      <c r="A6744" s="8" t="s">
        <v>1603</v>
      </c>
      <c r="B6744" s="8" t="s">
        <v>151</v>
      </c>
      <c r="C6744" s="8" t="s">
        <v>1358</v>
      </c>
      <c r="D6744" s="8" t="s">
        <v>7464</v>
      </c>
      <c r="E6744" s="9">
        <v>208</v>
      </c>
      <c r="F6744" s="8" t="s">
        <v>1604</v>
      </c>
    </row>
    <row r="6745" spans="1:6" ht="15" x14ac:dyDescent="0.25">
      <c r="A6745" s="8" t="s">
        <v>1603</v>
      </c>
      <c r="B6745" s="8" t="s">
        <v>151</v>
      </c>
      <c r="C6745" s="8" t="s">
        <v>1358</v>
      </c>
      <c r="D6745" s="8" t="s">
        <v>7465</v>
      </c>
      <c r="E6745" s="9">
        <v>341</v>
      </c>
      <c r="F6745" s="8" t="s">
        <v>1604</v>
      </c>
    </row>
    <row r="6746" spans="1:6" ht="15" x14ac:dyDescent="0.25">
      <c r="A6746" s="8" t="s">
        <v>1603</v>
      </c>
      <c r="B6746" s="8" t="s">
        <v>151</v>
      </c>
      <c r="C6746" s="8" t="s">
        <v>1358</v>
      </c>
      <c r="D6746" s="8" t="s">
        <v>7466</v>
      </c>
      <c r="E6746" s="9">
        <v>288</v>
      </c>
      <c r="F6746" s="8" t="s">
        <v>1604</v>
      </c>
    </row>
    <row r="6747" spans="1:6" ht="15" x14ac:dyDescent="0.25">
      <c r="A6747" s="8" t="s">
        <v>1603</v>
      </c>
      <c r="B6747" s="8" t="s">
        <v>151</v>
      </c>
      <c r="C6747" s="8" t="s">
        <v>1358</v>
      </c>
      <c r="D6747" s="8" t="s">
        <v>7467</v>
      </c>
      <c r="E6747" s="9">
        <v>186</v>
      </c>
      <c r="F6747" s="8" t="s">
        <v>1604</v>
      </c>
    </row>
    <row r="6748" spans="1:6" ht="15" x14ac:dyDescent="0.25">
      <c r="A6748" s="8" t="s">
        <v>1603</v>
      </c>
      <c r="B6748" s="8" t="s">
        <v>151</v>
      </c>
      <c r="C6748" s="8" t="s">
        <v>1358</v>
      </c>
      <c r="D6748" s="8" t="s">
        <v>7468</v>
      </c>
      <c r="E6748" s="9">
        <v>293</v>
      </c>
      <c r="F6748" s="8" t="s">
        <v>1604</v>
      </c>
    </row>
    <row r="6749" spans="1:6" ht="15" x14ac:dyDescent="0.25">
      <c r="A6749" s="8" t="s">
        <v>1603</v>
      </c>
      <c r="B6749" s="8" t="s">
        <v>151</v>
      </c>
      <c r="C6749" s="8" t="s">
        <v>1358</v>
      </c>
      <c r="D6749" s="8" t="s">
        <v>7469</v>
      </c>
      <c r="E6749" s="9">
        <v>247</v>
      </c>
      <c r="F6749" s="8" t="s">
        <v>1604</v>
      </c>
    </row>
    <row r="6750" spans="1:6" ht="15" x14ac:dyDescent="0.25">
      <c r="A6750" s="8" t="s">
        <v>1603</v>
      </c>
      <c r="B6750" s="8" t="s">
        <v>151</v>
      </c>
      <c r="C6750" s="8" t="s">
        <v>1358</v>
      </c>
      <c r="D6750" s="8" t="s">
        <v>7439</v>
      </c>
      <c r="E6750" s="9">
        <v>162</v>
      </c>
      <c r="F6750" s="8" t="s">
        <v>1604</v>
      </c>
    </row>
    <row r="6751" spans="1:6" ht="15" x14ac:dyDescent="0.25">
      <c r="A6751" s="8" t="s">
        <v>1603</v>
      </c>
      <c r="B6751" s="8" t="s">
        <v>151</v>
      </c>
      <c r="C6751" s="8" t="s">
        <v>1358</v>
      </c>
      <c r="D6751" s="8" t="s">
        <v>7470</v>
      </c>
      <c r="E6751" s="9">
        <v>176</v>
      </c>
      <c r="F6751" s="8" t="s">
        <v>1604</v>
      </c>
    </row>
    <row r="6752" spans="1:6" ht="15" x14ac:dyDescent="0.25">
      <c r="A6752" s="8" t="s">
        <v>1603</v>
      </c>
      <c r="B6752" s="8" t="s">
        <v>151</v>
      </c>
      <c r="C6752" s="8" t="s">
        <v>1362</v>
      </c>
      <c r="D6752" s="8" t="s">
        <v>7471</v>
      </c>
      <c r="E6752" s="9">
        <v>265</v>
      </c>
      <c r="F6752" s="8" t="s">
        <v>1604</v>
      </c>
    </row>
    <row r="6753" spans="1:6" ht="15" x14ac:dyDescent="0.25">
      <c r="A6753" s="8" t="s">
        <v>1603</v>
      </c>
      <c r="B6753" s="8" t="s">
        <v>151</v>
      </c>
      <c r="C6753" s="8" t="s">
        <v>1362</v>
      </c>
      <c r="D6753" s="8" t="s">
        <v>7472</v>
      </c>
      <c r="E6753" s="9">
        <v>375</v>
      </c>
      <c r="F6753" s="8" t="s">
        <v>1604</v>
      </c>
    </row>
    <row r="6754" spans="1:6" ht="15" x14ac:dyDescent="0.25">
      <c r="A6754" s="8" t="s">
        <v>1603</v>
      </c>
      <c r="B6754" s="8" t="s">
        <v>151</v>
      </c>
      <c r="C6754" s="8" t="s">
        <v>1362</v>
      </c>
      <c r="D6754" s="8" t="s">
        <v>7473</v>
      </c>
      <c r="E6754" s="9">
        <v>308</v>
      </c>
      <c r="F6754" s="8" t="s">
        <v>1604</v>
      </c>
    </row>
    <row r="6755" spans="1:6" ht="15" x14ac:dyDescent="0.25">
      <c r="A6755" s="8" t="s">
        <v>1603</v>
      </c>
      <c r="B6755" s="8" t="s">
        <v>151</v>
      </c>
      <c r="C6755" s="8" t="s">
        <v>1362</v>
      </c>
      <c r="D6755" s="8" t="s">
        <v>7474</v>
      </c>
      <c r="E6755" s="9">
        <v>264</v>
      </c>
      <c r="F6755" s="8" t="s">
        <v>1604</v>
      </c>
    </row>
    <row r="6756" spans="1:6" ht="15" x14ac:dyDescent="0.25">
      <c r="A6756" s="8" t="s">
        <v>1603</v>
      </c>
      <c r="B6756" s="8" t="s">
        <v>151</v>
      </c>
      <c r="C6756" s="8" t="s">
        <v>1362</v>
      </c>
      <c r="D6756" s="8" t="s">
        <v>7475</v>
      </c>
      <c r="E6756" s="9">
        <v>343</v>
      </c>
      <c r="F6756" s="8" t="s">
        <v>1604</v>
      </c>
    </row>
    <row r="6757" spans="1:6" ht="15" x14ac:dyDescent="0.25">
      <c r="A6757" s="8" t="s">
        <v>1609</v>
      </c>
      <c r="B6757" s="8" t="s">
        <v>1610</v>
      </c>
      <c r="C6757" s="8" t="s">
        <v>1611</v>
      </c>
      <c r="D6757" s="8" t="s">
        <v>7476</v>
      </c>
      <c r="E6757" s="9">
        <v>19</v>
      </c>
      <c r="F6757" s="8" t="s">
        <v>1610</v>
      </c>
    </row>
    <row r="6758" spans="1:6" ht="15" x14ac:dyDescent="0.25">
      <c r="A6758" s="8" t="s">
        <v>1609</v>
      </c>
      <c r="B6758" s="8" t="s">
        <v>1610</v>
      </c>
      <c r="C6758" s="8" t="s">
        <v>1612</v>
      </c>
      <c r="D6758" s="8" t="s">
        <v>7476</v>
      </c>
      <c r="E6758" s="9">
        <v>22</v>
      </c>
      <c r="F6758" s="8" t="s">
        <v>1610</v>
      </c>
    </row>
    <row r="6759" spans="1:6" ht="15" x14ac:dyDescent="0.25">
      <c r="A6759" s="8" t="s">
        <v>1609</v>
      </c>
      <c r="B6759" s="8" t="s">
        <v>1610</v>
      </c>
      <c r="C6759" s="8" t="s">
        <v>1613</v>
      </c>
      <c r="D6759" s="8" t="s">
        <v>7476</v>
      </c>
      <c r="E6759" s="9">
        <v>7</v>
      </c>
      <c r="F6759" s="8" t="s">
        <v>1610</v>
      </c>
    </row>
    <row r="6760" spans="1:6" ht="15" x14ac:dyDescent="0.25">
      <c r="A6760" s="8" t="s">
        <v>1609</v>
      </c>
      <c r="B6760" s="8" t="s">
        <v>1610</v>
      </c>
      <c r="C6760" s="8" t="s">
        <v>1614</v>
      </c>
      <c r="D6760" s="8" t="s">
        <v>7476</v>
      </c>
      <c r="E6760" s="9">
        <v>11</v>
      </c>
      <c r="F6760" s="8" t="s">
        <v>1610</v>
      </c>
    </row>
    <row r="6761" spans="1:6" ht="15" x14ac:dyDescent="0.25">
      <c r="A6761" s="8" t="s">
        <v>1609</v>
      </c>
      <c r="B6761" s="8" t="s">
        <v>1610</v>
      </c>
      <c r="C6761" s="8" t="s">
        <v>1615</v>
      </c>
      <c r="D6761" s="8" t="s">
        <v>7476</v>
      </c>
      <c r="E6761" s="9">
        <v>22</v>
      </c>
      <c r="F6761" s="8" t="s">
        <v>1610</v>
      </c>
    </row>
    <row r="6762" spans="1:6" ht="15" x14ac:dyDescent="0.25">
      <c r="A6762" s="8" t="s">
        <v>1609</v>
      </c>
      <c r="B6762" s="8" t="s">
        <v>1610</v>
      </c>
      <c r="C6762" s="8" t="s">
        <v>1616</v>
      </c>
      <c r="D6762" s="8" t="s">
        <v>7477</v>
      </c>
      <c r="E6762" s="9">
        <v>13</v>
      </c>
      <c r="F6762" s="8" t="s">
        <v>1610</v>
      </c>
    </row>
    <row r="6763" spans="1:6" ht="15" x14ac:dyDescent="0.25">
      <c r="A6763" s="8" t="s">
        <v>1609</v>
      </c>
      <c r="B6763" s="8" t="s">
        <v>1610</v>
      </c>
      <c r="C6763" s="8" t="s">
        <v>1617</v>
      </c>
      <c r="D6763" s="8" t="s">
        <v>7476</v>
      </c>
      <c r="E6763" s="9">
        <v>29</v>
      </c>
      <c r="F6763" s="8" t="s">
        <v>1610</v>
      </c>
    </row>
    <row r="6764" spans="1:6" ht="15" x14ac:dyDescent="0.25">
      <c r="A6764" s="8" t="s">
        <v>1609</v>
      </c>
      <c r="B6764" s="8" t="s">
        <v>1610</v>
      </c>
      <c r="C6764" s="8" t="s">
        <v>1618</v>
      </c>
      <c r="D6764" s="8" t="s">
        <v>7476</v>
      </c>
      <c r="E6764" s="9">
        <v>39</v>
      </c>
      <c r="F6764" s="8" t="s">
        <v>1610</v>
      </c>
    </row>
    <row r="6765" spans="1:6" ht="15" x14ac:dyDescent="0.25">
      <c r="A6765" s="8" t="s">
        <v>1609</v>
      </c>
      <c r="B6765" s="8" t="s">
        <v>1610</v>
      </c>
      <c r="C6765" s="8" t="s">
        <v>1610</v>
      </c>
      <c r="D6765" s="8" t="s">
        <v>7478</v>
      </c>
      <c r="E6765" s="9">
        <v>217</v>
      </c>
      <c r="F6765" s="8" t="s">
        <v>1610</v>
      </c>
    </row>
    <row r="6766" spans="1:6" ht="15" x14ac:dyDescent="0.25">
      <c r="A6766" s="8" t="s">
        <v>1609</v>
      </c>
      <c r="B6766" s="8" t="s">
        <v>1610</v>
      </c>
      <c r="C6766" s="8" t="s">
        <v>1610</v>
      </c>
      <c r="D6766" s="8" t="s">
        <v>7479</v>
      </c>
      <c r="E6766" s="9">
        <v>201</v>
      </c>
      <c r="F6766" s="8" t="s">
        <v>1610</v>
      </c>
    </row>
    <row r="6767" spans="1:6" ht="15" x14ac:dyDescent="0.25">
      <c r="A6767" s="8" t="s">
        <v>1609</v>
      </c>
      <c r="B6767" s="8" t="s">
        <v>1610</v>
      </c>
      <c r="C6767" s="8" t="s">
        <v>1610</v>
      </c>
      <c r="D6767" s="8" t="s">
        <v>7480</v>
      </c>
      <c r="E6767" s="9">
        <v>341</v>
      </c>
      <c r="F6767" s="8" t="s">
        <v>1610</v>
      </c>
    </row>
    <row r="6768" spans="1:6" ht="15" x14ac:dyDescent="0.25">
      <c r="A6768" s="8" t="s">
        <v>1609</v>
      </c>
      <c r="B6768" s="8" t="s">
        <v>1610</v>
      </c>
      <c r="C6768" s="8" t="s">
        <v>1610</v>
      </c>
      <c r="D6768" s="8" t="s">
        <v>7481</v>
      </c>
      <c r="E6768" s="9">
        <v>230</v>
      </c>
      <c r="F6768" s="8" t="s">
        <v>1610</v>
      </c>
    </row>
    <row r="6769" spans="1:6" ht="15" x14ac:dyDescent="0.25">
      <c r="A6769" s="8" t="s">
        <v>1609</v>
      </c>
      <c r="B6769" s="8" t="s">
        <v>1610</v>
      </c>
      <c r="C6769" s="8" t="s">
        <v>1610</v>
      </c>
      <c r="D6769" s="8" t="s">
        <v>7477</v>
      </c>
      <c r="E6769" s="9">
        <v>95</v>
      </c>
      <c r="F6769" s="8" t="s">
        <v>1610</v>
      </c>
    </row>
    <row r="6770" spans="1:6" ht="15" x14ac:dyDescent="0.25">
      <c r="A6770" s="8" t="s">
        <v>1609</v>
      </c>
      <c r="B6770" s="8" t="s">
        <v>1610</v>
      </c>
      <c r="C6770" s="8" t="s">
        <v>1619</v>
      </c>
      <c r="D6770" s="8" t="s">
        <v>7477</v>
      </c>
      <c r="E6770" s="9">
        <v>68</v>
      </c>
      <c r="F6770" s="8" t="s">
        <v>1610</v>
      </c>
    </row>
    <row r="6771" spans="1:6" ht="15" x14ac:dyDescent="0.25">
      <c r="A6771" s="8" t="s">
        <v>1620</v>
      </c>
      <c r="B6771" s="8" t="s">
        <v>1621</v>
      </c>
      <c r="C6771" s="8" t="s">
        <v>174</v>
      </c>
      <c r="D6771" s="8" t="s">
        <v>7482</v>
      </c>
      <c r="E6771" s="9">
        <v>11</v>
      </c>
      <c r="F6771" s="8" t="s">
        <v>1621</v>
      </c>
    </row>
    <row r="6772" spans="1:6" ht="15" x14ac:dyDescent="0.25">
      <c r="A6772" s="8" t="s">
        <v>1620</v>
      </c>
      <c r="B6772" s="8" t="s">
        <v>1621</v>
      </c>
      <c r="C6772" s="8" t="s">
        <v>1622</v>
      </c>
      <c r="D6772" s="8" t="s">
        <v>7482</v>
      </c>
      <c r="E6772" s="9">
        <v>39</v>
      </c>
      <c r="F6772" s="8" t="s">
        <v>1621</v>
      </c>
    </row>
    <row r="6773" spans="1:6" ht="15" x14ac:dyDescent="0.25">
      <c r="A6773" s="8" t="s">
        <v>1620</v>
      </c>
      <c r="B6773" s="8" t="s">
        <v>1621</v>
      </c>
      <c r="C6773" s="8" t="s">
        <v>1623</v>
      </c>
      <c r="D6773" s="8" t="s">
        <v>7482</v>
      </c>
      <c r="E6773" s="9">
        <v>16</v>
      </c>
      <c r="F6773" s="8" t="s">
        <v>1621</v>
      </c>
    </row>
    <row r="6774" spans="1:6" ht="15" x14ac:dyDescent="0.25">
      <c r="A6774" s="8" t="s">
        <v>1620</v>
      </c>
      <c r="B6774" s="8" t="s">
        <v>1621</v>
      </c>
      <c r="C6774" s="8" t="s">
        <v>1624</v>
      </c>
      <c r="D6774" s="8" t="s">
        <v>7482</v>
      </c>
      <c r="E6774" s="9">
        <v>33</v>
      </c>
      <c r="F6774" s="8" t="s">
        <v>1621</v>
      </c>
    </row>
    <row r="6775" spans="1:6" ht="15" x14ac:dyDescent="0.25">
      <c r="A6775" s="8" t="s">
        <v>1620</v>
      </c>
      <c r="B6775" s="8" t="s">
        <v>1621</v>
      </c>
      <c r="C6775" s="8" t="s">
        <v>1625</v>
      </c>
      <c r="D6775" s="8" t="s">
        <v>7482</v>
      </c>
      <c r="E6775" s="9">
        <v>14</v>
      </c>
      <c r="F6775" s="8" t="s">
        <v>1621</v>
      </c>
    </row>
    <row r="6776" spans="1:6" ht="15" x14ac:dyDescent="0.25">
      <c r="A6776" s="8" t="s">
        <v>1620</v>
      </c>
      <c r="B6776" s="8" t="s">
        <v>1621</v>
      </c>
      <c r="C6776" s="8" t="s">
        <v>1626</v>
      </c>
      <c r="D6776" s="8" t="s">
        <v>7482</v>
      </c>
      <c r="E6776" s="9">
        <v>6</v>
      </c>
      <c r="F6776" s="8" t="s">
        <v>1621</v>
      </c>
    </row>
    <row r="6777" spans="1:6" ht="15" x14ac:dyDescent="0.25">
      <c r="A6777" s="8" t="s">
        <v>1620</v>
      </c>
      <c r="B6777" s="8" t="s">
        <v>1621</v>
      </c>
      <c r="C6777" s="8" t="s">
        <v>1621</v>
      </c>
      <c r="D6777" s="8" t="s">
        <v>7482</v>
      </c>
      <c r="E6777" s="9">
        <v>254</v>
      </c>
      <c r="F6777" s="8" t="s">
        <v>1621</v>
      </c>
    </row>
    <row r="6778" spans="1:6" ht="15" x14ac:dyDescent="0.25">
      <c r="A6778" s="8" t="s">
        <v>1627</v>
      </c>
      <c r="B6778" s="8" t="s">
        <v>144</v>
      </c>
      <c r="C6778" s="8" t="s">
        <v>1656</v>
      </c>
      <c r="D6778" s="8" t="s">
        <v>7483</v>
      </c>
      <c r="E6778" s="9">
        <v>294</v>
      </c>
      <c r="F6778" s="8" t="s">
        <v>1629</v>
      </c>
    </row>
    <row r="6779" spans="1:6" ht="15" x14ac:dyDescent="0.25">
      <c r="A6779" s="8" t="s">
        <v>1627</v>
      </c>
      <c r="B6779" s="8" t="s">
        <v>144</v>
      </c>
      <c r="C6779" s="8" t="s">
        <v>1656</v>
      </c>
      <c r="D6779" s="8" t="s">
        <v>7484</v>
      </c>
      <c r="E6779" s="9">
        <v>531</v>
      </c>
      <c r="F6779" s="8" t="s">
        <v>1629</v>
      </c>
    </row>
    <row r="6780" spans="1:6" ht="15" x14ac:dyDescent="0.25">
      <c r="A6780" s="8" t="s">
        <v>1627</v>
      </c>
      <c r="B6780" s="8" t="s">
        <v>144</v>
      </c>
      <c r="C6780" s="8" t="s">
        <v>1656</v>
      </c>
      <c r="D6780" s="8" t="s">
        <v>7485</v>
      </c>
      <c r="E6780" s="9">
        <v>211</v>
      </c>
      <c r="F6780" s="8" t="s">
        <v>1629</v>
      </c>
    </row>
    <row r="6781" spans="1:6" ht="15" x14ac:dyDescent="0.25">
      <c r="A6781" s="8" t="s">
        <v>1627</v>
      </c>
      <c r="B6781" s="8" t="s">
        <v>144</v>
      </c>
      <c r="C6781" s="8" t="s">
        <v>1656</v>
      </c>
      <c r="D6781" s="8" t="s">
        <v>7287</v>
      </c>
      <c r="E6781" s="9">
        <v>235</v>
      </c>
      <c r="F6781" s="8" t="s">
        <v>1629</v>
      </c>
    </row>
    <row r="6782" spans="1:6" ht="15" x14ac:dyDescent="0.25">
      <c r="A6782" s="8" t="s">
        <v>1627</v>
      </c>
      <c r="B6782" s="8" t="s">
        <v>144</v>
      </c>
      <c r="C6782" s="8" t="s">
        <v>1633</v>
      </c>
      <c r="D6782" s="8" t="s">
        <v>7486</v>
      </c>
      <c r="E6782" s="9">
        <v>343</v>
      </c>
      <c r="F6782" s="8" t="s">
        <v>1629</v>
      </c>
    </row>
    <row r="6783" spans="1:6" ht="15" x14ac:dyDescent="0.25">
      <c r="A6783" s="8" t="s">
        <v>1627</v>
      </c>
      <c r="B6783" s="8" t="s">
        <v>144</v>
      </c>
      <c r="C6783" s="8" t="s">
        <v>1633</v>
      </c>
      <c r="D6783" s="8" t="s">
        <v>7487</v>
      </c>
      <c r="E6783" s="9">
        <v>314</v>
      </c>
      <c r="F6783" s="8" t="s">
        <v>1629</v>
      </c>
    </row>
    <row r="6784" spans="1:6" ht="15" x14ac:dyDescent="0.25">
      <c r="A6784" s="8" t="s">
        <v>1627</v>
      </c>
      <c r="B6784" s="8" t="s">
        <v>144</v>
      </c>
      <c r="C6784" s="8" t="s">
        <v>1633</v>
      </c>
      <c r="D6784" s="8" t="s">
        <v>7488</v>
      </c>
      <c r="E6784" s="9">
        <v>468</v>
      </c>
      <c r="F6784" s="8" t="s">
        <v>1629</v>
      </c>
    </row>
    <row r="6785" spans="1:6" ht="15" x14ac:dyDescent="0.25">
      <c r="A6785" s="8" t="s">
        <v>1627</v>
      </c>
      <c r="B6785" s="8" t="s">
        <v>144</v>
      </c>
      <c r="C6785" s="8" t="s">
        <v>1633</v>
      </c>
      <c r="D6785" s="8" t="s">
        <v>7489</v>
      </c>
      <c r="E6785" s="9">
        <v>232</v>
      </c>
      <c r="F6785" s="8" t="s">
        <v>1629</v>
      </c>
    </row>
    <row r="6786" spans="1:6" ht="15" x14ac:dyDescent="0.25">
      <c r="A6786" s="8" t="s">
        <v>1627</v>
      </c>
      <c r="B6786" s="8" t="s">
        <v>144</v>
      </c>
      <c r="C6786" s="8" t="s">
        <v>1633</v>
      </c>
      <c r="D6786" s="8" t="s">
        <v>7490</v>
      </c>
      <c r="E6786" s="9">
        <v>257</v>
      </c>
      <c r="F6786" s="8" t="s">
        <v>1629</v>
      </c>
    </row>
    <row r="6787" spans="1:6" ht="15" x14ac:dyDescent="0.25">
      <c r="A6787" s="8" t="s">
        <v>1627</v>
      </c>
      <c r="B6787" s="8" t="s">
        <v>144</v>
      </c>
      <c r="C6787" s="8" t="s">
        <v>1633</v>
      </c>
      <c r="D6787" s="8" t="s">
        <v>7491</v>
      </c>
      <c r="E6787" s="9">
        <v>302</v>
      </c>
      <c r="F6787" s="8" t="s">
        <v>1629</v>
      </c>
    </row>
    <row r="6788" spans="1:6" ht="15" x14ac:dyDescent="0.25">
      <c r="A6788" s="8" t="s">
        <v>1627</v>
      </c>
      <c r="B6788" s="8" t="s">
        <v>144</v>
      </c>
      <c r="C6788" s="8" t="s">
        <v>1633</v>
      </c>
      <c r="D6788" s="8" t="s">
        <v>7492</v>
      </c>
      <c r="E6788" s="9">
        <v>353</v>
      </c>
      <c r="F6788" s="8" t="s">
        <v>1629</v>
      </c>
    </row>
    <row r="6789" spans="1:6" ht="15" x14ac:dyDescent="0.25">
      <c r="A6789" s="8" t="s">
        <v>1627</v>
      </c>
      <c r="B6789" s="8" t="s">
        <v>144</v>
      </c>
      <c r="C6789" s="8" t="s">
        <v>1633</v>
      </c>
      <c r="D6789" s="8" t="s">
        <v>7493</v>
      </c>
      <c r="E6789" s="9">
        <v>342</v>
      </c>
      <c r="F6789" s="8" t="s">
        <v>1629</v>
      </c>
    </row>
    <row r="6790" spans="1:6" ht="15" x14ac:dyDescent="0.25">
      <c r="A6790" s="8" t="s">
        <v>1627</v>
      </c>
      <c r="B6790" s="8" t="s">
        <v>144</v>
      </c>
      <c r="C6790" s="8" t="s">
        <v>1633</v>
      </c>
      <c r="D6790" s="8" t="s">
        <v>7494</v>
      </c>
      <c r="E6790" s="9">
        <v>485</v>
      </c>
      <c r="F6790" s="8" t="s">
        <v>1629</v>
      </c>
    </row>
    <row r="6791" spans="1:6" ht="15" x14ac:dyDescent="0.25">
      <c r="A6791" s="8" t="s">
        <v>1627</v>
      </c>
      <c r="B6791" s="8" t="s">
        <v>144</v>
      </c>
      <c r="C6791" s="8" t="s">
        <v>1633</v>
      </c>
      <c r="D6791" s="8" t="s">
        <v>7495</v>
      </c>
      <c r="E6791" s="9">
        <v>235</v>
      </c>
      <c r="F6791" s="8" t="s">
        <v>1629</v>
      </c>
    </row>
    <row r="6792" spans="1:6" ht="15" x14ac:dyDescent="0.25">
      <c r="A6792" s="8" t="s">
        <v>1627</v>
      </c>
      <c r="B6792" s="8" t="s">
        <v>144</v>
      </c>
      <c r="C6792" s="8" t="s">
        <v>1633</v>
      </c>
      <c r="D6792" s="8" t="s">
        <v>7496</v>
      </c>
      <c r="E6792" s="9">
        <v>275</v>
      </c>
      <c r="F6792" s="8" t="s">
        <v>1629</v>
      </c>
    </row>
    <row r="6793" spans="1:6" ht="15" x14ac:dyDescent="0.25">
      <c r="A6793" s="8" t="s">
        <v>1627</v>
      </c>
      <c r="B6793" s="8" t="s">
        <v>144</v>
      </c>
      <c r="C6793" s="8" t="s">
        <v>1633</v>
      </c>
      <c r="D6793" s="8" t="s">
        <v>7497</v>
      </c>
      <c r="E6793" s="9">
        <v>427</v>
      </c>
      <c r="F6793" s="8" t="s">
        <v>1629</v>
      </c>
    </row>
    <row r="6794" spans="1:6" ht="15" x14ac:dyDescent="0.25">
      <c r="A6794" s="8" t="s">
        <v>1627</v>
      </c>
      <c r="B6794" s="8" t="s">
        <v>144</v>
      </c>
      <c r="C6794" s="8" t="s">
        <v>1633</v>
      </c>
      <c r="D6794" s="8" t="s">
        <v>7498</v>
      </c>
      <c r="E6794" s="9">
        <v>385</v>
      </c>
      <c r="F6794" s="8" t="s">
        <v>1629</v>
      </c>
    </row>
    <row r="6795" spans="1:6" ht="15" x14ac:dyDescent="0.25">
      <c r="A6795" s="8" t="s">
        <v>1627</v>
      </c>
      <c r="B6795" s="8" t="s">
        <v>144</v>
      </c>
      <c r="C6795" s="8" t="s">
        <v>1633</v>
      </c>
      <c r="D6795" s="8" t="s">
        <v>7499</v>
      </c>
      <c r="E6795" s="9">
        <v>166</v>
      </c>
      <c r="F6795" s="8" t="s">
        <v>1629</v>
      </c>
    </row>
    <row r="6796" spans="1:6" ht="15" x14ac:dyDescent="0.25">
      <c r="A6796" s="8" t="s">
        <v>1627</v>
      </c>
      <c r="B6796" s="8" t="s">
        <v>144</v>
      </c>
      <c r="C6796" s="8" t="s">
        <v>1633</v>
      </c>
      <c r="D6796" s="8" t="s">
        <v>7500</v>
      </c>
      <c r="E6796" s="9">
        <v>251</v>
      </c>
      <c r="F6796" s="8" t="s">
        <v>1629</v>
      </c>
    </row>
    <row r="6797" spans="1:6" ht="15" x14ac:dyDescent="0.25">
      <c r="A6797" s="8" t="s">
        <v>1627</v>
      </c>
      <c r="B6797" s="8" t="s">
        <v>144</v>
      </c>
      <c r="C6797" s="8" t="s">
        <v>1638</v>
      </c>
      <c r="D6797" s="8" t="s">
        <v>7501</v>
      </c>
      <c r="E6797" s="9">
        <v>136</v>
      </c>
      <c r="F6797" s="8" t="s">
        <v>1629</v>
      </c>
    </row>
    <row r="6798" spans="1:6" ht="15" x14ac:dyDescent="0.25">
      <c r="A6798" s="8" t="s">
        <v>1627</v>
      </c>
      <c r="B6798" s="8" t="s">
        <v>144</v>
      </c>
      <c r="C6798" s="8" t="s">
        <v>1638</v>
      </c>
      <c r="D6798" s="8" t="s">
        <v>7502</v>
      </c>
      <c r="E6798" s="9">
        <v>252</v>
      </c>
      <c r="F6798" s="8" t="s">
        <v>1629</v>
      </c>
    </row>
    <row r="6799" spans="1:6" ht="15" x14ac:dyDescent="0.25">
      <c r="A6799" s="8" t="s">
        <v>1627</v>
      </c>
      <c r="B6799" s="8" t="s">
        <v>144</v>
      </c>
      <c r="C6799" s="8" t="s">
        <v>1638</v>
      </c>
      <c r="D6799" s="8" t="s">
        <v>7503</v>
      </c>
      <c r="E6799" s="9">
        <v>529</v>
      </c>
      <c r="F6799" s="8" t="s">
        <v>1629</v>
      </c>
    </row>
    <row r="6800" spans="1:6" ht="15" x14ac:dyDescent="0.25">
      <c r="A6800" s="8" t="s">
        <v>1627</v>
      </c>
      <c r="B6800" s="8" t="s">
        <v>144</v>
      </c>
      <c r="C6800" s="8" t="s">
        <v>1638</v>
      </c>
      <c r="D6800" s="8" t="s">
        <v>7504</v>
      </c>
      <c r="E6800" s="9">
        <v>351</v>
      </c>
      <c r="F6800" s="8" t="s">
        <v>1629</v>
      </c>
    </row>
    <row r="6801" spans="1:6" ht="15" x14ac:dyDescent="0.25">
      <c r="A6801" s="8" t="s">
        <v>1627</v>
      </c>
      <c r="B6801" s="8" t="s">
        <v>144</v>
      </c>
      <c r="C6801" s="8" t="s">
        <v>1638</v>
      </c>
      <c r="D6801" s="8" t="s">
        <v>7505</v>
      </c>
      <c r="E6801" s="9">
        <v>314</v>
      </c>
      <c r="F6801" s="8" t="s">
        <v>1629</v>
      </c>
    </row>
    <row r="6802" spans="1:6" ht="15" x14ac:dyDescent="0.25">
      <c r="A6802" s="8" t="s">
        <v>1627</v>
      </c>
      <c r="B6802" s="8" t="s">
        <v>144</v>
      </c>
      <c r="C6802" s="8" t="s">
        <v>1638</v>
      </c>
      <c r="D6802" s="8" t="s">
        <v>7506</v>
      </c>
      <c r="E6802" s="9">
        <v>240</v>
      </c>
      <c r="F6802" s="8" t="s">
        <v>1629</v>
      </c>
    </row>
    <row r="6803" spans="1:6" ht="15" x14ac:dyDescent="0.25">
      <c r="A6803" s="8" t="s">
        <v>1627</v>
      </c>
      <c r="B6803" s="8" t="s">
        <v>144</v>
      </c>
      <c r="C6803" s="8" t="s">
        <v>1638</v>
      </c>
      <c r="D6803" s="8" t="s">
        <v>7507</v>
      </c>
      <c r="E6803" s="9">
        <v>320</v>
      </c>
      <c r="F6803" s="8" t="s">
        <v>1629</v>
      </c>
    </row>
    <row r="6804" spans="1:6" ht="15" x14ac:dyDescent="0.25">
      <c r="A6804" s="8" t="s">
        <v>1627</v>
      </c>
      <c r="B6804" s="8" t="s">
        <v>144</v>
      </c>
      <c r="C6804" s="8" t="s">
        <v>1638</v>
      </c>
      <c r="D6804" s="8" t="s">
        <v>7508</v>
      </c>
      <c r="E6804" s="9">
        <v>343</v>
      </c>
      <c r="F6804" s="8" t="s">
        <v>1629</v>
      </c>
    </row>
    <row r="6805" spans="1:6" ht="15" x14ac:dyDescent="0.25">
      <c r="A6805" s="8" t="s">
        <v>1627</v>
      </c>
      <c r="B6805" s="8" t="s">
        <v>144</v>
      </c>
      <c r="C6805" s="8" t="s">
        <v>1638</v>
      </c>
      <c r="D6805" s="8" t="s">
        <v>7509</v>
      </c>
      <c r="E6805" s="9">
        <v>278</v>
      </c>
      <c r="F6805" s="8" t="s">
        <v>1629</v>
      </c>
    </row>
    <row r="6806" spans="1:6" ht="15" x14ac:dyDescent="0.25">
      <c r="A6806" s="8" t="s">
        <v>1627</v>
      </c>
      <c r="B6806" s="8" t="s">
        <v>144</v>
      </c>
      <c r="C6806" s="8" t="s">
        <v>1638</v>
      </c>
      <c r="D6806" s="8" t="s">
        <v>7510</v>
      </c>
      <c r="E6806" s="9">
        <v>229</v>
      </c>
      <c r="F6806" s="8" t="s">
        <v>1629</v>
      </c>
    </row>
    <row r="6807" spans="1:6" ht="15" x14ac:dyDescent="0.25">
      <c r="A6807" s="8" t="s">
        <v>1627</v>
      </c>
      <c r="B6807" s="8" t="s">
        <v>144</v>
      </c>
      <c r="C6807" s="8" t="s">
        <v>1640</v>
      </c>
      <c r="D6807" s="8" t="s">
        <v>7511</v>
      </c>
      <c r="E6807" s="9">
        <v>337</v>
      </c>
      <c r="F6807" s="8" t="s">
        <v>1629</v>
      </c>
    </row>
    <row r="6808" spans="1:6" ht="15" x14ac:dyDescent="0.25">
      <c r="A6808" s="8" t="s">
        <v>1627</v>
      </c>
      <c r="B6808" s="8" t="s">
        <v>144</v>
      </c>
      <c r="C6808" s="8" t="s">
        <v>1640</v>
      </c>
      <c r="D6808" s="8" t="s">
        <v>7512</v>
      </c>
      <c r="E6808" s="9">
        <v>463</v>
      </c>
      <c r="F6808" s="8" t="s">
        <v>1629</v>
      </c>
    </row>
    <row r="6809" spans="1:6" ht="15" x14ac:dyDescent="0.25">
      <c r="A6809" s="8" t="s">
        <v>1627</v>
      </c>
      <c r="B6809" s="8" t="s">
        <v>144</v>
      </c>
      <c r="C6809" s="8" t="s">
        <v>1640</v>
      </c>
      <c r="D6809" s="8" t="s">
        <v>7513</v>
      </c>
      <c r="E6809" s="9">
        <v>482</v>
      </c>
      <c r="F6809" s="8" t="s">
        <v>1629</v>
      </c>
    </row>
    <row r="6810" spans="1:6" ht="15" x14ac:dyDescent="0.25">
      <c r="A6810" s="8" t="s">
        <v>1627</v>
      </c>
      <c r="B6810" s="8" t="s">
        <v>144</v>
      </c>
      <c r="C6810" s="8" t="s">
        <v>1640</v>
      </c>
      <c r="D6810" s="8" t="s">
        <v>7514</v>
      </c>
      <c r="E6810" s="9">
        <v>365</v>
      </c>
      <c r="F6810" s="8" t="s">
        <v>1629</v>
      </c>
    </row>
    <row r="6811" spans="1:6" ht="15" x14ac:dyDescent="0.25">
      <c r="A6811" s="8" t="s">
        <v>1627</v>
      </c>
      <c r="B6811" s="8" t="s">
        <v>144</v>
      </c>
      <c r="C6811" s="8" t="s">
        <v>1640</v>
      </c>
      <c r="D6811" s="8" t="s">
        <v>7515</v>
      </c>
      <c r="E6811" s="9">
        <v>440</v>
      </c>
      <c r="F6811" s="8" t="s">
        <v>1629</v>
      </c>
    </row>
    <row r="6812" spans="1:6" ht="15" x14ac:dyDescent="0.25">
      <c r="A6812" s="8" t="s">
        <v>1627</v>
      </c>
      <c r="B6812" s="8" t="s">
        <v>144</v>
      </c>
      <c r="C6812" s="8" t="s">
        <v>1640</v>
      </c>
      <c r="D6812" s="8" t="s">
        <v>7516</v>
      </c>
      <c r="E6812" s="9">
        <v>1</v>
      </c>
      <c r="F6812" s="8" t="s">
        <v>1629</v>
      </c>
    </row>
    <row r="6813" spans="1:6" ht="15" x14ac:dyDescent="0.25">
      <c r="A6813" s="8" t="s">
        <v>1627</v>
      </c>
      <c r="B6813" s="8" t="s">
        <v>144</v>
      </c>
      <c r="C6813" s="8" t="s">
        <v>1640</v>
      </c>
      <c r="D6813" s="8" t="s">
        <v>7517</v>
      </c>
      <c r="E6813" s="9">
        <v>281</v>
      </c>
      <c r="F6813" s="8" t="s">
        <v>1629</v>
      </c>
    </row>
    <row r="6814" spans="1:6" ht="15" x14ac:dyDescent="0.25">
      <c r="A6814" s="8" t="s">
        <v>1627</v>
      </c>
      <c r="B6814" s="8" t="s">
        <v>144</v>
      </c>
      <c r="C6814" s="8" t="s">
        <v>1629</v>
      </c>
      <c r="D6814" s="8" t="s">
        <v>7501</v>
      </c>
      <c r="E6814" s="9">
        <v>231</v>
      </c>
      <c r="F6814" s="8" t="s">
        <v>1629</v>
      </c>
    </row>
    <row r="6815" spans="1:6" ht="15" x14ac:dyDescent="0.25">
      <c r="A6815" s="8" t="s">
        <v>1627</v>
      </c>
      <c r="B6815" s="8" t="s">
        <v>144</v>
      </c>
      <c r="C6815" s="8" t="s">
        <v>1629</v>
      </c>
      <c r="D6815" s="8" t="s">
        <v>7518</v>
      </c>
      <c r="E6815" s="9">
        <v>226</v>
      </c>
      <c r="F6815" s="8" t="s">
        <v>1629</v>
      </c>
    </row>
    <row r="6816" spans="1:6" ht="15" x14ac:dyDescent="0.25">
      <c r="A6816" s="8" t="s">
        <v>1627</v>
      </c>
      <c r="B6816" s="8" t="s">
        <v>144</v>
      </c>
      <c r="C6816" s="8" t="s">
        <v>1629</v>
      </c>
      <c r="D6816" s="8" t="s">
        <v>7519</v>
      </c>
      <c r="E6816" s="9">
        <v>472</v>
      </c>
      <c r="F6816" s="8" t="s">
        <v>1629</v>
      </c>
    </row>
    <row r="6817" spans="1:6" ht="15" x14ac:dyDescent="0.25">
      <c r="A6817" s="8" t="s">
        <v>1627</v>
      </c>
      <c r="B6817" s="8" t="s">
        <v>144</v>
      </c>
      <c r="C6817" s="8" t="s">
        <v>1629</v>
      </c>
      <c r="D6817" s="8" t="s">
        <v>7520</v>
      </c>
      <c r="E6817" s="9">
        <v>196</v>
      </c>
      <c r="F6817" s="8" t="s">
        <v>1629</v>
      </c>
    </row>
    <row r="6818" spans="1:6" ht="15" x14ac:dyDescent="0.25">
      <c r="A6818" s="8" t="s">
        <v>1627</v>
      </c>
      <c r="B6818" s="8" t="s">
        <v>144</v>
      </c>
      <c r="C6818" s="8" t="s">
        <v>1629</v>
      </c>
      <c r="D6818" s="8" t="s">
        <v>7521</v>
      </c>
      <c r="E6818" s="9">
        <v>410</v>
      </c>
      <c r="F6818" s="8" t="s">
        <v>1629</v>
      </c>
    </row>
    <row r="6819" spans="1:6" ht="15" x14ac:dyDescent="0.25">
      <c r="A6819" s="8" t="s">
        <v>1627</v>
      </c>
      <c r="B6819" s="8" t="s">
        <v>144</v>
      </c>
      <c r="C6819" s="8" t="s">
        <v>1629</v>
      </c>
      <c r="D6819" s="8" t="s">
        <v>7522</v>
      </c>
      <c r="E6819" s="9">
        <v>396</v>
      </c>
      <c r="F6819" s="8" t="s">
        <v>1629</v>
      </c>
    </row>
    <row r="6820" spans="1:6" ht="15" x14ac:dyDescent="0.25">
      <c r="A6820" s="8" t="s">
        <v>1627</v>
      </c>
      <c r="B6820" s="8" t="s">
        <v>144</v>
      </c>
      <c r="C6820" s="8" t="s">
        <v>1629</v>
      </c>
      <c r="D6820" s="8" t="s">
        <v>7523</v>
      </c>
      <c r="E6820" s="9">
        <v>190</v>
      </c>
      <c r="F6820" s="8" t="s">
        <v>1629</v>
      </c>
    </row>
    <row r="6821" spans="1:6" ht="15" x14ac:dyDescent="0.25">
      <c r="A6821" s="8" t="s">
        <v>1627</v>
      </c>
      <c r="B6821" s="8" t="s">
        <v>144</v>
      </c>
      <c r="C6821" s="8" t="s">
        <v>1629</v>
      </c>
      <c r="D6821" s="8" t="s">
        <v>7524</v>
      </c>
      <c r="E6821" s="9">
        <v>414</v>
      </c>
      <c r="F6821" s="8" t="s">
        <v>1629</v>
      </c>
    </row>
    <row r="6822" spans="1:6" ht="15" x14ac:dyDescent="0.25">
      <c r="A6822" s="8" t="s">
        <v>1627</v>
      </c>
      <c r="B6822" s="8" t="s">
        <v>144</v>
      </c>
      <c r="C6822" s="8" t="s">
        <v>1629</v>
      </c>
      <c r="D6822" s="8" t="s">
        <v>7525</v>
      </c>
      <c r="E6822" s="9">
        <v>47</v>
      </c>
      <c r="F6822" s="8" t="s">
        <v>1629</v>
      </c>
    </row>
    <row r="6823" spans="1:6" ht="15" x14ac:dyDescent="0.25">
      <c r="A6823" s="8" t="s">
        <v>1627</v>
      </c>
      <c r="B6823" s="8" t="s">
        <v>144</v>
      </c>
      <c r="C6823" s="8" t="s">
        <v>1629</v>
      </c>
      <c r="D6823" s="8" t="s">
        <v>7526</v>
      </c>
      <c r="E6823" s="9">
        <v>271</v>
      </c>
      <c r="F6823" s="8" t="s">
        <v>1629</v>
      </c>
    </row>
    <row r="6824" spans="1:6" ht="15" x14ac:dyDescent="0.25">
      <c r="A6824" s="8" t="s">
        <v>1627</v>
      </c>
      <c r="B6824" s="8" t="s">
        <v>144</v>
      </c>
      <c r="C6824" s="8" t="s">
        <v>1629</v>
      </c>
      <c r="D6824" s="8" t="s">
        <v>7527</v>
      </c>
      <c r="E6824" s="9">
        <v>348</v>
      </c>
      <c r="F6824" s="8" t="s">
        <v>1629</v>
      </c>
    </row>
    <row r="6825" spans="1:6" ht="15" x14ac:dyDescent="0.25">
      <c r="A6825" s="8" t="s">
        <v>1627</v>
      </c>
      <c r="B6825" s="8" t="s">
        <v>144</v>
      </c>
      <c r="C6825" s="8" t="s">
        <v>1629</v>
      </c>
      <c r="D6825" s="8" t="s">
        <v>7515</v>
      </c>
      <c r="E6825" s="9">
        <v>2</v>
      </c>
      <c r="F6825" s="8" t="s">
        <v>1629</v>
      </c>
    </row>
    <row r="6826" spans="1:6" ht="15" x14ac:dyDescent="0.25">
      <c r="A6826" s="8" t="s">
        <v>1627</v>
      </c>
      <c r="B6826" s="8" t="s">
        <v>144</v>
      </c>
      <c r="C6826" s="8" t="s">
        <v>1629</v>
      </c>
      <c r="D6826" s="8" t="s">
        <v>7528</v>
      </c>
      <c r="E6826" s="9">
        <v>350</v>
      </c>
      <c r="F6826" s="8" t="s">
        <v>1629</v>
      </c>
    </row>
    <row r="6827" spans="1:6" ht="15" x14ac:dyDescent="0.25">
      <c r="A6827" s="8" t="s">
        <v>1627</v>
      </c>
      <c r="B6827" s="8" t="s">
        <v>144</v>
      </c>
      <c r="C6827" s="8" t="s">
        <v>1629</v>
      </c>
      <c r="D6827" s="8" t="s">
        <v>7529</v>
      </c>
      <c r="E6827" s="9">
        <v>480</v>
      </c>
      <c r="F6827" s="8" t="s">
        <v>1629</v>
      </c>
    </row>
    <row r="6828" spans="1:6" ht="15" x14ac:dyDescent="0.25">
      <c r="A6828" s="8" t="s">
        <v>1627</v>
      </c>
      <c r="B6828" s="8" t="s">
        <v>144</v>
      </c>
      <c r="C6828" s="8" t="s">
        <v>1629</v>
      </c>
      <c r="D6828" s="8" t="s">
        <v>7530</v>
      </c>
      <c r="E6828" s="9">
        <v>332</v>
      </c>
      <c r="F6828" s="8" t="s">
        <v>1629</v>
      </c>
    </row>
    <row r="6829" spans="1:6" ht="15" x14ac:dyDescent="0.25">
      <c r="A6829" s="8" t="s">
        <v>1627</v>
      </c>
      <c r="B6829" s="8" t="s">
        <v>144</v>
      </c>
      <c r="C6829" s="8" t="s">
        <v>1629</v>
      </c>
      <c r="D6829" s="8" t="s">
        <v>7531</v>
      </c>
      <c r="E6829" s="9">
        <v>325</v>
      </c>
      <c r="F6829" s="8" t="s">
        <v>1629</v>
      </c>
    </row>
    <row r="6830" spans="1:6" ht="15" x14ac:dyDescent="0.25">
      <c r="A6830" s="8" t="s">
        <v>1627</v>
      </c>
      <c r="B6830" s="8" t="s">
        <v>144</v>
      </c>
      <c r="C6830" s="8" t="s">
        <v>1629</v>
      </c>
      <c r="D6830" s="8" t="s">
        <v>7532</v>
      </c>
      <c r="E6830" s="9">
        <v>193</v>
      </c>
      <c r="F6830" s="8" t="s">
        <v>1629</v>
      </c>
    </row>
    <row r="6831" spans="1:6" ht="15" x14ac:dyDescent="0.25">
      <c r="A6831" s="8" t="s">
        <v>1627</v>
      </c>
      <c r="B6831" s="8" t="s">
        <v>144</v>
      </c>
      <c r="C6831" s="8" t="s">
        <v>1629</v>
      </c>
      <c r="D6831" s="8" t="s">
        <v>7516</v>
      </c>
      <c r="E6831" s="9">
        <v>275</v>
      </c>
      <c r="F6831" s="8" t="s">
        <v>1629</v>
      </c>
    </row>
    <row r="6832" spans="1:6" ht="15" x14ac:dyDescent="0.25">
      <c r="A6832" s="8" t="s">
        <v>1627</v>
      </c>
      <c r="B6832" s="8" t="s">
        <v>144</v>
      </c>
      <c r="C6832" s="8" t="s">
        <v>1629</v>
      </c>
      <c r="D6832" s="8" t="s">
        <v>7533</v>
      </c>
      <c r="E6832" s="9">
        <v>394</v>
      </c>
      <c r="F6832" s="8" t="s">
        <v>1629</v>
      </c>
    </row>
    <row r="6833" spans="1:6" ht="15" x14ac:dyDescent="0.25">
      <c r="A6833" s="8" t="s">
        <v>1627</v>
      </c>
      <c r="B6833" s="8" t="s">
        <v>144</v>
      </c>
      <c r="C6833" s="8" t="s">
        <v>1629</v>
      </c>
      <c r="D6833" s="8" t="s">
        <v>7534</v>
      </c>
      <c r="E6833" s="9">
        <v>366</v>
      </c>
      <c r="F6833" s="8" t="s">
        <v>1629</v>
      </c>
    </row>
    <row r="6834" spans="1:6" ht="15" x14ac:dyDescent="0.25">
      <c r="A6834" s="8" t="s">
        <v>1627</v>
      </c>
      <c r="B6834" s="8" t="s">
        <v>144</v>
      </c>
      <c r="C6834" s="8" t="s">
        <v>1629</v>
      </c>
      <c r="D6834" s="8" t="s">
        <v>7535</v>
      </c>
      <c r="E6834" s="9">
        <v>206</v>
      </c>
      <c r="F6834" s="8" t="s">
        <v>1629</v>
      </c>
    </row>
    <row r="6835" spans="1:6" ht="15" x14ac:dyDescent="0.25">
      <c r="A6835" s="8" t="s">
        <v>1627</v>
      </c>
      <c r="B6835" s="8" t="s">
        <v>144</v>
      </c>
      <c r="C6835" s="8" t="s">
        <v>1629</v>
      </c>
      <c r="D6835" s="8" t="s">
        <v>7536</v>
      </c>
      <c r="E6835" s="9">
        <v>344</v>
      </c>
      <c r="F6835" s="8" t="s">
        <v>1629</v>
      </c>
    </row>
    <row r="6836" spans="1:6" ht="15" x14ac:dyDescent="0.25">
      <c r="A6836" s="8" t="s">
        <v>1627</v>
      </c>
      <c r="B6836" s="8" t="s">
        <v>144</v>
      </c>
      <c r="C6836" s="8" t="s">
        <v>1629</v>
      </c>
      <c r="D6836" s="8" t="s">
        <v>7537</v>
      </c>
      <c r="E6836" s="9">
        <v>235</v>
      </c>
      <c r="F6836" s="8" t="s">
        <v>1629</v>
      </c>
    </row>
    <row r="6837" spans="1:6" ht="15" x14ac:dyDescent="0.25">
      <c r="A6837" s="8" t="s">
        <v>1627</v>
      </c>
      <c r="B6837" s="8" t="s">
        <v>144</v>
      </c>
      <c r="C6837" s="8" t="s">
        <v>1629</v>
      </c>
      <c r="D6837" s="8" t="s">
        <v>7538</v>
      </c>
      <c r="E6837" s="9">
        <v>336</v>
      </c>
      <c r="F6837" s="8" t="s">
        <v>1629</v>
      </c>
    </row>
    <row r="6838" spans="1:6" ht="15" x14ac:dyDescent="0.25">
      <c r="A6838" s="8" t="s">
        <v>1627</v>
      </c>
      <c r="B6838" s="8" t="s">
        <v>144</v>
      </c>
      <c r="C6838" s="8" t="s">
        <v>1629</v>
      </c>
      <c r="D6838" s="8" t="s">
        <v>7539</v>
      </c>
      <c r="E6838" s="9">
        <v>330</v>
      </c>
      <c r="F6838" s="8" t="s">
        <v>1629</v>
      </c>
    </row>
    <row r="6839" spans="1:6" ht="15" x14ac:dyDescent="0.25">
      <c r="A6839" s="8" t="s">
        <v>1627</v>
      </c>
      <c r="B6839" s="8" t="s">
        <v>144</v>
      </c>
      <c r="C6839" s="8" t="s">
        <v>1629</v>
      </c>
      <c r="D6839" s="8" t="s">
        <v>7540</v>
      </c>
      <c r="E6839" s="9">
        <v>439</v>
      </c>
      <c r="F6839" s="8" t="s">
        <v>1629</v>
      </c>
    </row>
    <row r="6840" spans="1:6" ht="15" x14ac:dyDescent="0.25">
      <c r="A6840" s="8" t="s">
        <v>1627</v>
      </c>
      <c r="B6840" s="8" t="s">
        <v>144</v>
      </c>
      <c r="C6840" s="8" t="s">
        <v>1629</v>
      </c>
      <c r="D6840" s="8" t="s">
        <v>7541</v>
      </c>
      <c r="E6840" s="9">
        <v>403</v>
      </c>
      <c r="F6840" s="8" t="s">
        <v>1629</v>
      </c>
    </row>
    <row r="6841" spans="1:6" ht="15" x14ac:dyDescent="0.25">
      <c r="A6841" s="8" t="s">
        <v>1627</v>
      </c>
      <c r="B6841" s="8" t="s">
        <v>144</v>
      </c>
      <c r="C6841" s="8" t="s">
        <v>1629</v>
      </c>
      <c r="D6841" s="8" t="s">
        <v>7542</v>
      </c>
      <c r="E6841" s="9">
        <v>258</v>
      </c>
      <c r="F6841" s="8" t="s">
        <v>1629</v>
      </c>
    </row>
    <row r="6842" spans="1:6" ht="15" x14ac:dyDescent="0.25">
      <c r="A6842" s="8" t="s">
        <v>1627</v>
      </c>
      <c r="B6842" s="8" t="s">
        <v>144</v>
      </c>
      <c r="C6842" s="8" t="s">
        <v>1629</v>
      </c>
      <c r="D6842" s="8" t="s">
        <v>7543</v>
      </c>
      <c r="E6842" s="9">
        <v>331</v>
      </c>
      <c r="F6842" s="8" t="s">
        <v>1629</v>
      </c>
    </row>
    <row r="6843" spans="1:6" ht="15" x14ac:dyDescent="0.25">
      <c r="A6843" s="8" t="s">
        <v>1627</v>
      </c>
      <c r="B6843" s="8" t="s">
        <v>144</v>
      </c>
      <c r="C6843" s="8" t="s">
        <v>1629</v>
      </c>
      <c r="D6843" s="8" t="s">
        <v>7544</v>
      </c>
      <c r="E6843" s="9">
        <v>483</v>
      </c>
      <c r="F6843" s="8" t="s">
        <v>1629</v>
      </c>
    </row>
    <row r="6844" spans="1:6" ht="15" x14ac:dyDescent="0.25">
      <c r="A6844" s="8" t="s">
        <v>1627</v>
      </c>
      <c r="B6844" s="8" t="s">
        <v>1808</v>
      </c>
      <c r="C6844" s="8" t="s">
        <v>1628</v>
      </c>
      <c r="D6844" s="8" t="s">
        <v>7545</v>
      </c>
      <c r="E6844" s="9">
        <v>357</v>
      </c>
      <c r="F6844" s="8" t="s">
        <v>1629</v>
      </c>
    </row>
    <row r="6845" spans="1:6" ht="15" x14ac:dyDescent="0.25">
      <c r="A6845" s="8" t="s">
        <v>1627</v>
      </c>
      <c r="B6845" s="8" t="s">
        <v>1808</v>
      </c>
      <c r="C6845" s="8" t="s">
        <v>1628</v>
      </c>
      <c r="D6845" s="8" t="s">
        <v>7546</v>
      </c>
      <c r="E6845" s="9">
        <v>360</v>
      </c>
      <c r="F6845" s="8" t="s">
        <v>1629</v>
      </c>
    </row>
    <row r="6846" spans="1:6" ht="15" x14ac:dyDescent="0.25">
      <c r="A6846" s="8" t="s">
        <v>1627</v>
      </c>
      <c r="B6846" s="8" t="s">
        <v>1808</v>
      </c>
      <c r="C6846" s="8" t="s">
        <v>1628</v>
      </c>
      <c r="D6846" s="8" t="s">
        <v>7547</v>
      </c>
      <c r="E6846" s="9">
        <v>373</v>
      </c>
      <c r="F6846" s="8" t="s">
        <v>1629</v>
      </c>
    </row>
    <row r="6847" spans="1:6" ht="15" x14ac:dyDescent="0.25">
      <c r="A6847" s="8" t="s">
        <v>1627</v>
      </c>
      <c r="B6847" s="8" t="s">
        <v>1808</v>
      </c>
      <c r="C6847" s="8" t="s">
        <v>1628</v>
      </c>
      <c r="D6847" s="8" t="s">
        <v>7548</v>
      </c>
      <c r="E6847" s="9">
        <v>385</v>
      </c>
      <c r="F6847" s="8" t="s">
        <v>1629</v>
      </c>
    </row>
    <row r="6848" spans="1:6" ht="15" x14ac:dyDescent="0.25">
      <c r="A6848" s="8" t="s">
        <v>1627</v>
      </c>
      <c r="B6848" s="8" t="s">
        <v>1808</v>
      </c>
      <c r="C6848" s="8" t="s">
        <v>1628</v>
      </c>
      <c r="D6848" s="8" t="s">
        <v>7549</v>
      </c>
      <c r="E6848" s="9">
        <v>563</v>
      </c>
      <c r="F6848" s="8" t="s">
        <v>1629</v>
      </c>
    </row>
    <row r="6849" spans="1:6" ht="15" x14ac:dyDescent="0.25">
      <c r="A6849" s="8" t="s">
        <v>1627</v>
      </c>
      <c r="B6849" s="8" t="s">
        <v>1808</v>
      </c>
      <c r="C6849" s="8" t="s">
        <v>1630</v>
      </c>
      <c r="D6849" s="8" t="s">
        <v>7550</v>
      </c>
      <c r="E6849" s="9">
        <v>300</v>
      </c>
      <c r="F6849" s="8" t="s">
        <v>1629</v>
      </c>
    </row>
    <row r="6850" spans="1:6" ht="15" x14ac:dyDescent="0.25">
      <c r="A6850" s="8" t="s">
        <v>1627</v>
      </c>
      <c r="B6850" s="8" t="s">
        <v>1808</v>
      </c>
      <c r="C6850" s="8" t="s">
        <v>1630</v>
      </c>
      <c r="D6850" s="8" t="s">
        <v>7551</v>
      </c>
      <c r="E6850" s="9">
        <v>302</v>
      </c>
      <c r="F6850" s="8" t="s">
        <v>1629</v>
      </c>
    </row>
    <row r="6851" spans="1:6" ht="15" x14ac:dyDescent="0.25">
      <c r="A6851" s="8" t="s">
        <v>1627</v>
      </c>
      <c r="B6851" s="8" t="s">
        <v>1808</v>
      </c>
      <c r="C6851" s="8" t="s">
        <v>1630</v>
      </c>
      <c r="D6851" s="8" t="s">
        <v>7552</v>
      </c>
      <c r="E6851" s="9">
        <v>350</v>
      </c>
      <c r="F6851" s="8" t="s">
        <v>1629</v>
      </c>
    </row>
    <row r="6852" spans="1:6" ht="15" x14ac:dyDescent="0.25">
      <c r="A6852" s="8" t="s">
        <v>1627</v>
      </c>
      <c r="B6852" s="8" t="s">
        <v>1808</v>
      </c>
      <c r="C6852" s="8" t="s">
        <v>1630</v>
      </c>
      <c r="D6852" s="8" t="s">
        <v>7553</v>
      </c>
      <c r="E6852" s="9">
        <v>345</v>
      </c>
      <c r="F6852" s="8" t="s">
        <v>1629</v>
      </c>
    </row>
    <row r="6853" spans="1:6" ht="15" x14ac:dyDescent="0.25">
      <c r="A6853" s="8" t="s">
        <v>1627</v>
      </c>
      <c r="B6853" s="8" t="s">
        <v>1808</v>
      </c>
      <c r="C6853" s="8" t="s">
        <v>1630</v>
      </c>
      <c r="D6853" s="8" t="s">
        <v>7554</v>
      </c>
      <c r="E6853" s="9">
        <v>460</v>
      </c>
      <c r="F6853" s="8" t="s">
        <v>1629</v>
      </c>
    </row>
    <row r="6854" spans="1:6" ht="15" x14ac:dyDescent="0.25">
      <c r="A6854" s="8" t="s">
        <v>1627</v>
      </c>
      <c r="B6854" s="8" t="s">
        <v>1808</v>
      </c>
      <c r="C6854" s="8" t="s">
        <v>1630</v>
      </c>
      <c r="D6854" s="8" t="s">
        <v>7555</v>
      </c>
      <c r="E6854" s="9">
        <v>422</v>
      </c>
      <c r="F6854" s="8" t="s">
        <v>1629</v>
      </c>
    </row>
    <row r="6855" spans="1:6" ht="15" x14ac:dyDescent="0.25">
      <c r="A6855" s="8" t="s">
        <v>1627</v>
      </c>
      <c r="B6855" s="8" t="s">
        <v>1808</v>
      </c>
      <c r="C6855" s="8" t="s">
        <v>1630</v>
      </c>
      <c r="D6855" s="8" t="s">
        <v>7556</v>
      </c>
      <c r="E6855" s="9">
        <v>354</v>
      </c>
      <c r="F6855" s="8" t="s">
        <v>1629</v>
      </c>
    </row>
    <row r="6856" spans="1:6" ht="15" x14ac:dyDescent="0.25">
      <c r="A6856" s="8" t="s">
        <v>1627</v>
      </c>
      <c r="B6856" s="8" t="s">
        <v>1808</v>
      </c>
      <c r="C6856" s="8" t="s">
        <v>1630</v>
      </c>
      <c r="D6856" s="8" t="s">
        <v>7557</v>
      </c>
      <c r="E6856" s="9">
        <v>293</v>
      </c>
      <c r="F6856" s="8" t="s">
        <v>1629</v>
      </c>
    </row>
    <row r="6857" spans="1:6" ht="15" x14ac:dyDescent="0.25">
      <c r="A6857" s="8" t="s">
        <v>1627</v>
      </c>
      <c r="B6857" s="8" t="s">
        <v>1808</v>
      </c>
      <c r="C6857" s="8" t="s">
        <v>1630</v>
      </c>
      <c r="D6857" s="8" t="s">
        <v>7558</v>
      </c>
      <c r="E6857" s="9">
        <v>309</v>
      </c>
      <c r="F6857" s="8" t="s">
        <v>1629</v>
      </c>
    </row>
    <row r="6858" spans="1:6" ht="15" x14ac:dyDescent="0.25">
      <c r="A6858" s="8" t="s">
        <v>1627</v>
      </c>
      <c r="B6858" s="8" t="s">
        <v>1808</v>
      </c>
      <c r="C6858" s="8" t="s">
        <v>1630</v>
      </c>
      <c r="D6858" s="8" t="s">
        <v>7559</v>
      </c>
      <c r="E6858" s="9">
        <v>797</v>
      </c>
      <c r="F6858" s="8" t="s">
        <v>1629</v>
      </c>
    </row>
    <row r="6859" spans="1:6" ht="15" x14ac:dyDescent="0.25">
      <c r="A6859" s="8" t="s">
        <v>1627</v>
      </c>
      <c r="B6859" s="8" t="s">
        <v>1808</v>
      </c>
      <c r="C6859" s="8" t="s">
        <v>1630</v>
      </c>
      <c r="D6859" s="8" t="s">
        <v>7560</v>
      </c>
      <c r="E6859" s="9">
        <v>356</v>
      </c>
      <c r="F6859" s="8" t="s">
        <v>1629</v>
      </c>
    </row>
    <row r="6860" spans="1:6" ht="15" x14ac:dyDescent="0.25">
      <c r="A6860" s="8" t="s">
        <v>1627</v>
      </c>
      <c r="B6860" s="8" t="s">
        <v>1808</v>
      </c>
      <c r="C6860" s="8" t="s">
        <v>1630</v>
      </c>
      <c r="D6860" s="8" t="s">
        <v>7561</v>
      </c>
      <c r="E6860" s="9">
        <v>387</v>
      </c>
      <c r="F6860" s="8" t="s">
        <v>1629</v>
      </c>
    </row>
    <row r="6861" spans="1:6" ht="15" x14ac:dyDescent="0.25">
      <c r="A6861" s="8" t="s">
        <v>1627</v>
      </c>
      <c r="B6861" s="8" t="s">
        <v>1808</v>
      </c>
      <c r="C6861" s="8" t="s">
        <v>1630</v>
      </c>
      <c r="D6861" s="8" t="s">
        <v>7562</v>
      </c>
      <c r="E6861" s="9">
        <v>189</v>
      </c>
      <c r="F6861" s="8" t="s">
        <v>1629</v>
      </c>
    </row>
    <row r="6862" spans="1:6" ht="15" x14ac:dyDescent="0.25">
      <c r="A6862" s="8" t="s">
        <v>1627</v>
      </c>
      <c r="B6862" s="8" t="s">
        <v>1808</v>
      </c>
      <c r="C6862" s="8" t="s">
        <v>1630</v>
      </c>
      <c r="D6862" s="8" t="s">
        <v>7563</v>
      </c>
      <c r="E6862" s="9">
        <v>266</v>
      </c>
      <c r="F6862" s="8" t="s">
        <v>1629</v>
      </c>
    </row>
    <row r="6863" spans="1:6" ht="15" x14ac:dyDescent="0.25">
      <c r="A6863" s="8" t="s">
        <v>1627</v>
      </c>
      <c r="B6863" s="8" t="s">
        <v>1808</v>
      </c>
      <c r="C6863" s="8" t="s">
        <v>1630</v>
      </c>
      <c r="D6863" s="8" t="s">
        <v>7564</v>
      </c>
      <c r="E6863" s="9">
        <v>303</v>
      </c>
      <c r="F6863" s="8" t="s">
        <v>1629</v>
      </c>
    </row>
    <row r="6864" spans="1:6" ht="15" x14ac:dyDescent="0.25">
      <c r="A6864" s="8" t="s">
        <v>1627</v>
      </c>
      <c r="B6864" s="8" t="s">
        <v>1808</v>
      </c>
      <c r="C6864" s="8" t="s">
        <v>1630</v>
      </c>
      <c r="D6864" s="8" t="s">
        <v>7565</v>
      </c>
      <c r="E6864" s="9">
        <v>260</v>
      </c>
      <c r="F6864" s="8" t="s">
        <v>1629</v>
      </c>
    </row>
    <row r="6865" spans="1:6" ht="15" x14ac:dyDescent="0.25">
      <c r="A6865" s="8" t="s">
        <v>1627</v>
      </c>
      <c r="B6865" s="8" t="s">
        <v>1808</v>
      </c>
      <c r="C6865" s="8" t="s">
        <v>1630</v>
      </c>
      <c r="D6865" s="8" t="s">
        <v>7566</v>
      </c>
      <c r="E6865" s="9">
        <v>363</v>
      </c>
      <c r="F6865" s="8" t="s">
        <v>1629</v>
      </c>
    </row>
    <row r="6866" spans="1:6" ht="15" x14ac:dyDescent="0.25">
      <c r="A6866" s="8" t="s">
        <v>1627</v>
      </c>
      <c r="B6866" s="8" t="s">
        <v>1808</v>
      </c>
      <c r="C6866" s="8" t="s">
        <v>1630</v>
      </c>
      <c r="D6866" s="8" t="s">
        <v>7567</v>
      </c>
      <c r="E6866" s="9">
        <v>257</v>
      </c>
      <c r="F6866" s="8" t="s">
        <v>1629</v>
      </c>
    </row>
    <row r="6867" spans="1:6" ht="15" x14ac:dyDescent="0.25">
      <c r="A6867" s="8" t="s">
        <v>1627</v>
      </c>
      <c r="B6867" s="8" t="s">
        <v>1808</v>
      </c>
      <c r="C6867" s="8" t="s">
        <v>1630</v>
      </c>
      <c r="D6867" s="8" t="s">
        <v>7568</v>
      </c>
      <c r="E6867" s="9">
        <v>167</v>
      </c>
      <c r="F6867" s="8" t="s">
        <v>1629</v>
      </c>
    </row>
    <row r="6868" spans="1:6" ht="15" x14ac:dyDescent="0.25">
      <c r="A6868" s="8" t="s">
        <v>1627</v>
      </c>
      <c r="B6868" s="8" t="s">
        <v>1808</v>
      </c>
      <c r="C6868" s="8" t="s">
        <v>1630</v>
      </c>
      <c r="D6868" s="8" t="s">
        <v>7569</v>
      </c>
      <c r="E6868" s="9">
        <v>263</v>
      </c>
      <c r="F6868" s="8" t="s">
        <v>1629</v>
      </c>
    </row>
    <row r="6869" spans="1:6" ht="15" x14ac:dyDescent="0.25">
      <c r="A6869" s="8" t="s">
        <v>1627</v>
      </c>
      <c r="B6869" s="8" t="s">
        <v>1808</v>
      </c>
      <c r="C6869" s="8" t="s">
        <v>1630</v>
      </c>
      <c r="D6869" s="8" t="s">
        <v>7570</v>
      </c>
      <c r="E6869" s="9">
        <v>204</v>
      </c>
      <c r="F6869" s="8" t="s">
        <v>1629</v>
      </c>
    </row>
    <row r="6870" spans="1:6" ht="15" x14ac:dyDescent="0.25">
      <c r="A6870" s="8" t="s">
        <v>1627</v>
      </c>
      <c r="B6870" s="8" t="s">
        <v>1808</v>
      </c>
      <c r="C6870" s="8" t="s">
        <v>1630</v>
      </c>
      <c r="D6870" s="8" t="s">
        <v>7571</v>
      </c>
      <c r="E6870" s="9">
        <v>309</v>
      </c>
      <c r="F6870" s="8" t="s">
        <v>1629</v>
      </c>
    </row>
    <row r="6871" spans="1:6" ht="15" x14ac:dyDescent="0.25">
      <c r="A6871" s="8" t="s">
        <v>1627</v>
      </c>
      <c r="B6871" s="8" t="s">
        <v>1808</v>
      </c>
      <c r="C6871" s="8" t="s">
        <v>1630</v>
      </c>
      <c r="D6871" s="8" t="s">
        <v>7572</v>
      </c>
      <c r="E6871" s="9">
        <v>457</v>
      </c>
      <c r="F6871" s="8" t="s">
        <v>1629</v>
      </c>
    </row>
    <row r="6872" spans="1:6" ht="15" x14ac:dyDescent="0.25">
      <c r="A6872" s="8" t="s">
        <v>1627</v>
      </c>
      <c r="B6872" s="8" t="s">
        <v>1808</v>
      </c>
      <c r="C6872" s="8" t="s">
        <v>1630</v>
      </c>
      <c r="D6872" s="8" t="s">
        <v>7573</v>
      </c>
      <c r="E6872" s="9">
        <v>113</v>
      </c>
      <c r="F6872" s="8" t="s">
        <v>1629</v>
      </c>
    </row>
    <row r="6873" spans="1:6" ht="15" x14ac:dyDescent="0.25">
      <c r="A6873" s="8" t="s">
        <v>1627</v>
      </c>
      <c r="B6873" s="8" t="s">
        <v>1808</v>
      </c>
      <c r="C6873" s="8" t="s">
        <v>1632</v>
      </c>
      <c r="D6873" s="8" t="s">
        <v>7574</v>
      </c>
      <c r="E6873" s="9">
        <v>384</v>
      </c>
      <c r="F6873" s="8" t="s">
        <v>1629</v>
      </c>
    </row>
    <row r="6874" spans="1:6" ht="15" x14ac:dyDescent="0.25">
      <c r="A6874" s="8" t="s">
        <v>1627</v>
      </c>
      <c r="B6874" s="8" t="s">
        <v>1808</v>
      </c>
      <c r="C6874" s="8" t="s">
        <v>1632</v>
      </c>
      <c r="D6874" s="8" t="s">
        <v>7575</v>
      </c>
      <c r="E6874" s="9">
        <v>341</v>
      </c>
      <c r="F6874" s="8" t="s">
        <v>1629</v>
      </c>
    </row>
    <row r="6875" spans="1:6" ht="15" x14ac:dyDescent="0.25">
      <c r="A6875" s="8" t="s">
        <v>1627</v>
      </c>
      <c r="B6875" s="8" t="s">
        <v>1808</v>
      </c>
      <c r="C6875" s="8" t="s">
        <v>1632</v>
      </c>
      <c r="D6875" s="8" t="s">
        <v>7576</v>
      </c>
      <c r="E6875" s="9">
        <v>364</v>
      </c>
      <c r="F6875" s="8" t="s">
        <v>1629</v>
      </c>
    </row>
    <row r="6876" spans="1:6" ht="15" x14ac:dyDescent="0.25">
      <c r="A6876" s="8" t="s">
        <v>1627</v>
      </c>
      <c r="B6876" s="8" t="s">
        <v>1808</v>
      </c>
      <c r="C6876" s="8" t="s">
        <v>1632</v>
      </c>
      <c r="D6876" s="8" t="s">
        <v>7577</v>
      </c>
      <c r="E6876" s="9">
        <v>194</v>
      </c>
      <c r="F6876" s="8" t="s">
        <v>1629</v>
      </c>
    </row>
    <row r="6877" spans="1:6" ht="15" x14ac:dyDescent="0.25">
      <c r="A6877" s="8" t="s">
        <v>1627</v>
      </c>
      <c r="B6877" s="8" t="s">
        <v>1808</v>
      </c>
      <c r="C6877" s="8" t="s">
        <v>1632</v>
      </c>
      <c r="D6877" s="8" t="s">
        <v>7578</v>
      </c>
      <c r="E6877" s="9">
        <v>398</v>
      </c>
      <c r="F6877" s="8" t="s">
        <v>1629</v>
      </c>
    </row>
    <row r="6878" spans="1:6" ht="15" x14ac:dyDescent="0.25">
      <c r="A6878" s="8" t="s">
        <v>1627</v>
      </c>
      <c r="B6878" s="8" t="s">
        <v>1808</v>
      </c>
      <c r="C6878" s="8" t="s">
        <v>1632</v>
      </c>
      <c r="D6878" s="8" t="s">
        <v>7579</v>
      </c>
      <c r="E6878" s="9">
        <v>275</v>
      </c>
      <c r="F6878" s="8" t="s">
        <v>1629</v>
      </c>
    </row>
    <row r="6879" spans="1:6" ht="15" x14ac:dyDescent="0.25">
      <c r="A6879" s="8" t="s">
        <v>1627</v>
      </c>
      <c r="B6879" s="8" t="s">
        <v>1808</v>
      </c>
      <c r="C6879" s="8" t="s">
        <v>1632</v>
      </c>
      <c r="D6879" s="8" t="s">
        <v>7580</v>
      </c>
      <c r="E6879" s="9">
        <v>398</v>
      </c>
      <c r="F6879" s="8" t="s">
        <v>1629</v>
      </c>
    </row>
    <row r="6880" spans="1:6" ht="15" x14ac:dyDescent="0.25">
      <c r="A6880" s="8" t="s">
        <v>1627</v>
      </c>
      <c r="B6880" s="8" t="s">
        <v>1808</v>
      </c>
      <c r="C6880" s="8" t="s">
        <v>1632</v>
      </c>
      <c r="D6880" s="8" t="s">
        <v>7581</v>
      </c>
      <c r="E6880" s="9">
        <v>330</v>
      </c>
      <c r="F6880" s="8" t="s">
        <v>1629</v>
      </c>
    </row>
    <row r="6881" spans="1:6" ht="15" x14ac:dyDescent="0.25">
      <c r="A6881" s="8" t="s">
        <v>1627</v>
      </c>
      <c r="B6881" s="8" t="s">
        <v>1808</v>
      </c>
      <c r="C6881" s="8" t="s">
        <v>1632</v>
      </c>
      <c r="D6881" s="8" t="s">
        <v>7582</v>
      </c>
      <c r="E6881" s="9">
        <v>349</v>
      </c>
      <c r="F6881" s="8" t="s">
        <v>1629</v>
      </c>
    </row>
    <row r="6882" spans="1:6" ht="15" x14ac:dyDescent="0.25">
      <c r="A6882" s="8" t="s">
        <v>1627</v>
      </c>
      <c r="B6882" s="8" t="s">
        <v>1808</v>
      </c>
      <c r="C6882" s="8" t="s">
        <v>1632</v>
      </c>
      <c r="D6882" s="8" t="s">
        <v>7583</v>
      </c>
      <c r="E6882" s="9">
        <v>304</v>
      </c>
      <c r="F6882" s="8" t="s">
        <v>1629</v>
      </c>
    </row>
    <row r="6883" spans="1:6" ht="15" x14ac:dyDescent="0.25">
      <c r="A6883" s="8" t="s">
        <v>1627</v>
      </c>
      <c r="B6883" s="8" t="s">
        <v>1808</v>
      </c>
      <c r="C6883" s="8" t="s">
        <v>1632</v>
      </c>
      <c r="D6883" s="8" t="s">
        <v>7584</v>
      </c>
      <c r="E6883" s="9">
        <v>447</v>
      </c>
      <c r="F6883" s="8" t="s">
        <v>1629</v>
      </c>
    </row>
    <row r="6884" spans="1:6" ht="15" x14ac:dyDescent="0.25">
      <c r="A6884" s="8" t="s">
        <v>1627</v>
      </c>
      <c r="B6884" s="8" t="s">
        <v>1808</v>
      </c>
      <c r="C6884" s="8" t="s">
        <v>1632</v>
      </c>
      <c r="D6884" s="8" t="s">
        <v>7585</v>
      </c>
      <c r="E6884" s="9">
        <v>239</v>
      </c>
      <c r="F6884" s="8" t="s">
        <v>1629</v>
      </c>
    </row>
    <row r="6885" spans="1:6" ht="15" x14ac:dyDescent="0.25">
      <c r="A6885" s="8" t="s">
        <v>1627</v>
      </c>
      <c r="B6885" s="8" t="s">
        <v>1808</v>
      </c>
      <c r="C6885" s="8" t="s">
        <v>1632</v>
      </c>
      <c r="D6885" s="8" t="s">
        <v>7586</v>
      </c>
      <c r="E6885" s="9">
        <v>296</v>
      </c>
      <c r="F6885" s="8" t="s">
        <v>1629</v>
      </c>
    </row>
    <row r="6886" spans="1:6" ht="15" x14ac:dyDescent="0.25">
      <c r="A6886" s="8" t="s">
        <v>1627</v>
      </c>
      <c r="B6886" s="8" t="s">
        <v>1808</v>
      </c>
      <c r="C6886" s="8" t="s">
        <v>1632</v>
      </c>
      <c r="D6886" s="8" t="s">
        <v>7559</v>
      </c>
      <c r="E6886" s="9">
        <v>383</v>
      </c>
      <c r="F6886" s="8" t="s">
        <v>1629</v>
      </c>
    </row>
    <row r="6887" spans="1:6" ht="15" x14ac:dyDescent="0.25">
      <c r="A6887" s="8" t="s">
        <v>1627</v>
      </c>
      <c r="B6887" s="8" t="s">
        <v>1808</v>
      </c>
      <c r="C6887" s="8" t="s">
        <v>1632</v>
      </c>
      <c r="D6887" s="8" t="s">
        <v>7587</v>
      </c>
      <c r="E6887" s="9">
        <v>491</v>
      </c>
      <c r="F6887" s="8" t="s">
        <v>1629</v>
      </c>
    </row>
    <row r="6888" spans="1:6" ht="15" x14ac:dyDescent="0.25">
      <c r="A6888" s="8" t="s">
        <v>1627</v>
      </c>
      <c r="B6888" s="8" t="s">
        <v>1808</v>
      </c>
      <c r="C6888" s="8" t="s">
        <v>1634</v>
      </c>
      <c r="D6888" s="8" t="s">
        <v>7588</v>
      </c>
      <c r="E6888" s="9">
        <v>240</v>
      </c>
      <c r="F6888" s="8" t="s">
        <v>1629</v>
      </c>
    </row>
    <row r="6889" spans="1:6" ht="15" x14ac:dyDescent="0.25">
      <c r="A6889" s="8" t="s">
        <v>1627</v>
      </c>
      <c r="B6889" s="8" t="s">
        <v>1808</v>
      </c>
      <c r="C6889" s="8" t="s">
        <v>1635</v>
      </c>
      <c r="D6889" s="8" t="s">
        <v>7589</v>
      </c>
      <c r="E6889" s="9">
        <v>187</v>
      </c>
      <c r="F6889" s="8" t="s">
        <v>1629</v>
      </c>
    </row>
    <row r="6890" spans="1:6" ht="15" x14ac:dyDescent="0.25">
      <c r="A6890" s="8" t="s">
        <v>1627</v>
      </c>
      <c r="B6890" s="8" t="s">
        <v>1808</v>
      </c>
      <c r="C6890" s="8" t="s">
        <v>1635</v>
      </c>
      <c r="D6890" s="8" t="s">
        <v>7590</v>
      </c>
      <c r="E6890" s="9">
        <v>234</v>
      </c>
      <c r="F6890" s="8" t="s">
        <v>1629</v>
      </c>
    </row>
    <row r="6891" spans="1:6" ht="15" x14ac:dyDescent="0.25">
      <c r="A6891" s="8" t="s">
        <v>1627</v>
      </c>
      <c r="B6891" s="8" t="s">
        <v>1808</v>
      </c>
      <c r="C6891" s="8" t="s">
        <v>1635</v>
      </c>
      <c r="D6891" s="8" t="s">
        <v>7591</v>
      </c>
      <c r="E6891" s="9">
        <v>197</v>
      </c>
      <c r="F6891" s="8" t="s">
        <v>1629</v>
      </c>
    </row>
    <row r="6892" spans="1:6" ht="15" x14ac:dyDescent="0.25">
      <c r="A6892" s="8" t="s">
        <v>1627</v>
      </c>
      <c r="B6892" s="8" t="s">
        <v>1808</v>
      </c>
      <c r="C6892" s="8" t="s">
        <v>1639</v>
      </c>
      <c r="D6892" s="8" t="s">
        <v>7592</v>
      </c>
      <c r="E6892" s="9">
        <v>45</v>
      </c>
      <c r="F6892" s="8" t="s">
        <v>1629</v>
      </c>
    </row>
    <row r="6893" spans="1:6" ht="15" x14ac:dyDescent="0.25">
      <c r="A6893" s="8" t="s">
        <v>1627</v>
      </c>
      <c r="B6893" s="8" t="s">
        <v>1808</v>
      </c>
      <c r="C6893" s="8" t="s">
        <v>1641</v>
      </c>
      <c r="D6893" s="8" t="s">
        <v>7593</v>
      </c>
      <c r="E6893" s="9">
        <v>286</v>
      </c>
      <c r="F6893" s="8" t="s">
        <v>1629</v>
      </c>
    </row>
    <row r="6894" spans="1:6" ht="15" x14ac:dyDescent="0.25">
      <c r="A6894" s="8" t="s">
        <v>1627</v>
      </c>
      <c r="B6894" s="8" t="s">
        <v>1808</v>
      </c>
      <c r="C6894" s="8" t="s">
        <v>1641</v>
      </c>
      <c r="D6894" s="8" t="s">
        <v>7594</v>
      </c>
      <c r="E6894" s="9">
        <v>224</v>
      </c>
      <c r="F6894" s="8" t="s">
        <v>1629</v>
      </c>
    </row>
    <row r="6895" spans="1:6" ht="15" x14ac:dyDescent="0.25">
      <c r="A6895" s="8" t="s">
        <v>1627</v>
      </c>
      <c r="B6895" s="8" t="s">
        <v>1808</v>
      </c>
      <c r="C6895" s="8" t="s">
        <v>1641</v>
      </c>
      <c r="D6895" s="8" t="s">
        <v>7595</v>
      </c>
      <c r="E6895" s="9">
        <v>251</v>
      </c>
      <c r="F6895" s="8" t="s">
        <v>1629</v>
      </c>
    </row>
    <row r="6896" spans="1:6" ht="15" x14ac:dyDescent="0.25">
      <c r="A6896" s="8" t="s">
        <v>1627</v>
      </c>
      <c r="B6896" s="8" t="s">
        <v>1808</v>
      </c>
      <c r="C6896" s="8" t="s">
        <v>1641</v>
      </c>
      <c r="D6896" s="8" t="s">
        <v>7596</v>
      </c>
      <c r="E6896" s="9">
        <v>263</v>
      </c>
      <c r="F6896" s="8" t="s">
        <v>1629</v>
      </c>
    </row>
    <row r="6897" spans="1:6" ht="15" x14ac:dyDescent="0.25">
      <c r="A6897" s="8" t="s">
        <v>1627</v>
      </c>
      <c r="B6897" s="8" t="s">
        <v>1808</v>
      </c>
      <c r="C6897" s="8" t="s">
        <v>1641</v>
      </c>
      <c r="D6897" s="8" t="s">
        <v>7597</v>
      </c>
      <c r="E6897" s="9">
        <v>385</v>
      </c>
      <c r="F6897" s="8" t="s">
        <v>1629</v>
      </c>
    </row>
    <row r="6898" spans="1:6" ht="15" x14ac:dyDescent="0.25">
      <c r="A6898" s="8" t="s">
        <v>1627</v>
      </c>
      <c r="B6898" s="8" t="s">
        <v>1808</v>
      </c>
      <c r="C6898" s="8" t="s">
        <v>1641</v>
      </c>
      <c r="D6898" s="8" t="s">
        <v>7598</v>
      </c>
      <c r="E6898" s="9">
        <v>294</v>
      </c>
      <c r="F6898" s="8" t="s">
        <v>1629</v>
      </c>
    </row>
    <row r="6899" spans="1:6" ht="15" x14ac:dyDescent="0.25">
      <c r="A6899" s="8" t="s">
        <v>1627</v>
      </c>
      <c r="B6899" s="8" t="s">
        <v>1808</v>
      </c>
      <c r="C6899" s="8" t="s">
        <v>1641</v>
      </c>
      <c r="D6899" s="8" t="s">
        <v>7599</v>
      </c>
      <c r="E6899" s="9">
        <v>421</v>
      </c>
      <c r="F6899" s="8" t="s">
        <v>1629</v>
      </c>
    </row>
    <row r="6900" spans="1:6" ht="15" x14ac:dyDescent="0.25">
      <c r="A6900" s="8" t="s">
        <v>1627</v>
      </c>
      <c r="B6900" s="8" t="s">
        <v>1808</v>
      </c>
      <c r="C6900" s="8" t="s">
        <v>1641</v>
      </c>
      <c r="D6900" s="8" t="s">
        <v>7600</v>
      </c>
      <c r="E6900" s="9">
        <v>481</v>
      </c>
      <c r="F6900" s="8" t="s">
        <v>1629</v>
      </c>
    </row>
    <row r="6901" spans="1:6" ht="15" x14ac:dyDescent="0.25">
      <c r="A6901" s="8" t="s">
        <v>1627</v>
      </c>
      <c r="B6901" s="8" t="s">
        <v>1808</v>
      </c>
      <c r="C6901" s="8" t="s">
        <v>1641</v>
      </c>
      <c r="D6901" s="8" t="s">
        <v>7601</v>
      </c>
      <c r="E6901" s="9">
        <v>393</v>
      </c>
      <c r="F6901" s="8" t="s">
        <v>1629</v>
      </c>
    </row>
    <row r="6902" spans="1:6" ht="15" x14ac:dyDescent="0.25">
      <c r="A6902" s="8" t="s">
        <v>1627</v>
      </c>
      <c r="B6902" s="8" t="s">
        <v>1808</v>
      </c>
      <c r="C6902" s="8" t="s">
        <v>1641</v>
      </c>
      <c r="D6902" s="8" t="s">
        <v>7602</v>
      </c>
      <c r="E6902" s="9">
        <v>174</v>
      </c>
      <c r="F6902" s="8" t="s">
        <v>1629</v>
      </c>
    </row>
    <row r="6903" spans="1:6" ht="15" x14ac:dyDescent="0.25">
      <c r="A6903" s="8" t="s">
        <v>1627</v>
      </c>
      <c r="B6903" s="8" t="s">
        <v>1808</v>
      </c>
      <c r="C6903" s="8" t="s">
        <v>1641</v>
      </c>
      <c r="D6903" s="8" t="s">
        <v>7603</v>
      </c>
      <c r="E6903" s="9">
        <v>232</v>
      </c>
      <c r="F6903" s="8" t="s">
        <v>1629</v>
      </c>
    </row>
    <row r="6904" spans="1:6" ht="15" x14ac:dyDescent="0.25">
      <c r="A6904" s="8" t="s">
        <v>1627</v>
      </c>
      <c r="B6904" s="8" t="s">
        <v>1808</v>
      </c>
      <c r="C6904" s="8" t="s">
        <v>1641</v>
      </c>
      <c r="D6904" s="8" t="s">
        <v>7604</v>
      </c>
      <c r="E6904" s="9">
        <v>207</v>
      </c>
      <c r="F6904" s="8" t="s">
        <v>1629</v>
      </c>
    </row>
    <row r="6905" spans="1:6" ht="15" x14ac:dyDescent="0.25">
      <c r="A6905" s="8" t="s">
        <v>1627</v>
      </c>
      <c r="B6905" s="8" t="s">
        <v>1808</v>
      </c>
      <c r="C6905" s="8" t="s">
        <v>1641</v>
      </c>
      <c r="D6905" s="8" t="s">
        <v>7605</v>
      </c>
      <c r="E6905" s="9">
        <v>326</v>
      </c>
      <c r="F6905" s="8" t="s">
        <v>1629</v>
      </c>
    </row>
    <row r="6906" spans="1:6" ht="15" x14ac:dyDescent="0.25">
      <c r="A6906" s="8" t="s">
        <v>1627</v>
      </c>
      <c r="B6906" s="8" t="s">
        <v>1808</v>
      </c>
      <c r="C6906" s="8" t="s">
        <v>1641</v>
      </c>
      <c r="D6906" s="8" t="s">
        <v>7606</v>
      </c>
      <c r="E6906" s="9">
        <v>323</v>
      </c>
      <c r="F6906" s="8" t="s">
        <v>1629</v>
      </c>
    </row>
    <row r="6907" spans="1:6" ht="15" x14ac:dyDescent="0.25">
      <c r="A6907" s="8" t="s">
        <v>1627</v>
      </c>
      <c r="B6907" s="8" t="s">
        <v>1808</v>
      </c>
      <c r="C6907" s="8" t="s">
        <v>1641</v>
      </c>
      <c r="D6907" s="8" t="s">
        <v>7607</v>
      </c>
      <c r="E6907" s="9">
        <v>342</v>
      </c>
      <c r="F6907" s="8" t="s">
        <v>1629</v>
      </c>
    </row>
    <row r="6908" spans="1:6" ht="15" x14ac:dyDescent="0.25">
      <c r="A6908" s="8" t="s">
        <v>1627</v>
      </c>
      <c r="B6908" s="8" t="s">
        <v>1808</v>
      </c>
      <c r="C6908" s="8" t="s">
        <v>1641</v>
      </c>
      <c r="D6908" s="8" t="s">
        <v>7608</v>
      </c>
      <c r="E6908" s="9">
        <v>293</v>
      </c>
      <c r="F6908" s="8" t="s">
        <v>1629</v>
      </c>
    </row>
    <row r="6909" spans="1:6" ht="15" x14ac:dyDescent="0.25">
      <c r="A6909" s="8" t="s">
        <v>1627</v>
      </c>
      <c r="B6909" s="8" t="s">
        <v>1808</v>
      </c>
      <c r="C6909" s="8" t="s">
        <v>1641</v>
      </c>
      <c r="D6909" s="8" t="s">
        <v>7609</v>
      </c>
      <c r="E6909" s="9">
        <v>283</v>
      </c>
      <c r="F6909" s="8" t="s">
        <v>1629</v>
      </c>
    </row>
    <row r="6910" spans="1:6" ht="15" x14ac:dyDescent="0.25">
      <c r="A6910" s="8" t="s">
        <v>1627</v>
      </c>
      <c r="B6910" s="8" t="s">
        <v>1808</v>
      </c>
      <c r="C6910" s="8" t="s">
        <v>1641</v>
      </c>
      <c r="D6910" s="8" t="s">
        <v>7610</v>
      </c>
      <c r="E6910" s="9">
        <v>320</v>
      </c>
      <c r="F6910" s="8" t="s">
        <v>1629</v>
      </c>
    </row>
    <row r="6911" spans="1:6" ht="15" x14ac:dyDescent="0.25">
      <c r="A6911" s="8" t="s">
        <v>1627</v>
      </c>
      <c r="B6911" s="8" t="s">
        <v>1808</v>
      </c>
      <c r="C6911" s="8" t="s">
        <v>1641</v>
      </c>
      <c r="D6911" s="8" t="s">
        <v>7611</v>
      </c>
      <c r="E6911" s="9">
        <v>233</v>
      </c>
      <c r="F6911" s="8" t="s">
        <v>1629</v>
      </c>
    </row>
    <row r="6912" spans="1:6" ht="15" x14ac:dyDescent="0.25">
      <c r="A6912" s="8" t="s">
        <v>1627</v>
      </c>
      <c r="B6912" s="8" t="s">
        <v>1808</v>
      </c>
      <c r="C6912" s="8" t="s">
        <v>1641</v>
      </c>
      <c r="D6912" s="8" t="s">
        <v>7612</v>
      </c>
      <c r="E6912" s="9">
        <v>231</v>
      </c>
      <c r="F6912" s="8" t="s">
        <v>1629</v>
      </c>
    </row>
    <row r="6913" spans="1:6" ht="15" x14ac:dyDescent="0.25">
      <c r="A6913" s="8" t="s">
        <v>1627</v>
      </c>
      <c r="B6913" s="8" t="s">
        <v>1808</v>
      </c>
      <c r="C6913" s="8" t="s">
        <v>1641</v>
      </c>
      <c r="D6913" s="8" t="s">
        <v>7613</v>
      </c>
      <c r="E6913" s="9">
        <v>261</v>
      </c>
      <c r="F6913" s="8" t="s">
        <v>1629</v>
      </c>
    </row>
    <row r="6914" spans="1:6" ht="15" x14ac:dyDescent="0.25">
      <c r="A6914" s="8" t="s">
        <v>1627</v>
      </c>
      <c r="B6914" s="8" t="s">
        <v>1808</v>
      </c>
      <c r="C6914" s="8" t="s">
        <v>1641</v>
      </c>
      <c r="D6914" s="8" t="s">
        <v>7614</v>
      </c>
      <c r="E6914" s="9">
        <v>265</v>
      </c>
      <c r="F6914" s="8" t="s">
        <v>1629</v>
      </c>
    </row>
    <row r="6915" spans="1:6" ht="15" x14ac:dyDescent="0.25">
      <c r="A6915" s="8" t="s">
        <v>1627</v>
      </c>
      <c r="B6915" s="8" t="s">
        <v>1809</v>
      </c>
      <c r="C6915" s="8" t="s">
        <v>1644</v>
      </c>
      <c r="D6915" s="8" t="s">
        <v>7615</v>
      </c>
      <c r="E6915" s="9">
        <v>1762</v>
      </c>
      <c r="F6915" s="8" t="s">
        <v>1629</v>
      </c>
    </row>
    <row r="6916" spans="1:6" ht="15" x14ac:dyDescent="0.25">
      <c r="A6916" s="8" t="s">
        <v>1627</v>
      </c>
      <c r="B6916" s="8" t="s">
        <v>1809</v>
      </c>
      <c r="C6916" s="8" t="s">
        <v>1644</v>
      </c>
      <c r="D6916" s="8" t="s">
        <v>7616</v>
      </c>
      <c r="E6916" s="9">
        <v>314</v>
      </c>
      <c r="F6916" s="8" t="s">
        <v>1629</v>
      </c>
    </row>
    <row r="6917" spans="1:6" ht="15" x14ac:dyDescent="0.25">
      <c r="A6917" s="8" t="s">
        <v>1627</v>
      </c>
      <c r="B6917" s="8" t="s">
        <v>1809</v>
      </c>
      <c r="C6917" s="8" t="s">
        <v>1644</v>
      </c>
      <c r="D6917" s="8" t="s">
        <v>7617</v>
      </c>
      <c r="E6917" s="9">
        <v>400</v>
      </c>
      <c r="F6917" s="8" t="s">
        <v>1629</v>
      </c>
    </row>
    <row r="6918" spans="1:6" ht="15" x14ac:dyDescent="0.25">
      <c r="A6918" s="8" t="s">
        <v>1627</v>
      </c>
      <c r="B6918" s="8" t="s">
        <v>1809</v>
      </c>
      <c r="C6918" s="8" t="s">
        <v>1644</v>
      </c>
      <c r="D6918" s="8" t="s">
        <v>7618</v>
      </c>
      <c r="E6918" s="9">
        <v>392</v>
      </c>
      <c r="F6918" s="8" t="s">
        <v>1629</v>
      </c>
    </row>
    <row r="6919" spans="1:6" ht="15" x14ac:dyDescent="0.25">
      <c r="A6919" s="8" t="s">
        <v>1627</v>
      </c>
      <c r="B6919" s="8" t="s">
        <v>1809</v>
      </c>
      <c r="C6919" s="8" t="s">
        <v>1644</v>
      </c>
      <c r="D6919" s="8" t="s">
        <v>7619</v>
      </c>
      <c r="E6919" s="9">
        <v>299</v>
      </c>
      <c r="F6919" s="8" t="s">
        <v>1629</v>
      </c>
    </row>
    <row r="6920" spans="1:6" ht="15" x14ac:dyDescent="0.25">
      <c r="A6920" s="8" t="s">
        <v>1627</v>
      </c>
      <c r="B6920" s="8" t="s">
        <v>1809</v>
      </c>
      <c r="C6920" s="8" t="s">
        <v>1644</v>
      </c>
      <c r="D6920" s="8" t="s">
        <v>7620</v>
      </c>
      <c r="E6920" s="9">
        <v>394</v>
      </c>
      <c r="F6920" s="8" t="s">
        <v>1629</v>
      </c>
    </row>
    <row r="6921" spans="1:6" ht="15" x14ac:dyDescent="0.25">
      <c r="A6921" s="8" t="s">
        <v>1627</v>
      </c>
      <c r="B6921" s="8" t="s">
        <v>1809</v>
      </c>
      <c r="C6921" s="8" t="s">
        <v>1644</v>
      </c>
      <c r="D6921" s="8" t="s">
        <v>7621</v>
      </c>
      <c r="E6921" s="9">
        <v>242</v>
      </c>
      <c r="F6921" s="8" t="s">
        <v>1629</v>
      </c>
    </row>
    <row r="6922" spans="1:6" ht="15" x14ac:dyDescent="0.25">
      <c r="A6922" s="8" t="s">
        <v>1627</v>
      </c>
      <c r="B6922" s="8" t="s">
        <v>1809</v>
      </c>
      <c r="C6922" s="8" t="s">
        <v>1644</v>
      </c>
      <c r="D6922" s="8" t="s">
        <v>7622</v>
      </c>
      <c r="E6922" s="9">
        <v>282</v>
      </c>
      <c r="F6922" s="8" t="s">
        <v>1629</v>
      </c>
    </row>
    <row r="6923" spans="1:6" ht="15" x14ac:dyDescent="0.25">
      <c r="A6923" s="8" t="s">
        <v>1627</v>
      </c>
      <c r="B6923" s="8" t="s">
        <v>1809</v>
      </c>
      <c r="C6923" s="8" t="s">
        <v>1644</v>
      </c>
      <c r="D6923" s="8" t="s">
        <v>7623</v>
      </c>
      <c r="E6923" s="9">
        <v>318</v>
      </c>
      <c r="F6923" s="8" t="s">
        <v>1629</v>
      </c>
    </row>
    <row r="6924" spans="1:6" ht="15" x14ac:dyDescent="0.25">
      <c r="A6924" s="8" t="s">
        <v>1627</v>
      </c>
      <c r="B6924" s="8" t="s">
        <v>1809</v>
      </c>
      <c r="C6924" s="8" t="s">
        <v>1644</v>
      </c>
      <c r="D6924" s="8" t="s">
        <v>7624</v>
      </c>
      <c r="E6924" s="9">
        <v>215</v>
      </c>
      <c r="F6924" s="8" t="s">
        <v>1629</v>
      </c>
    </row>
    <row r="6925" spans="1:6" ht="15" x14ac:dyDescent="0.25">
      <c r="A6925" s="8" t="s">
        <v>1627</v>
      </c>
      <c r="B6925" s="8" t="s">
        <v>1809</v>
      </c>
      <c r="C6925" s="8" t="s">
        <v>1644</v>
      </c>
      <c r="D6925" s="8" t="s">
        <v>7625</v>
      </c>
      <c r="E6925" s="9">
        <v>200</v>
      </c>
      <c r="F6925" s="8" t="s">
        <v>1629</v>
      </c>
    </row>
    <row r="6926" spans="1:6" ht="15" x14ac:dyDescent="0.25">
      <c r="A6926" s="8" t="s">
        <v>1627</v>
      </c>
      <c r="B6926" s="8" t="s">
        <v>1809</v>
      </c>
      <c r="C6926" s="8" t="s">
        <v>1644</v>
      </c>
      <c r="D6926" s="8" t="s">
        <v>7626</v>
      </c>
      <c r="E6926" s="9">
        <v>200</v>
      </c>
      <c r="F6926" s="8" t="s">
        <v>1629</v>
      </c>
    </row>
    <row r="6927" spans="1:6" ht="15" x14ac:dyDescent="0.25">
      <c r="A6927" s="8" t="s">
        <v>1627</v>
      </c>
      <c r="B6927" s="8" t="s">
        <v>1809</v>
      </c>
      <c r="C6927" s="8" t="s">
        <v>1644</v>
      </c>
      <c r="D6927" s="8" t="s">
        <v>7627</v>
      </c>
      <c r="E6927" s="9">
        <v>222</v>
      </c>
      <c r="F6927" s="8" t="s">
        <v>1629</v>
      </c>
    </row>
    <row r="6928" spans="1:6" ht="15" x14ac:dyDescent="0.25">
      <c r="A6928" s="8" t="s">
        <v>1627</v>
      </c>
      <c r="B6928" s="8" t="s">
        <v>1809</v>
      </c>
      <c r="C6928" s="8" t="s">
        <v>1644</v>
      </c>
      <c r="D6928" s="8" t="s">
        <v>7628</v>
      </c>
      <c r="E6928" s="9">
        <v>282</v>
      </c>
      <c r="F6928" s="8" t="s">
        <v>1629</v>
      </c>
    </row>
    <row r="6929" spans="1:6" ht="15" x14ac:dyDescent="0.25">
      <c r="A6929" s="8" t="s">
        <v>1627</v>
      </c>
      <c r="B6929" s="8" t="s">
        <v>1809</v>
      </c>
      <c r="C6929" s="8" t="s">
        <v>1644</v>
      </c>
      <c r="D6929" s="8" t="s">
        <v>7629</v>
      </c>
      <c r="E6929" s="9">
        <v>181</v>
      </c>
      <c r="F6929" s="8" t="s">
        <v>1629</v>
      </c>
    </row>
    <row r="6930" spans="1:6" ht="15" x14ac:dyDescent="0.25">
      <c r="A6930" s="8" t="s">
        <v>1627</v>
      </c>
      <c r="B6930" s="8" t="s">
        <v>1809</v>
      </c>
      <c r="C6930" s="8" t="s">
        <v>1644</v>
      </c>
      <c r="D6930" s="8" t="s">
        <v>7630</v>
      </c>
      <c r="E6930" s="9">
        <v>29</v>
      </c>
      <c r="F6930" s="8" t="s">
        <v>1629</v>
      </c>
    </row>
    <row r="6931" spans="1:6" ht="15" x14ac:dyDescent="0.25">
      <c r="A6931" s="8" t="s">
        <v>1627</v>
      </c>
      <c r="B6931" s="8" t="s">
        <v>1809</v>
      </c>
      <c r="C6931" s="8" t="s">
        <v>1644</v>
      </c>
      <c r="D6931" s="8" t="s">
        <v>7631</v>
      </c>
      <c r="E6931" s="9">
        <v>274</v>
      </c>
      <c r="F6931" s="8" t="s">
        <v>1629</v>
      </c>
    </row>
    <row r="6932" spans="1:6" ht="15" x14ac:dyDescent="0.25">
      <c r="A6932" s="8" t="s">
        <v>1627</v>
      </c>
      <c r="B6932" s="8" t="s">
        <v>1809</v>
      </c>
      <c r="C6932" s="8" t="s">
        <v>1644</v>
      </c>
      <c r="D6932" s="8" t="s">
        <v>7632</v>
      </c>
      <c r="E6932" s="9">
        <v>227</v>
      </c>
      <c r="F6932" s="8" t="s">
        <v>1629</v>
      </c>
    </row>
    <row r="6933" spans="1:6" ht="15" x14ac:dyDescent="0.25">
      <c r="A6933" s="8" t="s">
        <v>1627</v>
      </c>
      <c r="B6933" s="8" t="s">
        <v>1809</v>
      </c>
      <c r="C6933" s="8" t="s">
        <v>1644</v>
      </c>
      <c r="D6933" s="8" t="s">
        <v>7633</v>
      </c>
      <c r="E6933" s="9">
        <v>343</v>
      </c>
      <c r="F6933" s="8" t="s">
        <v>1629</v>
      </c>
    </row>
    <row r="6934" spans="1:6" ht="15" x14ac:dyDescent="0.25">
      <c r="A6934" s="8" t="s">
        <v>1627</v>
      </c>
      <c r="B6934" s="8" t="s">
        <v>1809</v>
      </c>
      <c r="C6934" s="8" t="s">
        <v>1644</v>
      </c>
      <c r="D6934" s="8" t="s">
        <v>7634</v>
      </c>
      <c r="E6934" s="9">
        <v>291</v>
      </c>
      <c r="F6934" s="8" t="s">
        <v>1629</v>
      </c>
    </row>
    <row r="6935" spans="1:6" ht="15" x14ac:dyDescent="0.25">
      <c r="A6935" s="8" t="s">
        <v>1627</v>
      </c>
      <c r="B6935" s="8" t="s">
        <v>1809</v>
      </c>
      <c r="C6935" s="8" t="s">
        <v>1644</v>
      </c>
      <c r="D6935" s="8" t="s">
        <v>7635</v>
      </c>
      <c r="E6935" s="9">
        <v>245</v>
      </c>
      <c r="F6935" s="8" t="s">
        <v>1629</v>
      </c>
    </row>
    <row r="6936" spans="1:6" ht="15" x14ac:dyDescent="0.25">
      <c r="A6936" s="8" t="s">
        <v>1627</v>
      </c>
      <c r="B6936" s="8" t="s">
        <v>1809</v>
      </c>
      <c r="C6936" s="8" t="s">
        <v>1648</v>
      </c>
      <c r="D6936" s="8" t="s">
        <v>7636</v>
      </c>
      <c r="E6936" s="9">
        <v>411</v>
      </c>
      <c r="F6936" s="8" t="s">
        <v>1629</v>
      </c>
    </row>
    <row r="6937" spans="1:6" ht="15" x14ac:dyDescent="0.25">
      <c r="A6937" s="8" t="s">
        <v>1627</v>
      </c>
      <c r="B6937" s="8" t="s">
        <v>1809</v>
      </c>
      <c r="C6937" s="8" t="s">
        <v>1648</v>
      </c>
      <c r="D6937" s="8" t="s">
        <v>7637</v>
      </c>
      <c r="E6937" s="9">
        <v>412</v>
      </c>
      <c r="F6937" s="8" t="s">
        <v>1629</v>
      </c>
    </row>
    <row r="6938" spans="1:6" ht="15" x14ac:dyDescent="0.25">
      <c r="A6938" s="8" t="s">
        <v>1627</v>
      </c>
      <c r="B6938" s="8" t="s">
        <v>1809</v>
      </c>
      <c r="C6938" s="8" t="s">
        <v>1648</v>
      </c>
      <c r="D6938" s="8" t="s">
        <v>7638</v>
      </c>
      <c r="E6938" s="9">
        <v>301</v>
      </c>
      <c r="F6938" s="8" t="s">
        <v>1629</v>
      </c>
    </row>
    <row r="6939" spans="1:6" ht="15" x14ac:dyDescent="0.25">
      <c r="A6939" s="8" t="s">
        <v>1627</v>
      </c>
      <c r="B6939" s="8" t="s">
        <v>1809</v>
      </c>
      <c r="C6939" s="8" t="s">
        <v>1648</v>
      </c>
      <c r="D6939" s="8" t="s">
        <v>7639</v>
      </c>
      <c r="E6939" s="9">
        <v>257</v>
      </c>
      <c r="F6939" s="8" t="s">
        <v>1629</v>
      </c>
    </row>
    <row r="6940" spans="1:6" ht="15" x14ac:dyDescent="0.25">
      <c r="A6940" s="8" t="s">
        <v>1627</v>
      </c>
      <c r="B6940" s="8" t="s">
        <v>1809</v>
      </c>
      <c r="C6940" s="8" t="s">
        <v>1648</v>
      </c>
      <c r="D6940" s="8" t="s">
        <v>7640</v>
      </c>
      <c r="E6940" s="9">
        <v>433</v>
      </c>
      <c r="F6940" s="8" t="s">
        <v>1629</v>
      </c>
    </row>
    <row r="6941" spans="1:6" ht="15" x14ac:dyDescent="0.25">
      <c r="A6941" s="8" t="s">
        <v>1627</v>
      </c>
      <c r="B6941" s="8" t="s">
        <v>1809</v>
      </c>
      <c r="C6941" s="8" t="s">
        <v>1648</v>
      </c>
      <c r="D6941" s="8" t="s">
        <v>7641</v>
      </c>
      <c r="E6941" s="9">
        <v>246</v>
      </c>
      <c r="F6941" s="8" t="s">
        <v>1629</v>
      </c>
    </row>
    <row r="6942" spans="1:6" ht="15" x14ac:dyDescent="0.25">
      <c r="A6942" s="8" t="s">
        <v>1627</v>
      </c>
      <c r="B6942" s="8" t="s">
        <v>1809</v>
      </c>
      <c r="C6942" s="8" t="s">
        <v>1648</v>
      </c>
      <c r="D6942" s="8" t="s">
        <v>7642</v>
      </c>
      <c r="E6942" s="9">
        <v>509</v>
      </c>
      <c r="F6942" s="8" t="s">
        <v>1629</v>
      </c>
    </row>
    <row r="6943" spans="1:6" ht="15" x14ac:dyDescent="0.25">
      <c r="A6943" s="8" t="s">
        <v>1627</v>
      </c>
      <c r="B6943" s="8" t="s">
        <v>1809</v>
      </c>
      <c r="C6943" s="8" t="s">
        <v>1648</v>
      </c>
      <c r="D6943" s="8" t="s">
        <v>7643</v>
      </c>
      <c r="E6943" s="9">
        <v>432</v>
      </c>
      <c r="F6943" s="8" t="s">
        <v>1629</v>
      </c>
    </row>
    <row r="6944" spans="1:6" ht="15" x14ac:dyDescent="0.25">
      <c r="A6944" s="8" t="s">
        <v>1627</v>
      </c>
      <c r="B6944" s="8" t="s">
        <v>1809</v>
      </c>
      <c r="C6944" s="8" t="s">
        <v>1648</v>
      </c>
      <c r="D6944" s="8" t="s">
        <v>7644</v>
      </c>
      <c r="E6944" s="9">
        <v>333</v>
      </c>
      <c r="F6944" s="8" t="s">
        <v>1629</v>
      </c>
    </row>
    <row r="6945" spans="1:6" ht="15" x14ac:dyDescent="0.25">
      <c r="A6945" s="8" t="s">
        <v>1627</v>
      </c>
      <c r="B6945" s="8" t="s">
        <v>1809</v>
      </c>
      <c r="C6945" s="8" t="s">
        <v>1648</v>
      </c>
      <c r="D6945" s="8" t="s">
        <v>7645</v>
      </c>
      <c r="E6945" s="9">
        <v>535</v>
      </c>
      <c r="F6945" s="8" t="s">
        <v>1629</v>
      </c>
    </row>
    <row r="6946" spans="1:6" ht="15" x14ac:dyDescent="0.25">
      <c r="A6946" s="8" t="s">
        <v>1627</v>
      </c>
      <c r="B6946" s="8" t="s">
        <v>1809</v>
      </c>
      <c r="C6946" s="8" t="s">
        <v>1648</v>
      </c>
      <c r="D6946" s="8" t="s">
        <v>7646</v>
      </c>
      <c r="E6946" s="9">
        <v>425</v>
      </c>
      <c r="F6946" s="8" t="s">
        <v>1629</v>
      </c>
    </row>
    <row r="6947" spans="1:6" ht="15" x14ac:dyDescent="0.25">
      <c r="A6947" s="8" t="s">
        <v>1627</v>
      </c>
      <c r="B6947" s="8" t="s">
        <v>1809</v>
      </c>
      <c r="C6947" s="8" t="s">
        <v>1648</v>
      </c>
      <c r="D6947" s="8" t="s">
        <v>7647</v>
      </c>
      <c r="E6947" s="9">
        <v>182</v>
      </c>
      <c r="F6947" s="8" t="s">
        <v>1629</v>
      </c>
    </row>
    <row r="6948" spans="1:6" ht="15" x14ac:dyDescent="0.25">
      <c r="A6948" s="8" t="s">
        <v>1627</v>
      </c>
      <c r="B6948" s="8" t="s">
        <v>1809</v>
      </c>
      <c r="C6948" s="8" t="s">
        <v>1648</v>
      </c>
      <c r="D6948" s="8" t="s">
        <v>7648</v>
      </c>
      <c r="E6948" s="9">
        <v>328</v>
      </c>
      <c r="F6948" s="8" t="s">
        <v>1629</v>
      </c>
    </row>
    <row r="6949" spans="1:6" ht="15" x14ac:dyDescent="0.25">
      <c r="A6949" s="8" t="s">
        <v>1627</v>
      </c>
      <c r="B6949" s="8" t="s">
        <v>1809</v>
      </c>
      <c r="C6949" s="8" t="s">
        <v>1648</v>
      </c>
      <c r="D6949" s="8" t="s">
        <v>7649</v>
      </c>
      <c r="E6949" s="9">
        <v>305</v>
      </c>
      <c r="F6949" s="8" t="s">
        <v>1629</v>
      </c>
    </row>
    <row r="6950" spans="1:6" ht="15" x14ac:dyDescent="0.25">
      <c r="A6950" s="8" t="s">
        <v>1627</v>
      </c>
      <c r="B6950" s="8" t="s">
        <v>1809</v>
      </c>
      <c r="C6950" s="8" t="s">
        <v>1648</v>
      </c>
      <c r="D6950" s="8" t="s">
        <v>7650</v>
      </c>
      <c r="E6950" s="9">
        <v>267</v>
      </c>
      <c r="F6950" s="8" t="s">
        <v>1629</v>
      </c>
    </row>
    <row r="6951" spans="1:6" ht="15" x14ac:dyDescent="0.25">
      <c r="A6951" s="8" t="s">
        <v>1627</v>
      </c>
      <c r="B6951" s="8" t="s">
        <v>1809</v>
      </c>
      <c r="C6951" s="8" t="s">
        <v>1648</v>
      </c>
      <c r="D6951" s="8" t="s">
        <v>7651</v>
      </c>
      <c r="E6951" s="9">
        <v>295</v>
      </c>
      <c r="F6951" s="8" t="s">
        <v>1629</v>
      </c>
    </row>
    <row r="6952" spans="1:6" ht="15" x14ac:dyDescent="0.25">
      <c r="A6952" s="8" t="s">
        <v>1627</v>
      </c>
      <c r="B6952" s="8" t="s">
        <v>1809</v>
      </c>
      <c r="C6952" s="8" t="s">
        <v>1648</v>
      </c>
      <c r="D6952" s="8" t="s">
        <v>7652</v>
      </c>
      <c r="E6952" s="9">
        <v>275</v>
      </c>
      <c r="F6952" s="8" t="s">
        <v>1629</v>
      </c>
    </row>
    <row r="6953" spans="1:6" ht="15" x14ac:dyDescent="0.25">
      <c r="A6953" s="8" t="s">
        <v>1627</v>
      </c>
      <c r="B6953" s="8" t="s">
        <v>1809</v>
      </c>
      <c r="C6953" s="8" t="s">
        <v>1648</v>
      </c>
      <c r="D6953" s="8" t="s">
        <v>7653</v>
      </c>
      <c r="E6953" s="9">
        <v>205</v>
      </c>
      <c r="F6953" s="8" t="s">
        <v>1629</v>
      </c>
    </row>
    <row r="6954" spans="1:6" ht="15" x14ac:dyDescent="0.25">
      <c r="A6954" s="8" t="s">
        <v>1627</v>
      </c>
      <c r="B6954" s="8" t="s">
        <v>1809</v>
      </c>
      <c r="C6954" s="8" t="s">
        <v>1648</v>
      </c>
      <c r="D6954" s="8" t="s">
        <v>7654</v>
      </c>
      <c r="E6954" s="9">
        <v>279</v>
      </c>
      <c r="F6954" s="8" t="s">
        <v>1629</v>
      </c>
    </row>
    <row r="6955" spans="1:6" ht="15" x14ac:dyDescent="0.25">
      <c r="A6955" s="8" t="s">
        <v>1627</v>
      </c>
      <c r="B6955" s="8" t="s">
        <v>1809</v>
      </c>
      <c r="C6955" s="8" t="s">
        <v>1636</v>
      </c>
      <c r="D6955" s="8" t="s">
        <v>7655</v>
      </c>
      <c r="E6955" s="9">
        <v>8</v>
      </c>
      <c r="F6955" s="8" t="s">
        <v>1629</v>
      </c>
    </row>
    <row r="6956" spans="1:6" ht="15" x14ac:dyDescent="0.25">
      <c r="A6956" s="8" t="s">
        <v>1627</v>
      </c>
      <c r="B6956" s="8" t="s">
        <v>1809</v>
      </c>
      <c r="C6956" s="8" t="s">
        <v>1636</v>
      </c>
      <c r="D6956" s="8" t="s">
        <v>7587</v>
      </c>
      <c r="E6956" s="9">
        <v>61</v>
      </c>
      <c r="F6956" s="8" t="s">
        <v>1629</v>
      </c>
    </row>
    <row r="6957" spans="1:6" ht="15" x14ac:dyDescent="0.25">
      <c r="A6957" s="8" t="s">
        <v>1627</v>
      </c>
      <c r="B6957" s="8" t="s">
        <v>1809</v>
      </c>
      <c r="C6957" s="8" t="s">
        <v>1636</v>
      </c>
      <c r="D6957" s="8" t="s">
        <v>7656</v>
      </c>
      <c r="E6957" s="9">
        <v>2</v>
      </c>
      <c r="F6957" s="8" t="s">
        <v>1629</v>
      </c>
    </row>
    <row r="6958" spans="1:6" ht="15" x14ac:dyDescent="0.25">
      <c r="A6958" s="8" t="s">
        <v>1627</v>
      </c>
      <c r="B6958" s="8" t="s">
        <v>1809</v>
      </c>
      <c r="C6958" s="8" t="s">
        <v>1649</v>
      </c>
      <c r="D6958" s="8" t="s">
        <v>7657</v>
      </c>
      <c r="E6958" s="9">
        <v>369</v>
      </c>
      <c r="F6958" s="8" t="s">
        <v>1629</v>
      </c>
    </row>
    <row r="6959" spans="1:6" ht="15" x14ac:dyDescent="0.25">
      <c r="A6959" s="8" t="s">
        <v>1627</v>
      </c>
      <c r="B6959" s="8" t="s">
        <v>1809</v>
      </c>
      <c r="C6959" s="8" t="s">
        <v>1649</v>
      </c>
      <c r="D6959" s="8" t="s">
        <v>7658</v>
      </c>
      <c r="E6959" s="9">
        <v>252</v>
      </c>
      <c r="F6959" s="8" t="s">
        <v>1629</v>
      </c>
    </row>
    <row r="6960" spans="1:6" ht="15" x14ac:dyDescent="0.25">
      <c r="A6960" s="8" t="s">
        <v>1627</v>
      </c>
      <c r="B6960" s="8" t="s">
        <v>1809</v>
      </c>
      <c r="C6960" s="8" t="s">
        <v>1649</v>
      </c>
      <c r="D6960" s="8" t="s">
        <v>7659</v>
      </c>
      <c r="E6960" s="9">
        <v>138</v>
      </c>
      <c r="F6960" s="8" t="s">
        <v>1629</v>
      </c>
    </row>
    <row r="6961" spans="1:6" ht="15" x14ac:dyDescent="0.25">
      <c r="A6961" s="8" t="s">
        <v>1627</v>
      </c>
      <c r="B6961" s="8" t="s">
        <v>1809</v>
      </c>
      <c r="C6961" s="8" t="s">
        <v>1649</v>
      </c>
      <c r="D6961" s="8" t="s">
        <v>7660</v>
      </c>
      <c r="E6961" s="9">
        <v>213</v>
      </c>
      <c r="F6961" s="8" t="s">
        <v>1629</v>
      </c>
    </row>
    <row r="6962" spans="1:6" ht="15" x14ac:dyDescent="0.25">
      <c r="A6962" s="8" t="s">
        <v>1627</v>
      </c>
      <c r="B6962" s="8" t="s">
        <v>1809</v>
      </c>
      <c r="C6962" s="8" t="s">
        <v>1649</v>
      </c>
      <c r="D6962" s="8" t="s">
        <v>7661</v>
      </c>
      <c r="E6962" s="9">
        <v>435</v>
      </c>
      <c r="F6962" s="8" t="s">
        <v>1629</v>
      </c>
    </row>
    <row r="6963" spans="1:6" ht="15" x14ac:dyDescent="0.25">
      <c r="A6963" s="8" t="s">
        <v>1627</v>
      </c>
      <c r="B6963" s="8" t="s">
        <v>1809</v>
      </c>
      <c r="C6963" s="8" t="s">
        <v>1649</v>
      </c>
      <c r="D6963" s="8" t="s">
        <v>7662</v>
      </c>
      <c r="E6963" s="9">
        <v>235</v>
      </c>
      <c r="F6963" s="8" t="s">
        <v>1629</v>
      </c>
    </row>
    <row r="6964" spans="1:6" ht="15" x14ac:dyDescent="0.25">
      <c r="A6964" s="8" t="s">
        <v>1627</v>
      </c>
      <c r="B6964" s="8" t="s">
        <v>1809</v>
      </c>
      <c r="C6964" s="8" t="s">
        <v>1649</v>
      </c>
      <c r="D6964" s="8" t="s">
        <v>7663</v>
      </c>
      <c r="E6964" s="9">
        <v>486</v>
      </c>
      <c r="F6964" s="8" t="s">
        <v>1629</v>
      </c>
    </row>
    <row r="6965" spans="1:6" ht="15" x14ac:dyDescent="0.25">
      <c r="A6965" s="8" t="s">
        <v>1627</v>
      </c>
      <c r="B6965" s="8" t="s">
        <v>1809</v>
      </c>
      <c r="C6965" s="8" t="s">
        <v>1649</v>
      </c>
      <c r="D6965" s="8" t="s">
        <v>7664</v>
      </c>
      <c r="E6965" s="9">
        <v>166</v>
      </c>
      <c r="F6965" s="8" t="s">
        <v>1629</v>
      </c>
    </row>
    <row r="6966" spans="1:6" ht="15" x14ac:dyDescent="0.25">
      <c r="A6966" s="8" t="s">
        <v>1627</v>
      </c>
      <c r="B6966" s="8" t="s">
        <v>1809</v>
      </c>
      <c r="C6966" s="8" t="s">
        <v>1649</v>
      </c>
      <c r="D6966" s="8" t="s">
        <v>7665</v>
      </c>
      <c r="E6966" s="9">
        <v>347</v>
      </c>
      <c r="F6966" s="8" t="s">
        <v>1629</v>
      </c>
    </row>
    <row r="6967" spans="1:6" ht="15" x14ac:dyDescent="0.25">
      <c r="A6967" s="8" t="s">
        <v>1627</v>
      </c>
      <c r="B6967" s="8" t="s">
        <v>1809</v>
      </c>
      <c r="C6967" s="8" t="s">
        <v>1649</v>
      </c>
      <c r="D6967" s="8" t="s">
        <v>7666</v>
      </c>
      <c r="E6967" s="9">
        <v>326</v>
      </c>
      <c r="F6967" s="8" t="s">
        <v>1629</v>
      </c>
    </row>
    <row r="6968" spans="1:6" ht="15" x14ac:dyDescent="0.25">
      <c r="A6968" s="8" t="s">
        <v>1627</v>
      </c>
      <c r="B6968" s="8" t="s">
        <v>1809</v>
      </c>
      <c r="C6968" s="8" t="s">
        <v>1649</v>
      </c>
      <c r="D6968" s="8" t="s">
        <v>7667</v>
      </c>
      <c r="E6968" s="9">
        <v>424</v>
      </c>
      <c r="F6968" s="8" t="s">
        <v>1629</v>
      </c>
    </row>
    <row r="6969" spans="1:6" ht="15" x14ac:dyDescent="0.25">
      <c r="A6969" s="8" t="s">
        <v>1627</v>
      </c>
      <c r="B6969" s="8" t="s">
        <v>1809</v>
      </c>
      <c r="C6969" s="8" t="s">
        <v>1649</v>
      </c>
      <c r="D6969" s="8" t="s">
        <v>7668</v>
      </c>
      <c r="E6969" s="9">
        <v>398</v>
      </c>
      <c r="F6969" s="8" t="s">
        <v>1629</v>
      </c>
    </row>
    <row r="6970" spans="1:6" ht="15" x14ac:dyDescent="0.25">
      <c r="A6970" s="8" t="s">
        <v>1627</v>
      </c>
      <c r="B6970" s="8" t="s">
        <v>1809</v>
      </c>
      <c r="C6970" s="8" t="s">
        <v>1649</v>
      </c>
      <c r="D6970" s="8" t="s">
        <v>7669</v>
      </c>
      <c r="E6970" s="9">
        <v>207</v>
      </c>
      <c r="F6970" s="8" t="s">
        <v>1629</v>
      </c>
    </row>
    <row r="6971" spans="1:6" ht="15" x14ac:dyDescent="0.25">
      <c r="A6971" s="8" t="s">
        <v>1627</v>
      </c>
      <c r="B6971" s="8" t="s">
        <v>1809</v>
      </c>
      <c r="C6971" s="8" t="s">
        <v>1649</v>
      </c>
      <c r="D6971" s="8" t="s">
        <v>7670</v>
      </c>
      <c r="E6971" s="9">
        <v>523</v>
      </c>
      <c r="F6971" s="8" t="s">
        <v>1629</v>
      </c>
    </row>
    <row r="6972" spans="1:6" ht="15" x14ac:dyDescent="0.25">
      <c r="A6972" s="8" t="s">
        <v>1627</v>
      </c>
      <c r="B6972" s="8" t="s">
        <v>1809</v>
      </c>
      <c r="C6972" s="8" t="s">
        <v>1649</v>
      </c>
      <c r="D6972" s="8" t="s">
        <v>7671</v>
      </c>
      <c r="E6972" s="9">
        <v>288</v>
      </c>
      <c r="F6972" s="8" t="s">
        <v>1629</v>
      </c>
    </row>
    <row r="6973" spans="1:6" ht="15" x14ac:dyDescent="0.25">
      <c r="A6973" s="8" t="s">
        <v>1627</v>
      </c>
      <c r="B6973" s="8" t="s">
        <v>1809</v>
      </c>
      <c r="C6973" s="8" t="s">
        <v>1649</v>
      </c>
      <c r="D6973" s="8" t="s">
        <v>7672</v>
      </c>
      <c r="E6973" s="9">
        <v>264</v>
      </c>
      <c r="F6973" s="8" t="s">
        <v>1629</v>
      </c>
    </row>
    <row r="6974" spans="1:6" ht="15" x14ac:dyDescent="0.25">
      <c r="A6974" s="8" t="s">
        <v>1627</v>
      </c>
      <c r="B6974" s="8" t="s">
        <v>1809</v>
      </c>
      <c r="C6974" s="8" t="s">
        <v>1649</v>
      </c>
      <c r="D6974" s="8" t="s">
        <v>7673</v>
      </c>
      <c r="E6974" s="9">
        <v>193</v>
      </c>
      <c r="F6974" s="8" t="s">
        <v>1629</v>
      </c>
    </row>
    <row r="6975" spans="1:6" ht="15" x14ac:dyDescent="0.25">
      <c r="A6975" s="8" t="s">
        <v>1627</v>
      </c>
      <c r="B6975" s="8" t="s">
        <v>1809</v>
      </c>
      <c r="C6975" s="8" t="s">
        <v>1649</v>
      </c>
      <c r="D6975" s="8" t="s">
        <v>7674</v>
      </c>
      <c r="E6975" s="9">
        <v>312</v>
      </c>
      <c r="F6975" s="8" t="s">
        <v>1629</v>
      </c>
    </row>
    <row r="6976" spans="1:6" ht="15" x14ac:dyDescent="0.25">
      <c r="A6976" s="8" t="s">
        <v>1627</v>
      </c>
      <c r="B6976" s="8" t="s">
        <v>1809</v>
      </c>
      <c r="C6976" s="8" t="s">
        <v>1649</v>
      </c>
      <c r="D6976" s="8" t="s">
        <v>7675</v>
      </c>
      <c r="E6976" s="9">
        <v>290</v>
      </c>
      <c r="F6976" s="8" t="s">
        <v>1629</v>
      </c>
    </row>
    <row r="6977" spans="1:6" ht="15" x14ac:dyDescent="0.25">
      <c r="A6977" s="8" t="s">
        <v>1627</v>
      </c>
      <c r="B6977" s="8" t="s">
        <v>1809</v>
      </c>
      <c r="C6977" s="8" t="s">
        <v>1649</v>
      </c>
      <c r="D6977" s="8" t="s">
        <v>7676</v>
      </c>
      <c r="E6977" s="9">
        <v>178</v>
      </c>
      <c r="F6977" s="8" t="s">
        <v>1629</v>
      </c>
    </row>
    <row r="6978" spans="1:6" ht="15" x14ac:dyDescent="0.25">
      <c r="A6978" s="8" t="s">
        <v>1627</v>
      </c>
      <c r="B6978" s="8" t="s">
        <v>1809</v>
      </c>
      <c r="C6978" s="8" t="s">
        <v>1649</v>
      </c>
      <c r="D6978" s="8" t="s">
        <v>7677</v>
      </c>
      <c r="E6978" s="9">
        <v>230</v>
      </c>
      <c r="F6978" s="8" t="s">
        <v>1629</v>
      </c>
    </row>
    <row r="6979" spans="1:6" ht="15" x14ac:dyDescent="0.25">
      <c r="A6979" s="8" t="s">
        <v>1627</v>
      </c>
      <c r="B6979" s="8" t="s">
        <v>1809</v>
      </c>
      <c r="C6979" s="8" t="s">
        <v>1649</v>
      </c>
      <c r="D6979" s="8" t="s">
        <v>7678</v>
      </c>
      <c r="E6979" s="9">
        <v>204</v>
      </c>
      <c r="F6979" s="8" t="s">
        <v>1629</v>
      </c>
    </row>
    <row r="6980" spans="1:6" ht="15" x14ac:dyDescent="0.25">
      <c r="A6980" s="8" t="s">
        <v>1627</v>
      </c>
      <c r="B6980" s="8" t="s">
        <v>149</v>
      </c>
      <c r="C6980" s="8" t="s">
        <v>1642</v>
      </c>
      <c r="D6980" s="8" t="s">
        <v>7679</v>
      </c>
      <c r="E6980" s="9">
        <v>20</v>
      </c>
      <c r="F6980" s="8" t="s">
        <v>1629</v>
      </c>
    </row>
    <row r="6981" spans="1:6" ht="15" x14ac:dyDescent="0.25">
      <c r="A6981" s="8" t="s">
        <v>1627</v>
      </c>
      <c r="B6981" s="8" t="s">
        <v>149</v>
      </c>
      <c r="C6981" s="8" t="s">
        <v>1642</v>
      </c>
      <c r="D6981" s="8" t="s">
        <v>7680</v>
      </c>
      <c r="E6981" s="9">
        <v>423</v>
      </c>
      <c r="F6981" s="8" t="s">
        <v>1629</v>
      </c>
    </row>
    <row r="6982" spans="1:6" ht="15" x14ac:dyDescent="0.25">
      <c r="A6982" s="8" t="s">
        <v>1627</v>
      </c>
      <c r="B6982" s="8" t="s">
        <v>149</v>
      </c>
      <c r="C6982" s="8" t="s">
        <v>1642</v>
      </c>
      <c r="D6982" s="8" t="s">
        <v>7681</v>
      </c>
      <c r="E6982" s="9">
        <v>626</v>
      </c>
      <c r="F6982" s="8" t="s">
        <v>1629</v>
      </c>
    </row>
    <row r="6983" spans="1:6" ht="15" x14ac:dyDescent="0.25">
      <c r="A6983" s="8" t="s">
        <v>1627</v>
      </c>
      <c r="B6983" s="8" t="s">
        <v>149</v>
      </c>
      <c r="C6983" s="8" t="s">
        <v>1642</v>
      </c>
      <c r="D6983" s="8" t="s">
        <v>7682</v>
      </c>
      <c r="E6983" s="9">
        <v>357</v>
      </c>
      <c r="F6983" s="8" t="s">
        <v>1629</v>
      </c>
    </row>
    <row r="6984" spans="1:6" ht="15" x14ac:dyDescent="0.25">
      <c r="A6984" s="8" t="s">
        <v>1627</v>
      </c>
      <c r="B6984" s="8" t="s">
        <v>149</v>
      </c>
      <c r="C6984" s="8" t="s">
        <v>1642</v>
      </c>
      <c r="D6984" s="8" t="s">
        <v>7683</v>
      </c>
      <c r="E6984" s="9">
        <v>345</v>
      </c>
      <c r="F6984" s="8" t="s">
        <v>1629</v>
      </c>
    </row>
    <row r="6985" spans="1:6" ht="15" x14ac:dyDescent="0.25">
      <c r="A6985" s="8" t="s">
        <v>1627</v>
      </c>
      <c r="B6985" s="8" t="s">
        <v>149</v>
      </c>
      <c r="C6985" s="8" t="s">
        <v>1642</v>
      </c>
      <c r="D6985" s="8" t="s">
        <v>7684</v>
      </c>
      <c r="E6985" s="9">
        <v>262</v>
      </c>
      <c r="F6985" s="8" t="s">
        <v>1629</v>
      </c>
    </row>
    <row r="6986" spans="1:6" ht="15" x14ac:dyDescent="0.25">
      <c r="A6986" s="8" t="s">
        <v>1627</v>
      </c>
      <c r="B6986" s="8" t="s">
        <v>149</v>
      </c>
      <c r="C6986" s="8" t="s">
        <v>1642</v>
      </c>
      <c r="D6986" s="8" t="s">
        <v>7685</v>
      </c>
      <c r="E6986" s="9">
        <v>491</v>
      </c>
      <c r="F6986" s="8" t="s">
        <v>1629</v>
      </c>
    </row>
    <row r="6987" spans="1:6" ht="15" x14ac:dyDescent="0.25">
      <c r="A6987" s="8" t="s">
        <v>1627</v>
      </c>
      <c r="B6987" s="8" t="s">
        <v>149</v>
      </c>
      <c r="C6987" s="8" t="s">
        <v>1642</v>
      </c>
      <c r="D6987" s="8" t="s">
        <v>7686</v>
      </c>
      <c r="E6987" s="9">
        <v>550</v>
      </c>
      <c r="F6987" s="8" t="s">
        <v>1629</v>
      </c>
    </row>
    <row r="6988" spans="1:6" ht="15" x14ac:dyDescent="0.25">
      <c r="A6988" s="8" t="s">
        <v>1627</v>
      </c>
      <c r="B6988" s="8" t="s">
        <v>149</v>
      </c>
      <c r="C6988" s="8" t="s">
        <v>1642</v>
      </c>
      <c r="D6988" s="8" t="s">
        <v>7687</v>
      </c>
      <c r="E6988" s="9">
        <v>197</v>
      </c>
      <c r="F6988" s="8" t="s">
        <v>1629</v>
      </c>
    </row>
    <row r="6989" spans="1:6" ht="15" x14ac:dyDescent="0.25">
      <c r="A6989" s="8" t="s">
        <v>1627</v>
      </c>
      <c r="B6989" s="8" t="s">
        <v>149</v>
      </c>
      <c r="C6989" s="8" t="s">
        <v>1642</v>
      </c>
      <c r="D6989" s="8" t="s">
        <v>7688</v>
      </c>
      <c r="E6989" s="9">
        <v>294</v>
      </c>
      <c r="F6989" s="8" t="s">
        <v>1629</v>
      </c>
    </row>
    <row r="6990" spans="1:6" ht="15" x14ac:dyDescent="0.25">
      <c r="A6990" s="8" t="s">
        <v>1627</v>
      </c>
      <c r="B6990" s="8" t="s">
        <v>149</v>
      </c>
      <c r="C6990" s="8" t="s">
        <v>1642</v>
      </c>
      <c r="D6990" s="8" t="s">
        <v>7689</v>
      </c>
      <c r="E6990" s="9">
        <v>130</v>
      </c>
      <c r="F6990" s="8" t="s">
        <v>1629</v>
      </c>
    </row>
    <row r="6991" spans="1:6" ht="15" x14ac:dyDescent="0.25">
      <c r="A6991" s="8" t="s">
        <v>1627</v>
      </c>
      <c r="B6991" s="8" t="s">
        <v>149</v>
      </c>
      <c r="C6991" s="8" t="s">
        <v>1642</v>
      </c>
      <c r="D6991" s="8" t="s">
        <v>7690</v>
      </c>
      <c r="E6991" s="9">
        <v>222</v>
      </c>
      <c r="F6991" s="8" t="s">
        <v>1629</v>
      </c>
    </row>
    <row r="6992" spans="1:6" ht="15" x14ac:dyDescent="0.25">
      <c r="A6992" s="8" t="s">
        <v>1627</v>
      </c>
      <c r="B6992" s="8" t="s">
        <v>149</v>
      </c>
      <c r="C6992" s="8" t="s">
        <v>1642</v>
      </c>
      <c r="D6992" s="8" t="s">
        <v>7691</v>
      </c>
      <c r="E6992" s="9">
        <v>206</v>
      </c>
      <c r="F6992" s="8" t="s">
        <v>1629</v>
      </c>
    </row>
    <row r="6993" spans="1:6" ht="15" x14ac:dyDescent="0.25">
      <c r="A6993" s="8" t="s">
        <v>1627</v>
      </c>
      <c r="B6993" s="8" t="s">
        <v>149</v>
      </c>
      <c r="C6993" s="8" t="s">
        <v>1642</v>
      </c>
      <c r="D6993" s="8" t="s">
        <v>7692</v>
      </c>
      <c r="E6993" s="9">
        <v>184</v>
      </c>
      <c r="F6993" s="8" t="s">
        <v>1629</v>
      </c>
    </row>
    <row r="6994" spans="1:6" ht="15" x14ac:dyDescent="0.25">
      <c r="A6994" s="8" t="s">
        <v>1627</v>
      </c>
      <c r="B6994" s="8" t="s">
        <v>149</v>
      </c>
      <c r="C6994" s="8" t="s">
        <v>1642</v>
      </c>
      <c r="D6994" s="8" t="s">
        <v>7693</v>
      </c>
      <c r="E6994" s="9">
        <v>304</v>
      </c>
      <c r="F6994" s="8" t="s">
        <v>1629</v>
      </c>
    </row>
    <row r="6995" spans="1:6" ht="15" x14ac:dyDescent="0.25">
      <c r="A6995" s="8" t="s">
        <v>1627</v>
      </c>
      <c r="B6995" s="8" t="s">
        <v>149</v>
      </c>
      <c r="C6995" s="8" t="s">
        <v>1642</v>
      </c>
      <c r="D6995" s="8" t="s">
        <v>7694</v>
      </c>
      <c r="E6995" s="9">
        <v>307</v>
      </c>
      <c r="F6995" s="8" t="s">
        <v>1629</v>
      </c>
    </row>
    <row r="6996" spans="1:6" ht="15" x14ac:dyDescent="0.25">
      <c r="A6996" s="8" t="s">
        <v>1627</v>
      </c>
      <c r="B6996" s="8" t="s">
        <v>149</v>
      </c>
      <c r="C6996" s="8" t="s">
        <v>1642</v>
      </c>
      <c r="D6996" s="8" t="s">
        <v>7695</v>
      </c>
      <c r="E6996" s="9">
        <v>198</v>
      </c>
      <c r="F6996" s="8" t="s">
        <v>1629</v>
      </c>
    </row>
    <row r="6997" spans="1:6" ht="15" x14ac:dyDescent="0.25">
      <c r="A6997" s="8" t="s">
        <v>1627</v>
      </c>
      <c r="B6997" s="8" t="s">
        <v>149</v>
      </c>
      <c r="C6997" s="8" t="s">
        <v>1642</v>
      </c>
      <c r="D6997" s="8" t="s">
        <v>7696</v>
      </c>
      <c r="E6997" s="9">
        <v>9</v>
      </c>
      <c r="F6997" s="8" t="s">
        <v>1629</v>
      </c>
    </row>
    <row r="6998" spans="1:6" ht="15" x14ac:dyDescent="0.25">
      <c r="A6998" s="8" t="s">
        <v>1627</v>
      </c>
      <c r="B6998" s="8" t="s">
        <v>149</v>
      </c>
      <c r="C6998" s="8" t="s">
        <v>1642</v>
      </c>
      <c r="D6998" s="8" t="s">
        <v>7697</v>
      </c>
      <c r="E6998" s="9">
        <v>471</v>
      </c>
      <c r="F6998" s="8" t="s">
        <v>1629</v>
      </c>
    </row>
    <row r="6999" spans="1:6" ht="15" x14ac:dyDescent="0.25">
      <c r="A6999" s="8" t="s">
        <v>1627</v>
      </c>
      <c r="B6999" s="8" t="s">
        <v>149</v>
      </c>
      <c r="C6999" s="8" t="s">
        <v>1642</v>
      </c>
      <c r="D6999" s="8" t="s">
        <v>7698</v>
      </c>
      <c r="E6999" s="9">
        <v>319</v>
      </c>
      <c r="F6999" s="8" t="s">
        <v>1629</v>
      </c>
    </row>
    <row r="7000" spans="1:6" ht="15" x14ac:dyDescent="0.25">
      <c r="A7000" s="8" t="s">
        <v>1627</v>
      </c>
      <c r="B7000" s="8" t="s">
        <v>149</v>
      </c>
      <c r="C7000" s="8" t="s">
        <v>1642</v>
      </c>
      <c r="D7000" s="8" t="s">
        <v>7699</v>
      </c>
      <c r="E7000" s="9">
        <v>343</v>
      </c>
      <c r="F7000" s="8" t="s">
        <v>1629</v>
      </c>
    </row>
    <row r="7001" spans="1:6" ht="15" x14ac:dyDescent="0.25">
      <c r="A7001" s="8" t="s">
        <v>1627</v>
      </c>
      <c r="B7001" s="8" t="s">
        <v>149</v>
      </c>
      <c r="C7001" s="8" t="s">
        <v>1642</v>
      </c>
      <c r="D7001" s="8" t="s">
        <v>7700</v>
      </c>
      <c r="E7001" s="9">
        <v>189</v>
      </c>
      <c r="F7001" s="8" t="s">
        <v>1629</v>
      </c>
    </row>
    <row r="7002" spans="1:6" ht="15" x14ac:dyDescent="0.25">
      <c r="A7002" s="8" t="s">
        <v>1627</v>
      </c>
      <c r="B7002" s="8" t="s">
        <v>149</v>
      </c>
      <c r="C7002" s="8" t="s">
        <v>1642</v>
      </c>
      <c r="D7002" s="8" t="s">
        <v>7701</v>
      </c>
      <c r="E7002" s="9">
        <v>312</v>
      </c>
      <c r="F7002" s="8" t="s">
        <v>1629</v>
      </c>
    </row>
    <row r="7003" spans="1:6" ht="15" x14ac:dyDescent="0.25">
      <c r="A7003" s="8" t="s">
        <v>1627</v>
      </c>
      <c r="B7003" s="8" t="s">
        <v>149</v>
      </c>
      <c r="C7003" s="8" t="s">
        <v>1642</v>
      </c>
      <c r="D7003" s="8" t="s">
        <v>7702</v>
      </c>
      <c r="E7003" s="9">
        <v>236</v>
      </c>
      <c r="F7003" s="8" t="s">
        <v>1629</v>
      </c>
    </row>
    <row r="7004" spans="1:6" ht="15" x14ac:dyDescent="0.25">
      <c r="A7004" s="8" t="s">
        <v>1627</v>
      </c>
      <c r="B7004" s="8" t="s">
        <v>149</v>
      </c>
      <c r="C7004" s="8" t="s">
        <v>1642</v>
      </c>
      <c r="D7004" s="8" t="s">
        <v>7703</v>
      </c>
      <c r="E7004" s="9">
        <v>354</v>
      </c>
      <c r="F7004" s="8" t="s">
        <v>1629</v>
      </c>
    </row>
    <row r="7005" spans="1:6" ht="15" x14ac:dyDescent="0.25">
      <c r="A7005" s="8" t="s">
        <v>1627</v>
      </c>
      <c r="B7005" s="8" t="s">
        <v>149</v>
      </c>
      <c r="C7005" s="8" t="s">
        <v>1642</v>
      </c>
      <c r="D7005" s="8" t="s">
        <v>7704</v>
      </c>
      <c r="E7005" s="9">
        <v>160</v>
      </c>
      <c r="F7005" s="8" t="s">
        <v>1629</v>
      </c>
    </row>
    <row r="7006" spans="1:6" ht="15" x14ac:dyDescent="0.25">
      <c r="A7006" s="8" t="s">
        <v>1627</v>
      </c>
      <c r="B7006" s="8" t="s">
        <v>149</v>
      </c>
      <c r="C7006" s="8" t="s">
        <v>1642</v>
      </c>
      <c r="D7006" s="8" t="s">
        <v>7705</v>
      </c>
      <c r="E7006" s="9">
        <v>88</v>
      </c>
      <c r="F7006" s="8" t="s">
        <v>1629</v>
      </c>
    </row>
    <row r="7007" spans="1:6" ht="15" x14ac:dyDescent="0.25">
      <c r="A7007" s="8" t="s">
        <v>1627</v>
      </c>
      <c r="B7007" s="8" t="s">
        <v>149</v>
      </c>
      <c r="C7007" s="8" t="s">
        <v>1642</v>
      </c>
      <c r="D7007" s="8" t="s">
        <v>7706</v>
      </c>
      <c r="E7007" s="9">
        <v>303</v>
      </c>
      <c r="F7007" s="8" t="s">
        <v>1629</v>
      </c>
    </row>
    <row r="7008" spans="1:6" ht="15" x14ac:dyDescent="0.25">
      <c r="A7008" s="8" t="s">
        <v>1627</v>
      </c>
      <c r="B7008" s="8" t="s">
        <v>149</v>
      </c>
      <c r="C7008" s="8" t="s">
        <v>1642</v>
      </c>
      <c r="D7008" s="8" t="s">
        <v>7707</v>
      </c>
      <c r="E7008" s="9">
        <v>341</v>
      </c>
      <c r="F7008" s="8" t="s">
        <v>1629</v>
      </c>
    </row>
    <row r="7009" spans="1:6" ht="15" x14ac:dyDescent="0.25">
      <c r="A7009" s="8" t="s">
        <v>1627</v>
      </c>
      <c r="B7009" s="8" t="s">
        <v>149</v>
      </c>
      <c r="C7009" s="8" t="s">
        <v>1642</v>
      </c>
      <c r="D7009" s="8" t="s">
        <v>7708</v>
      </c>
      <c r="E7009" s="9">
        <v>234</v>
      </c>
      <c r="F7009" s="8" t="s">
        <v>1629</v>
      </c>
    </row>
    <row r="7010" spans="1:6" ht="15" x14ac:dyDescent="0.25">
      <c r="A7010" s="8" t="s">
        <v>1627</v>
      </c>
      <c r="B7010" s="8" t="s">
        <v>149</v>
      </c>
      <c r="C7010" s="8" t="s">
        <v>1631</v>
      </c>
      <c r="D7010" s="8" t="s">
        <v>7681</v>
      </c>
      <c r="E7010" s="9">
        <v>3</v>
      </c>
      <c r="F7010" s="8" t="s">
        <v>1629</v>
      </c>
    </row>
    <row r="7011" spans="1:6" ht="15" x14ac:dyDescent="0.25">
      <c r="A7011" s="8" t="s">
        <v>1627</v>
      </c>
      <c r="B7011" s="8" t="s">
        <v>149</v>
      </c>
      <c r="C7011" s="8" t="s">
        <v>1631</v>
      </c>
      <c r="D7011" s="8" t="s">
        <v>7709</v>
      </c>
      <c r="E7011" s="9">
        <v>16</v>
      </c>
      <c r="F7011" s="8" t="s">
        <v>1629</v>
      </c>
    </row>
    <row r="7012" spans="1:6" ht="15" x14ac:dyDescent="0.25">
      <c r="A7012" s="8" t="s">
        <v>1627</v>
      </c>
      <c r="B7012" s="8" t="s">
        <v>149</v>
      </c>
      <c r="C7012" s="8" t="s">
        <v>1631</v>
      </c>
      <c r="D7012" s="8" t="s">
        <v>7710</v>
      </c>
      <c r="E7012" s="9">
        <v>355</v>
      </c>
      <c r="F7012" s="8" t="s">
        <v>1629</v>
      </c>
    </row>
    <row r="7013" spans="1:6" ht="15" x14ac:dyDescent="0.25">
      <c r="A7013" s="8" t="s">
        <v>1627</v>
      </c>
      <c r="B7013" s="8" t="s">
        <v>149</v>
      </c>
      <c r="C7013" s="8" t="s">
        <v>1645</v>
      </c>
      <c r="D7013" s="8" t="s">
        <v>7711</v>
      </c>
      <c r="E7013" s="9">
        <v>324</v>
      </c>
      <c r="F7013" s="8" t="s">
        <v>1629</v>
      </c>
    </row>
    <row r="7014" spans="1:6" ht="15" x14ac:dyDescent="0.25">
      <c r="A7014" s="8" t="s">
        <v>1627</v>
      </c>
      <c r="B7014" s="8" t="s">
        <v>149</v>
      </c>
      <c r="C7014" s="8" t="s">
        <v>1645</v>
      </c>
      <c r="D7014" s="8" t="s">
        <v>7712</v>
      </c>
      <c r="E7014" s="9">
        <v>230</v>
      </c>
      <c r="F7014" s="8" t="s">
        <v>1629</v>
      </c>
    </row>
    <row r="7015" spans="1:6" ht="15" x14ac:dyDescent="0.25">
      <c r="A7015" s="8" t="s">
        <v>1627</v>
      </c>
      <c r="B7015" s="8" t="s">
        <v>149</v>
      </c>
      <c r="C7015" s="8" t="s">
        <v>1645</v>
      </c>
      <c r="D7015" s="8" t="s">
        <v>7713</v>
      </c>
      <c r="E7015" s="9">
        <v>261</v>
      </c>
      <c r="F7015" s="8" t="s">
        <v>1629</v>
      </c>
    </row>
    <row r="7016" spans="1:6" ht="15" x14ac:dyDescent="0.25">
      <c r="A7016" s="8" t="s">
        <v>1627</v>
      </c>
      <c r="B7016" s="8" t="s">
        <v>149</v>
      </c>
      <c r="C7016" s="8" t="s">
        <v>1645</v>
      </c>
      <c r="D7016" s="8" t="s">
        <v>7714</v>
      </c>
      <c r="E7016" s="9">
        <v>505</v>
      </c>
      <c r="F7016" s="8" t="s">
        <v>1629</v>
      </c>
    </row>
    <row r="7017" spans="1:6" ht="15" x14ac:dyDescent="0.25">
      <c r="A7017" s="8" t="s">
        <v>1627</v>
      </c>
      <c r="B7017" s="8" t="s">
        <v>149</v>
      </c>
      <c r="C7017" s="8" t="s">
        <v>1645</v>
      </c>
      <c r="D7017" s="8" t="s">
        <v>7693</v>
      </c>
      <c r="E7017" s="9">
        <v>133</v>
      </c>
      <c r="F7017" s="8" t="s">
        <v>1629</v>
      </c>
    </row>
    <row r="7018" spans="1:6" ht="15" x14ac:dyDescent="0.25">
      <c r="A7018" s="8" t="s">
        <v>1627</v>
      </c>
      <c r="B7018" s="8" t="s">
        <v>149</v>
      </c>
      <c r="C7018" s="8" t="s">
        <v>1645</v>
      </c>
      <c r="D7018" s="8" t="s">
        <v>7696</v>
      </c>
      <c r="E7018" s="9">
        <v>235</v>
      </c>
      <c r="F7018" s="8" t="s">
        <v>1629</v>
      </c>
    </row>
    <row r="7019" spans="1:6" ht="15" x14ac:dyDescent="0.25">
      <c r="A7019" s="8" t="s">
        <v>1627</v>
      </c>
      <c r="B7019" s="8" t="s">
        <v>149</v>
      </c>
      <c r="C7019" s="8" t="s">
        <v>1645</v>
      </c>
      <c r="D7019" s="8" t="s">
        <v>7709</v>
      </c>
      <c r="E7019" s="9">
        <v>825</v>
      </c>
      <c r="F7019" s="8" t="s">
        <v>1629</v>
      </c>
    </row>
    <row r="7020" spans="1:6" ht="15" x14ac:dyDescent="0.25">
      <c r="A7020" s="8" t="s">
        <v>1627</v>
      </c>
      <c r="B7020" s="8" t="s">
        <v>149</v>
      </c>
      <c r="C7020" s="8" t="s">
        <v>1645</v>
      </c>
      <c r="D7020" s="8" t="s">
        <v>7705</v>
      </c>
      <c r="E7020" s="9">
        <v>1216</v>
      </c>
      <c r="F7020" s="8" t="s">
        <v>1629</v>
      </c>
    </row>
    <row r="7021" spans="1:6" ht="15" x14ac:dyDescent="0.25">
      <c r="A7021" s="8" t="s">
        <v>1627</v>
      </c>
      <c r="B7021" s="8" t="s">
        <v>149</v>
      </c>
      <c r="C7021" s="8" t="s">
        <v>1645</v>
      </c>
      <c r="D7021" s="8" t="s">
        <v>7715</v>
      </c>
      <c r="E7021" s="9">
        <v>265</v>
      </c>
      <c r="F7021" s="8" t="s">
        <v>1629</v>
      </c>
    </row>
    <row r="7022" spans="1:6" ht="15" x14ac:dyDescent="0.25">
      <c r="A7022" s="8" t="s">
        <v>1627</v>
      </c>
      <c r="B7022" s="8" t="s">
        <v>149</v>
      </c>
      <c r="C7022" s="8" t="s">
        <v>1645</v>
      </c>
      <c r="D7022" s="8" t="s">
        <v>7716</v>
      </c>
      <c r="E7022" s="9">
        <v>268</v>
      </c>
      <c r="F7022" s="8" t="s">
        <v>1629</v>
      </c>
    </row>
    <row r="7023" spans="1:6" ht="15" x14ac:dyDescent="0.25">
      <c r="A7023" s="8" t="s">
        <v>1627</v>
      </c>
      <c r="B7023" s="8" t="s">
        <v>149</v>
      </c>
      <c r="C7023" s="8" t="s">
        <v>1646</v>
      </c>
      <c r="D7023" s="8" t="s">
        <v>7679</v>
      </c>
      <c r="E7023" s="9">
        <v>2135</v>
      </c>
      <c r="F7023" s="8" t="s">
        <v>1629</v>
      </c>
    </row>
    <row r="7024" spans="1:6" ht="15" x14ac:dyDescent="0.25">
      <c r="A7024" s="8" t="s">
        <v>1627</v>
      </c>
      <c r="B7024" s="8" t="s">
        <v>149</v>
      </c>
      <c r="C7024" s="8" t="s">
        <v>1646</v>
      </c>
      <c r="D7024" s="8" t="s">
        <v>7717</v>
      </c>
      <c r="E7024" s="9">
        <v>343</v>
      </c>
      <c r="F7024" s="8" t="s">
        <v>1629</v>
      </c>
    </row>
    <row r="7025" spans="1:6" ht="15" x14ac:dyDescent="0.25">
      <c r="A7025" s="8" t="s">
        <v>1627</v>
      </c>
      <c r="B7025" s="8" t="s">
        <v>149</v>
      </c>
      <c r="C7025" s="8" t="s">
        <v>1646</v>
      </c>
      <c r="D7025" s="8" t="s">
        <v>7718</v>
      </c>
      <c r="E7025" s="9">
        <v>480</v>
      </c>
      <c r="F7025" s="8" t="s">
        <v>1629</v>
      </c>
    </row>
    <row r="7026" spans="1:6" ht="15" x14ac:dyDescent="0.25">
      <c r="A7026" s="8" t="s">
        <v>1627</v>
      </c>
      <c r="B7026" s="8" t="s">
        <v>149</v>
      </c>
      <c r="C7026" s="8" t="s">
        <v>1646</v>
      </c>
      <c r="D7026" s="8" t="s">
        <v>7719</v>
      </c>
      <c r="E7026" s="9">
        <v>733</v>
      </c>
      <c r="F7026" s="8" t="s">
        <v>1629</v>
      </c>
    </row>
    <row r="7027" spans="1:6" ht="15" x14ac:dyDescent="0.25">
      <c r="A7027" s="8" t="s">
        <v>1627</v>
      </c>
      <c r="B7027" s="8" t="s">
        <v>149</v>
      </c>
      <c r="C7027" s="8" t="s">
        <v>1646</v>
      </c>
      <c r="D7027" s="8" t="s">
        <v>7685</v>
      </c>
      <c r="E7027" s="9">
        <v>7</v>
      </c>
      <c r="F7027" s="8" t="s">
        <v>1629</v>
      </c>
    </row>
    <row r="7028" spans="1:6" ht="15" x14ac:dyDescent="0.25">
      <c r="A7028" s="8" t="s">
        <v>1627</v>
      </c>
      <c r="B7028" s="8" t="s">
        <v>149</v>
      </c>
      <c r="C7028" s="8" t="s">
        <v>1651</v>
      </c>
      <c r="D7028" s="8" t="s">
        <v>7720</v>
      </c>
      <c r="E7028" s="9">
        <v>250</v>
      </c>
      <c r="F7028" s="8" t="s">
        <v>1629</v>
      </c>
    </row>
    <row r="7029" spans="1:6" ht="15" x14ac:dyDescent="0.25">
      <c r="A7029" s="8" t="s">
        <v>1627</v>
      </c>
      <c r="B7029" s="8" t="s">
        <v>149</v>
      </c>
      <c r="C7029" s="8" t="s">
        <v>1651</v>
      </c>
      <c r="D7029" s="8" t="s">
        <v>7721</v>
      </c>
      <c r="E7029" s="9">
        <v>299</v>
      </c>
      <c r="F7029" s="8" t="s">
        <v>1629</v>
      </c>
    </row>
    <row r="7030" spans="1:6" ht="15" x14ac:dyDescent="0.25">
      <c r="A7030" s="8" t="s">
        <v>1627</v>
      </c>
      <c r="B7030" s="8" t="s">
        <v>149</v>
      </c>
      <c r="C7030" s="8" t="s">
        <v>1651</v>
      </c>
      <c r="D7030" s="8" t="s">
        <v>7722</v>
      </c>
      <c r="E7030" s="9">
        <v>290</v>
      </c>
      <c r="F7030" s="8" t="s">
        <v>1629</v>
      </c>
    </row>
    <row r="7031" spans="1:6" ht="15" x14ac:dyDescent="0.25">
      <c r="A7031" s="8" t="s">
        <v>1627</v>
      </c>
      <c r="B7031" s="8" t="s">
        <v>149</v>
      </c>
      <c r="C7031" s="8" t="s">
        <v>1651</v>
      </c>
      <c r="D7031" s="8" t="s">
        <v>7723</v>
      </c>
      <c r="E7031" s="9">
        <v>221</v>
      </c>
      <c r="F7031" s="8" t="s">
        <v>1629</v>
      </c>
    </row>
    <row r="7032" spans="1:6" ht="15" x14ac:dyDescent="0.25">
      <c r="A7032" s="8" t="s">
        <v>1627</v>
      </c>
      <c r="B7032" s="8" t="s">
        <v>149</v>
      </c>
      <c r="C7032" s="8" t="s">
        <v>1651</v>
      </c>
      <c r="D7032" s="8" t="s">
        <v>7724</v>
      </c>
      <c r="E7032" s="9">
        <v>205</v>
      </c>
      <c r="F7032" s="8" t="s">
        <v>1629</v>
      </c>
    </row>
    <row r="7033" spans="1:6" ht="15" x14ac:dyDescent="0.25">
      <c r="A7033" s="8" t="s">
        <v>1627</v>
      </c>
      <c r="B7033" s="8" t="s">
        <v>149</v>
      </c>
      <c r="C7033" s="8" t="s">
        <v>1651</v>
      </c>
      <c r="D7033" s="8" t="s">
        <v>7725</v>
      </c>
      <c r="E7033" s="9">
        <v>305</v>
      </c>
      <c r="F7033" s="8" t="s">
        <v>1629</v>
      </c>
    </row>
    <row r="7034" spans="1:6" ht="15" x14ac:dyDescent="0.25">
      <c r="A7034" s="8" t="s">
        <v>1627</v>
      </c>
      <c r="B7034" s="8" t="s">
        <v>149</v>
      </c>
      <c r="C7034" s="8" t="s">
        <v>1651</v>
      </c>
      <c r="D7034" s="8" t="s">
        <v>7726</v>
      </c>
      <c r="E7034" s="9">
        <v>582</v>
      </c>
      <c r="F7034" s="8" t="s">
        <v>1629</v>
      </c>
    </row>
    <row r="7035" spans="1:6" ht="15" x14ac:dyDescent="0.25">
      <c r="A7035" s="8" t="s">
        <v>1627</v>
      </c>
      <c r="B7035" s="8" t="s">
        <v>149</v>
      </c>
      <c r="C7035" s="8" t="s">
        <v>1651</v>
      </c>
      <c r="D7035" s="8" t="s">
        <v>7727</v>
      </c>
      <c r="E7035" s="9">
        <v>920</v>
      </c>
      <c r="F7035" s="8" t="s">
        <v>1629</v>
      </c>
    </row>
    <row r="7036" spans="1:6" ht="15" x14ac:dyDescent="0.25">
      <c r="A7036" s="8" t="s">
        <v>1627</v>
      </c>
      <c r="B7036" s="8" t="s">
        <v>149</v>
      </c>
      <c r="C7036" s="8" t="s">
        <v>1651</v>
      </c>
      <c r="D7036" s="8" t="s">
        <v>7728</v>
      </c>
      <c r="E7036" s="9">
        <v>312</v>
      </c>
      <c r="F7036" s="8" t="s">
        <v>1629</v>
      </c>
    </row>
    <row r="7037" spans="1:6" ht="15" x14ac:dyDescent="0.25">
      <c r="A7037" s="8" t="s">
        <v>1627</v>
      </c>
      <c r="B7037" s="8" t="s">
        <v>149</v>
      </c>
      <c r="C7037" s="8" t="s">
        <v>1652</v>
      </c>
      <c r="D7037" s="8" t="s">
        <v>7592</v>
      </c>
      <c r="E7037" s="9">
        <v>9</v>
      </c>
      <c r="F7037" s="8" t="s">
        <v>1629</v>
      </c>
    </row>
    <row r="7038" spans="1:6" ht="15" x14ac:dyDescent="0.25">
      <c r="A7038" s="8" t="s">
        <v>1627</v>
      </c>
      <c r="B7038" s="8" t="s">
        <v>149</v>
      </c>
      <c r="C7038" s="8" t="s">
        <v>1652</v>
      </c>
      <c r="D7038" s="8" t="s">
        <v>7727</v>
      </c>
      <c r="E7038" s="9">
        <v>1</v>
      </c>
      <c r="F7038" s="8" t="s">
        <v>1629</v>
      </c>
    </row>
    <row r="7039" spans="1:6" ht="15" x14ac:dyDescent="0.25">
      <c r="A7039" s="8" t="s">
        <v>1627</v>
      </c>
      <c r="B7039" s="8" t="s">
        <v>149</v>
      </c>
      <c r="C7039" s="8" t="s">
        <v>1652</v>
      </c>
      <c r="D7039" s="8" t="s">
        <v>7729</v>
      </c>
      <c r="E7039" s="9">
        <v>454</v>
      </c>
      <c r="F7039" s="8" t="s">
        <v>1629</v>
      </c>
    </row>
    <row r="7040" spans="1:6" ht="15" x14ac:dyDescent="0.25">
      <c r="A7040" s="8" t="s">
        <v>1627</v>
      </c>
      <c r="B7040" s="8" t="s">
        <v>149</v>
      </c>
      <c r="C7040" s="8" t="s">
        <v>1652</v>
      </c>
      <c r="D7040" s="8" t="s">
        <v>7730</v>
      </c>
      <c r="E7040" s="9">
        <v>462</v>
      </c>
      <c r="F7040" s="8" t="s">
        <v>1629</v>
      </c>
    </row>
    <row r="7041" spans="1:6" ht="15" x14ac:dyDescent="0.25">
      <c r="A7041" s="8" t="s">
        <v>1627</v>
      </c>
      <c r="B7041" s="8" t="s">
        <v>149</v>
      </c>
      <c r="C7041" s="8" t="s">
        <v>1652</v>
      </c>
      <c r="D7041" s="8" t="s">
        <v>7731</v>
      </c>
      <c r="E7041" s="9">
        <v>994</v>
      </c>
      <c r="F7041" s="8" t="s">
        <v>1629</v>
      </c>
    </row>
    <row r="7042" spans="1:6" ht="15" x14ac:dyDescent="0.25">
      <c r="A7042" s="8" t="s">
        <v>1627</v>
      </c>
      <c r="B7042" s="8" t="s">
        <v>149</v>
      </c>
      <c r="C7042" s="8" t="s">
        <v>1652</v>
      </c>
      <c r="D7042" s="8" t="s">
        <v>7732</v>
      </c>
      <c r="E7042" s="9">
        <v>240</v>
      </c>
      <c r="F7042" s="8" t="s">
        <v>1629</v>
      </c>
    </row>
    <row r="7043" spans="1:6" ht="15" x14ac:dyDescent="0.25">
      <c r="A7043" s="8" t="s">
        <v>1627</v>
      </c>
      <c r="B7043" s="8" t="s">
        <v>149</v>
      </c>
      <c r="C7043" s="8" t="s">
        <v>1652</v>
      </c>
      <c r="D7043" s="8" t="s">
        <v>7733</v>
      </c>
      <c r="E7043" s="9">
        <v>375</v>
      </c>
      <c r="F7043" s="8" t="s">
        <v>1629</v>
      </c>
    </row>
    <row r="7044" spans="1:6" ht="15" x14ac:dyDescent="0.25">
      <c r="A7044" s="8" t="s">
        <v>1627</v>
      </c>
      <c r="B7044" s="8" t="s">
        <v>149</v>
      </c>
      <c r="C7044" s="8" t="s">
        <v>1652</v>
      </c>
      <c r="D7044" s="8" t="s">
        <v>7734</v>
      </c>
      <c r="E7044" s="9">
        <v>244</v>
      </c>
      <c r="F7044" s="8" t="s">
        <v>1629</v>
      </c>
    </row>
    <row r="7045" spans="1:6" ht="15" x14ac:dyDescent="0.25">
      <c r="A7045" s="8" t="s">
        <v>1627</v>
      </c>
      <c r="B7045" s="8" t="s">
        <v>149</v>
      </c>
      <c r="C7045" s="8" t="s">
        <v>1652</v>
      </c>
      <c r="D7045" s="8" t="s">
        <v>7735</v>
      </c>
      <c r="E7045" s="9">
        <v>864</v>
      </c>
      <c r="F7045" s="8" t="s">
        <v>1629</v>
      </c>
    </row>
    <row r="7046" spans="1:6" ht="15" x14ac:dyDescent="0.25">
      <c r="A7046" s="8" t="s">
        <v>1627</v>
      </c>
      <c r="B7046" s="8" t="s">
        <v>149</v>
      </c>
      <c r="C7046" s="8" t="s">
        <v>1652</v>
      </c>
      <c r="D7046" s="8" t="s">
        <v>7736</v>
      </c>
      <c r="E7046" s="9">
        <v>640</v>
      </c>
      <c r="F7046" s="8" t="s">
        <v>1629</v>
      </c>
    </row>
    <row r="7047" spans="1:6" ht="15" x14ac:dyDescent="0.25">
      <c r="A7047" s="8" t="s">
        <v>1627</v>
      </c>
      <c r="B7047" s="8" t="s">
        <v>149</v>
      </c>
      <c r="C7047" s="8" t="s">
        <v>1652</v>
      </c>
      <c r="D7047" s="8" t="s">
        <v>7737</v>
      </c>
      <c r="E7047" s="9">
        <v>164</v>
      </c>
      <c r="F7047" s="8" t="s">
        <v>1629</v>
      </c>
    </row>
    <row r="7048" spans="1:6" ht="15" x14ac:dyDescent="0.25">
      <c r="A7048" s="8" t="s">
        <v>1627</v>
      </c>
      <c r="B7048" s="8" t="s">
        <v>149</v>
      </c>
      <c r="C7048" s="8" t="s">
        <v>1652</v>
      </c>
      <c r="D7048" s="8" t="s">
        <v>7738</v>
      </c>
      <c r="E7048" s="9">
        <v>283</v>
      </c>
      <c r="F7048" s="8" t="s">
        <v>1629</v>
      </c>
    </row>
    <row r="7049" spans="1:6" ht="15" x14ac:dyDescent="0.25">
      <c r="A7049" s="8" t="s">
        <v>1627</v>
      </c>
      <c r="B7049" s="8" t="s">
        <v>149</v>
      </c>
      <c r="C7049" s="8" t="s">
        <v>1652</v>
      </c>
      <c r="D7049" s="8" t="s">
        <v>7739</v>
      </c>
      <c r="E7049" s="9">
        <v>309</v>
      </c>
      <c r="F7049" s="8" t="s">
        <v>1629</v>
      </c>
    </row>
    <row r="7050" spans="1:6" ht="15" x14ac:dyDescent="0.25">
      <c r="A7050" s="8" t="s">
        <v>1627</v>
      </c>
      <c r="B7050" s="8" t="s">
        <v>149</v>
      </c>
      <c r="C7050" s="8" t="s">
        <v>1652</v>
      </c>
      <c r="D7050" s="8" t="s">
        <v>7740</v>
      </c>
      <c r="E7050" s="9">
        <v>285</v>
      </c>
      <c r="F7050" s="8" t="s">
        <v>1629</v>
      </c>
    </row>
    <row r="7051" spans="1:6" ht="15" x14ac:dyDescent="0.25">
      <c r="A7051" s="8" t="s">
        <v>1627</v>
      </c>
      <c r="B7051" s="8" t="s">
        <v>149</v>
      </c>
      <c r="C7051" s="8" t="s">
        <v>1652</v>
      </c>
      <c r="D7051" s="8" t="s">
        <v>7741</v>
      </c>
      <c r="E7051" s="9">
        <v>833</v>
      </c>
      <c r="F7051" s="8" t="s">
        <v>1629</v>
      </c>
    </row>
    <row r="7052" spans="1:6" ht="15" x14ac:dyDescent="0.25">
      <c r="A7052" s="8" t="s">
        <v>1627</v>
      </c>
      <c r="B7052" s="8" t="s">
        <v>149</v>
      </c>
      <c r="C7052" s="8" t="s">
        <v>1652</v>
      </c>
      <c r="D7052" s="8" t="s">
        <v>7742</v>
      </c>
      <c r="E7052" s="9">
        <v>1322</v>
      </c>
      <c r="F7052" s="8" t="s">
        <v>1629</v>
      </c>
    </row>
    <row r="7053" spans="1:6" ht="15" x14ac:dyDescent="0.25">
      <c r="A7053" s="8" t="s">
        <v>1627</v>
      </c>
      <c r="B7053" s="8" t="s">
        <v>149</v>
      </c>
      <c r="C7053" s="8" t="s">
        <v>1652</v>
      </c>
      <c r="D7053" s="8" t="s">
        <v>7743</v>
      </c>
      <c r="E7053" s="9">
        <v>524</v>
      </c>
      <c r="F7053" s="8" t="s">
        <v>1629</v>
      </c>
    </row>
    <row r="7054" spans="1:6" ht="15" x14ac:dyDescent="0.25">
      <c r="A7054" s="8" t="s">
        <v>1627</v>
      </c>
      <c r="B7054" s="8" t="s">
        <v>149</v>
      </c>
      <c r="C7054" s="8" t="s">
        <v>1652</v>
      </c>
      <c r="D7054" s="8" t="s">
        <v>7744</v>
      </c>
      <c r="E7054" s="9">
        <v>317</v>
      </c>
      <c r="F7054" s="8" t="s">
        <v>1629</v>
      </c>
    </row>
    <row r="7055" spans="1:6" ht="15" x14ac:dyDescent="0.25">
      <c r="A7055" s="8" t="s">
        <v>1627</v>
      </c>
      <c r="B7055" s="8" t="s">
        <v>149</v>
      </c>
      <c r="C7055" s="8" t="s">
        <v>1652</v>
      </c>
      <c r="D7055" s="8" t="s">
        <v>7745</v>
      </c>
      <c r="E7055" s="9">
        <v>149</v>
      </c>
      <c r="F7055" s="8" t="s">
        <v>1629</v>
      </c>
    </row>
    <row r="7056" spans="1:6" ht="15" x14ac:dyDescent="0.25">
      <c r="A7056" s="8" t="s">
        <v>1627</v>
      </c>
      <c r="B7056" s="8" t="s">
        <v>1810</v>
      </c>
      <c r="C7056" s="8" t="s">
        <v>1643</v>
      </c>
      <c r="D7056" s="8" t="s">
        <v>7746</v>
      </c>
      <c r="E7056" s="9">
        <v>358</v>
      </c>
      <c r="F7056" s="8" t="s">
        <v>1629</v>
      </c>
    </row>
    <row r="7057" spans="1:6" ht="15" x14ac:dyDescent="0.25">
      <c r="A7057" s="8" t="s">
        <v>1627</v>
      </c>
      <c r="B7057" s="8" t="s">
        <v>1810</v>
      </c>
      <c r="C7057" s="8" t="s">
        <v>1643</v>
      </c>
      <c r="D7057" s="8" t="s">
        <v>7747</v>
      </c>
      <c r="E7057" s="9">
        <v>293</v>
      </c>
      <c r="F7057" s="8" t="s">
        <v>1629</v>
      </c>
    </row>
    <row r="7058" spans="1:6" ht="15" x14ac:dyDescent="0.25">
      <c r="A7058" s="8" t="s">
        <v>1627</v>
      </c>
      <c r="B7058" s="8" t="s">
        <v>1810</v>
      </c>
      <c r="C7058" s="8" t="s">
        <v>1643</v>
      </c>
      <c r="D7058" s="8" t="s">
        <v>7748</v>
      </c>
      <c r="E7058" s="9">
        <v>367</v>
      </c>
      <c r="F7058" s="8" t="s">
        <v>1629</v>
      </c>
    </row>
    <row r="7059" spans="1:6" ht="15" x14ac:dyDescent="0.25">
      <c r="A7059" s="8" t="s">
        <v>1627</v>
      </c>
      <c r="B7059" s="8" t="s">
        <v>1810</v>
      </c>
      <c r="C7059" s="8" t="s">
        <v>1643</v>
      </c>
      <c r="D7059" s="8" t="s">
        <v>7749</v>
      </c>
      <c r="E7059" s="9">
        <v>357</v>
      </c>
      <c r="F7059" s="8" t="s">
        <v>1629</v>
      </c>
    </row>
    <row r="7060" spans="1:6" ht="15" x14ac:dyDescent="0.25">
      <c r="A7060" s="8" t="s">
        <v>1627</v>
      </c>
      <c r="B7060" s="8" t="s">
        <v>1810</v>
      </c>
      <c r="C7060" s="8" t="s">
        <v>1643</v>
      </c>
      <c r="D7060" s="8" t="s">
        <v>7750</v>
      </c>
      <c r="E7060" s="9">
        <v>260</v>
      </c>
      <c r="F7060" s="8" t="s">
        <v>1629</v>
      </c>
    </row>
    <row r="7061" spans="1:6" ht="15" x14ac:dyDescent="0.25">
      <c r="A7061" s="8" t="s">
        <v>1627</v>
      </c>
      <c r="B7061" s="8" t="s">
        <v>1810</v>
      </c>
      <c r="C7061" s="8" t="s">
        <v>1643</v>
      </c>
      <c r="D7061" s="8" t="s">
        <v>7751</v>
      </c>
      <c r="E7061" s="9">
        <v>415</v>
      </c>
      <c r="F7061" s="8" t="s">
        <v>1629</v>
      </c>
    </row>
    <row r="7062" spans="1:6" ht="15" x14ac:dyDescent="0.25">
      <c r="A7062" s="8" t="s">
        <v>1627</v>
      </c>
      <c r="B7062" s="8" t="s">
        <v>1810</v>
      </c>
      <c r="C7062" s="8" t="s">
        <v>1643</v>
      </c>
      <c r="D7062" s="8" t="s">
        <v>7752</v>
      </c>
      <c r="E7062" s="9">
        <v>256</v>
      </c>
      <c r="F7062" s="8" t="s">
        <v>1629</v>
      </c>
    </row>
    <row r="7063" spans="1:6" ht="15" x14ac:dyDescent="0.25">
      <c r="A7063" s="8" t="s">
        <v>1627</v>
      </c>
      <c r="B7063" s="8" t="s">
        <v>1810</v>
      </c>
      <c r="C7063" s="8" t="s">
        <v>1643</v>
      </c>
      <c r="D7063" s="8" t="s">
        <v>7753</v>
      </c>
      <c r="E7063" s="9">
        <v>327</v>
      </c>
      <c r="F7063" s="8" t="s">
        <v>1629</v>
      </c>
    </row>
    <row r="7064" spans="1:6" ht="15" x14ac:dyDescent="0.25">
      <c r="A7064" s="8" t="s">
        <v>1627</v>
      </c>
      <c r="B7064" s="8" t="s">
        <v>1810</v>
      </c>
      <c r="C7064" s="8" t="s">
        <v>1643</v>
      </c>
      <c r="D7064" s="8" t="s">
        <v>7754</v>
      </c>
      <c r="E7064" s="9">
        <v>406</v>
      </c>
      <c r="F7064" s="8" t="s">
        <v>1629</v>
      </c>
    </row>
    <row r="7065" spans="1:6" ht="15" x14ac:dyDescent="0.25">
      <c r="A7065" s="8" t="s">
        <v>1627</v>
      </c>
      <c r="B7065" s="8" t="s">
        <v>1810</v>
      </c>
      <c r="C7065" s="8" t="s">
        <v>1643</v>
      </c>
      <c r="D7065" s="8" t="s">
        <v>7755</v>
      </c>
      <c r="E7065" s="9">
        <v>324</v>
      </c>
      <c r="F7065" s="8" t="s">
        <v>1629</v>
      </c>
    </row>
    <row r="7066" spans="1:6" ht="15" x14ac:dyDescent="0.25">
      <c r="A7066" s="8" t="s">
        <v>1627</v>
      </c>
      <c r="B7066" s="8" t="s">
        <v>1810</v>
      </c>
      <c r="C7066" s="8" t="s">
        <v>1643</v>
      </c>
      <c r="D7066" s="8" t="s">
        <v>7756</v>
      </c>
      <c r="E7066" s="9">
        <v>287</v>
      </c>
      <c r="F7066" s="8" t="s">
        <v>1629</v>
      </c>
    </row>
    <row r="7067" spans="1:6" ht="15" x14ac:dyDescent="0.25">
      <c r="A7067" s="8" t="s">
        <v>1627</v>
      </c>
      <c r="B7067" s="8" t="s">
        <v>1810</v>
      </c>
      <c r="C7067" s="8" t="s">
        <v>1643</v>
      </c>
      <c r="D7067" s="8" t="s">
        <v>7757</v>
      </c>
      <c r="E7067" s="9">
        <v>189</v>
      </c>
      <c r="F7067" s="8" t="s">
        <v>1629</v>
      </c>
    </row>
    <row r="7068" spans="1:6" ht="15" x14ac:dyDescent="0.25">
      <c r="A7068" s="8" t="s">
        <v>1627</v>
      </c>
      <c r="B7068" s="8" t="s">
        <v>1810</v>
      </c>
      <c r="C7068" s="8" t="s">
        <v>1643</v>
      </c>
      <c r="D7068" s="8" t="s">
        <v>7758</v>
      </c>
      <c r="E7068" s="9">
        <v>338</v>
      </c>
      <c r="F7068" s="8" t="s">
        <v>1629</v>
      </c>
    </row>
    <row r="7069" spans="1:6" ht="15" x14ac:dyDescent="0.25">
      <c r="A7069" s="8" t="s">
        <v>1627</v>
      </c>
      <c r="B7069" s="8" t="s">
        <v>1810</v>
      </c>
      <c r="C7069" s="8" t="s">
        <v>1643</v>
      </c>
      <c r="D7069" s="8" t="s">
        <v>7759</v>
      </c>
      <c r="E7069" s="9">
        <v>417</v>
      </c>
      <c r="F7069" s="8" t="s">
        <v>1629</v>
      </c>
    </row>
    <row r="7070" spans="1:6" ht="15" x14ac:dyDescent="0.25">
      <c r="A7070" s="8" t="s">
        <v>1627</v>
      </c>
      <c r="B7070" s="8" t="s">
        <v>1810</v>
      </c>
      <c r="C7070" s="8" t="s">
        <v>1643</v>
      </c>
      <c r="D7070" s="8" t="s">
        <v>7760</v>
      </c>
      <c r="E7070" s="9">
        <v>323</v>
      </c>
      <c r="F7070" s="8" t="s">
        <v>1629</v>
      </c>
    </row>
    <row r="7071" spans="1:6" ht="15" x14ac:dyDescent="0.25">
      <c r="A7071" s="8" t="s">
        <v>1627</v>
      </c>
      <c r="B7071" s="8" t="s">
        <v>1810</v>
      </c>
      <c r="C7071" s="8" t="s">
        <v>1643</v>
      </c>
      <c r="D7071" s="8" t="s">
        <v>7761</v>
      </c>
      <c r="E7071" s="9">
        <v>195</v>
      </c>
      <c r="F7071" s="8" t="s">
        <v>1629</v>
      </c>
    </row>
    <row r="7072" spans="1:6" ht="15" x14ac:dyDescent="0.25">
      <c r="A7072" s="8" t="s">
        <v>1627</v>
      </c>
      <c r="B7072" s="8" t="s">
        <v>1810</v>
      </c>
      <c r="C7072" s="8" t="s">
        <v>1643</v>
      </c>
      <c r="D7072" s="8" t="s">
        <v>7762</v>
      </c>
      <c r="E7072" s="9">
        <v>303</v>
      </c>
      <c r="F7072" s="8" t="s">
        <v>1629</v>
      </c>
    </row>
    <row r="7073" spans="1:6" ht="15" x14ac:dyDescent="0.25">
      <c r="A7073" s="8" t="s">
        <v>1627</v>
      </c>
      <c r="B7073" s="8" t="s">
        <v>1810</v>
      </c>
      <c r="C7073" s="8" t="s">
        <v>1643</v>
      </c>
      <c r="D7073" s="8" t="s">
        <v>7763</v>
      </c>
      <c r="E7073" s="9">
        <v>280</v>
      </c>
      <c r="F7073" s="8" t="s">
        <v>1629</v>
      </c>
    </row>
    <row r="7074" spans="1:6" ht="15" x14ac:dyDescent="0.25">
      <c r="A7074" s="8" t="s">
        <v>1627</v>
      </c>
      <c r="B7074" s="8" t="s">
        <v>1810</v>
      </c>
      <c r="C7074" s="8" t="s">
        <v>1643</v>
      </c>
      <c r="D7074" s="8" t="s">
        <v>7764</v>
      </c>
      <c r="E7074" s="9">
        <v>270</v>
      </c>
      <c r="F7074" s="8" t="s">
        <v>1629</v>
      </c>
    </row>
    <row r="7075" spans="1:6" ht="15" x14ac:dyDescent="0.25">
      <c r="A7075" s="8" t="s">
        <v>1627</v>
      </c>
      <c r="B7075" s="8" t="s">
        <v>1810</v>
      </c>
      <c r="C7075" s="8" t="s">
        <v>1643</v>
      </c>
      <c r="D7075" s="8" t="s">
        <v>7765</v>
      </c>
      <c r="E7075" s="9">
        <v>281</v>
      </c>
      <c r="F7075" s="8" t="s">
        <v>1629</v>
      </c>
    </row>
    <row r="7076" spans="1:6" ht="15" x14ac:dyDescent="0.25">
      <c r="A7076" s="8" t="s">
        <v>1627</v>
      </c>
      <c r="B7076" s="8" t="s">
        <v>1810</v>
      </c>
      <c r="C7076" s="8" t="s">
        <v>1643</v>
      </c>
      <c r="D7076" s="8" t="s">
        <v>7766</v>
      </c>
      <c r="E7076" s="9">
        <v>254</v>
      </c>
      <c r="F7076" s="8" t="s">
        <v>1629</v>
      </c>
    </row>
    <row r="7077" spans="1:6" ht="15" x14ac:dyDescent="0.25">
      <c r="A7077" s="8" t="s">
        <v>1627</v>
      </c>
      <c r="B7077" s="8" t="s">
        <v>1810</v>
      </c>
      <c r="C7077" s="8" t="s">
        <v>1643</v>
      </c>
      <c r="D7077" s="8" t="s">
        <v>7767</v>
      </c>
      <c r="E7077" s="9">
        <v>242</v>
      </c>
      <c r="F7077" s="8" t="s">
        <v>1629</v>
      </c>
    </row>
    <row r="7078" spans="1:6" ht="15" x14ac:dyDescent="0.25">
      <c r="A7078" s="8" t="s">
        <v>1627</v>
      </c>
      <c r="B7078" s="8" t="s">
        <v>1810</v>
      </c>
      <c r="C7078" s="8" t="s">
        <v>1643</v>
      </c>
      <c r="D7078" s="8" t="s">
        <v>7768</v>
      </c>
      <c r="E7078" s="9">
        <v>319</v>
      </c>
      <c r="F7078" s="8" t="s">
        <v>1629</v>
      </c>
    </row>
    <row r="7079" spans="1:6" ht="15" x14ac:dyDescent="0.25">
      <c r="A7079" s="8" t="s">
        <v>1627</v>
      </c>
      <c r="B7079" s="8" t="s">
        <v>1810</v>
      </c>
      <c r="C7079" s="8" t="s">
        <v>1643</v>
      </c>
      <c r="D7079" s="8" t="s">
        <v>7769</v>
      </c>
      <c r="E7079" s="9">
        <v>180</v>
      </c>
      <c r="F7079" s="8" t="s">
        <v>1629</v>
      </c>
    </row>
    <row r="7080" spans="1:6" ht="15" x14ac:dyDescent="0.25">
      <c r="A7080" s="8" t="s">
        <v>1627</v>
      </c>
      <c r="B7080" s="8" t="s">
        <v>1810</v>
      </c>
      <c r="C7080" s="8" t="s">
        <v>1643</v>
      </c>
      <c r="D7080" s="8" t="s">
        <v>7770</v>
      </c>
      <c r="E7080" s="9">
        <v>322</v>
      </c>
      <c r="F7080" s="8" t="s">
        <v>1629</v>
      </c>
    </row>
    <row r="7081" spans="1:6" ht="15" x14ac:dyDescent="0.25">
      <c r="A7081" s="8" t="s">
        <v>1627</v>
      </c>
      <c r="B7081" s="8" t="s">
        <v>1810</v>
      </c>
      <c r="C7081" s="8" t="s">
        <v>1643</v>
      </c>
      <c r="D7081" s="8" t="s">
        <v>7771</v>
      </c>
      <c r="E7081" s="9">
        <v>288</v>
      </c>
      <c r="F7081" s="8" t="s">
        <v>1629</v>
      </c>
    </row>
    <row r="7082" spans="1:6" ht="15" x14ac:dyDescent="0.25">
      <c r="A7082" s="8" t="s">
        <v>1627</v>
      </c>
      <c r="B7082" s="8" t="s">
        <v>1810</v>
      </c>
      <c r="C7082" s="8" t="s">
        <v>1643</v>
      </c>
      <c r="D7082" s="8" t="s">
        <v>7772</v>
      </c>
      <c r="E7082" s="9">
        <v>192</v>
      </c>
      <c r="F7082" s="8" t="s">
        <v>1629</v>
      </c>
    </row>
    <row r="7083" spans="1:6" ht="15" x14ac:dyDescent="0.25">
      <c r="A7083" s="8" t="s">
        <v>1627</v>
      </c>
      <c r="B7083" s="8" t="s">
        <v>1810</v>
      </c>
      <c r="C7083" s="8" t="s">
        <v>1643</v>
      </c>
      <c r="D7083" s="8" t="s">
        <v>7773</v>
      </c>
      <c r="E7083" s="9">
        <v>186</v>
      </c>
      <c r="F7083" s="8" t="s">
        <v>1629</v>
      </c>
    </row>
    <row r="7084" spans="1:6" ht="15" x14ac:dyDescent="0.25">
      <c r="A7084" s="8" t="s">
        <v>1627</v>
      </c>
      <c r="B7084" s="8" t="s">
        <v>1810</v>
      </c>
      <c r="C7084" s="8" t="s">
        <v>1643</v>
      </c>
      <c r="D7084" s="8" t="s">
        <v>7774</v>
      </c>
      <c r="E7084" s="9">
        <v>259</v>
      </c>
      <c r="F7084" s="8" t="s">
        <v>1629</v>
      </c>
    </row>
    <row r="7085" spans="1:6" ht="15" x14ac:dyDescent="0.25">
      <c r="A7085" s="8" t="s">
        <v>1627</v>
      </c>
      <c r="B7085" s="8" t="s">
        <v>1810</v>
      </c>
      <c r="C7085" s="8" t="s">
        <v>1643</v>
      </c>
      <c r="D7085" s="8" t="s">
        <v>7775</v>
      </c>
      <c r="E7085" s="9">
        <v>204</v>
      </c>
      <c r="F7085" s="8" t="s">
        <v>1629</v>
      </c>
    </row>
    <row r="7086" spans="1:6" ht="15" x14ac:dyDescent="0.25">
      <c r="A7086" s="8" t="s">
        <v>1627</v>
      </c>
      <c r="B7086" s="8" t="s">
        <v>1810</v>
      </c>
      <c r="C7086" s="8" t="s">
        <v>1644</v>
      </c>
      <c r="D7086" s="8" t="s">
        <v>7776</v>
      </c>
      <c r="E7086" s="9">
        <v>190</v>
      </c>
      <c r="F7086" s="8" t="s">
        <v>1629</v>
      </c>
    </row>
    <row r="7087" spans="1:6" ht="15" x14ac:dyDescent="0.25">
      <c r="A7087" s="8" t="s">
        <v>1627</v>
      </c>
      <c r="B7087" s="8" t="s">
        <v>1810</v>
      </c>
      <c r="C7087" s="8" t="s">
        <v>1644</v>
      </c>
      <c r="D7087" s="8" t="s">
        <v>7777</v>
      </c>
      <c r="E7087" s="9">
        <v>182</v>
      </c>
      <c r="F7087" s="8" t="s">
        <v>1629</v>
      </c>
    </row>
    <row r="7088" spans="1:6" ht="15" x14ac:dyDescent="0.25">
      <c r="A7088" s="8" t="s">
        <v>1627</v>
      </c>
      <c r="B7088" s="8" t="s">
        <v>1810</v>
      </c>
      <c r="C7088" s="8" t="s">
        <v>1644</v>
      </c>
      <c r="D7088" s="8" t="s">
        <v>7778</v>
      </c>
      <c r="E7088" s="9">
        <v>309</v>
      </c>
      <c r="F7088" s="8" t="s">
        <v>1629</v>
      </c>
    </row>
    <row r="7089" spans="1:6" ht="15" x14ac:dyDescent="0.25">
      <c r="A7089" s="8" t="s">
        <v>1627</v>
      </c>
      <c r="B7089" s="8" t="s">
        <v>1810</v>
      </c>
      <c r="C7089" s="8" t="s">
        <v>1644</v>
      </c>
      <c r="D7089" s="8" t="s">
        <v>7779</v>
      </c>
      <c r="E7089" s="9">
        <v>248</v>
      </c>
      <c r="F7089" s="8" t="s">
        <v>1629</v>
      </c>
    </row>
    <row r="7090" spans="1:6" ht="15" x14ac:dyDescent="0.25">
      <c r="A7090" s="8" t="s">
        <v>1627</v>
      </c>
      <c r="B7090" s="8" t="s">
        <v>1810</v>
      </c>
      <c r="C7090" s="8" t="s">
        <v>1644</v>
      </c>
      <c r="D7090" s="8" t="s">
        <v>7780</v>
      </c>
      <c r="E7090" s="9">
        <v>349</v>
      </c>
      <c r="F7090" s="8" t="s">
        <v>1629</v>
      </c>
    </row>
    <row r="7091" spans="1:6" ht="15" x14ac:dyDescent="0.25">
      <c r="A7091" s="8" t="s">
        <v>1627</v>
      </c>
      <c r="B7091" s="8" t="s">
        <v>1810</v>
      </c>
      <c r="C7091" s="8" t="s">
        <v>1644</v>
      </c>
      <c r="D7091" s="8" t="s">
        <v>7781</v>
      </c>
      <c r="E7091" s="9">
        <v>246</v>
      </c>
      <c r="F7091" s="8" t="s">
        <v>1629</v>
      </c>
    </row>
    <row r="7092" spans="1:6" ht="15" x14ac:dyDescent="0.25">
      <c r="A7092" s="8" t="s">
        <v>1627</v>
      </c>
      <c r="B7092" s="8" t="s">
        <v>1810</v>
      </c>
      <c r="C7092" s="8" t="s">
        <v>1644</v>
      </c>
      <c r="D7092" s="8" t="s">
        <v>7782</v>
      </c>
      <c r="E7092" s="9">
        <v>221</v>
      </c>
      <c r="F7092" s="8" t="s">
        <v>1629</v>
      </c>
    </row>
    <row r="7093" spans="1:6" ht="15" x14ac:dyDescent="0.25">
      <c r="A7093" s="8" t="s">
        <v>1627</v>
      </c>
      <c r="B7093" s="8" t="s">
        <v>1810</v>
      </c>
      <c r="C7093" s="8" t="s">
        <v>1644</v>
      </c>
      <c r="D7093" s="8" t="s">
        <v>7783</v>
      </c>
      <c r="E7093" s="9">
        <v>256</v>
      </c>
      <c r="F7093" s="8" t="s">
        <v>1629</v>
      </c>
    </row>
    <row r="7094" spans="1:6" ht="15" x14ac:dyDescent="0.25">
      <c r="A7094" s="8" t="s">
        <v>1627</v>
      </c>
      <c r="B7094" s="8" t="s">
        <v>1810</v>
      </c>
      <c r="C7094" s="8" t="s">
        <v>1644</v>
      </c>
      <c r="D7094" s="8" t="s">
        <v>7784</v>
      </c>
      <c r="E7094" s="9">
        <v>142</v>
      </c>
      <c r="F7094" s="8" t="s">
        <v>1629</v>
      </c>
    </row>
    <row r="7095" spans="1:6" ht="15" x14ac:dyDescent="0.25">
      <c r="A7095" s="8" t="s">
        <v>1627</v>
      </c>
      <c r="B7095" s="8" t="s">
        <v>1810</v>
      </c>
      <c r="C7095" s="8" t="s">
        <v>1644</v>
      </c>
      <c r="D7095" s="8" t="s">
        <v>7785</v>
      </c>
      <c r="E7095" s="9">
        <v>214</v>
      </c>
      <c r="F7095" s="8" t="s">
        <v>1629</v>
      </c>
    </row>
    <row r="7096" spans="1:6" ht="15" x14ac:dyDescent="0.25">
      <c r="A7096" s="8" t="s">
        <v>1627</v>
      </c>
      <c r="B7096" s="8" t="s">
        <v>1810</v>
      </c>
      <c r="C7096" s="8" t="s">
        <v>1647</v>
      </c>
      <c r="D7096" s="8" t="s">
        <v>7786</v>
      </c>
      <c r="E7096" s="9">
        <v>332</v>
      </c>
      <c r="F7096" s="8" t="s">
        <v>1629</v>
      </c>
    </row>
    <row r="7097" spans="1:6" ht="15" x14ac:dyDescent="0.25">
      <c r="A7097" s="8" t="s">
        <v>1627</v>
      </c>
      <c r="B7097" s="8" t="s">
        <v>1810</v>
      </c>
      <c r="C7097" s="8" t="s">
        <v>1647</v>
      </c>
      <c r="D7097" s="8" t="s">
        <v>7787</v>
      </c>
      <c r="E7097" s="9">
        <v>173</v>
      </c>
      <c r="F7097" s="8" t="s">
        <v>1629</v>
      </c>
    </row>
    <row r="7098" spans="1:6" ht="15" x14ac:dyDescent="0.25">
      <c r="A7098" s="8" t="s">
        <v>1627</v>
      </c>
      <c r="B7098" s="8" t="s">
        <v>1810</v>
      </c>
      <c r="C7098" s="8" t="s">
        <v>1647</v>
      </c>
      <c r="D7098" s="8" t="s">
        <v>7788</v>
      </c>
      <c r="E7098" s="9">
        <v>305</v>
      </c>
      <c r="F7098" s="8" t="s">
        <v>1629</v>
      </c>
    </row>
    <row r="7099" spans="1:6" ht="15" x14ac:dyDescent="0.25">
      <c r="A7099" s="8" t="s">
        <v>1627</v>
      </c>
      <c r="B7099" s="8" t="s">
        <v>1810</v>
      </c>
      <c r="C7099" s="8" t="s">
        <v>1647</v>
      </c>
      <c r="D7099" s="8" t="s">
        <v>7789</v>
      </c>
      <c r="E7099" s="9">
        <v>310</v>
      </c>
      <c r="F7099" s="8" t="s">
        <v>1629</v>
      </c>
    </row>
    <row r="7100" spans="1:6" ht="15" x14ac:dyDescent="0.25">
      <c r="A7100" s="8" t="s">
        <v>1627</v>
      </c>
      <c r="B7100" s="8" t="s">
        <v>1810</v>
      </c>
      <c r="C7100" s="8" t="s">
        <v>1647</v>
      </c>
      <c r="D7100" s="8" t="s">
        <v>7790</v>
      </c>
      <c r="E7100" s="9">
        <v>223</v>
      </c>
      <c r="F7100" s="8" t="s">
        <v>1629</v>
      </c>
    </row>
    <row r="7101" spans="1:6" ht="15" x14ac:dyDescent="0.25">
      <c r="A7101" s="8" t="s">
        <v>1627</v>
      </c>
      <c r="B7101" s="8" t="s">
        <v>1810</v>
      </c>
      <c r="C7101" s="8" t="s">
        <v>1647</v>
      </c>
      <c r="D7101" s="8" t="s">
        <v>7791</v>
      </c>
      <c r="E7101" s="9">
        <v>435</v>
      </c>
      <c r="F7101" s="8" t="s">
        <v>1629</v>
      </c>
    </row>
    <row r="7102" spans="1:6" ht="15" x14ac:dyDescent="0.25">
      <c r="A7102" s="8" t="s">
        <v>1627</v>
      </c>
      <c r="B7102" s="8" t="s">
        <v>1810</v>
      </c>
      <c r="C7102" s="8" t="s">
        <v>1647</v>
      </c>
      <c r="D7102" s="8" t="s">
        <v>7792</v>
      </c>
      <c r="E7102" s="9">
        <v>275</v>
      </c>
      <c r="F7102" s="8" t="s">
        <v>1629</v>
      </c>
    </row>
    <row r="7103" spans="1:6" ht="15" x14ac:dyDescent="0.25">
      <c r="A7103" s="8" t="s">
        <v>1627</v>
      </c>
      <c r="B7103" s="8" t="s">
        <v>1810</v>
      </c>
      <c r="C7103" s="8" t="s">
        <v>1647</v>
      </c>
      <c r="D7103" s="8" t="s">
        <v>7793</v>
      </c>
      <c r="E7103" s="9">
        <v>301</v>
      </c>
      <c r="F7103" s="8" t="s">
        <v>1629</v>
      </c>
    </row>
    <row r="7104" spans="1:6" ht="15" x14ac:dyDescent="0.25">
      <c r="A7104" s="8" t="s">
        <v>1627</v>
      </c>
      <c r="B7104" s="8" t="s">
        <v>1810</v>
      </c>
      <c r="C7104" s="8" t="s">
        <v>1647</v>
      </c>
      <c r="D7104" s="8" t="s">
        <v>7794</v>
      </c>
      <c r="E7104" s="9">
        <v>350</v>
      </c>
      <c r="F7104" s="8" t="s">
        <v>1629</v>
      </c>
    </row>
    <row r="7105" spans="1:6" ht="15" x14ac:dyDescent="0.25">
      <c r="A7105" s="8" t="s">
        <v>1627</v>
      </c>
      <c r="B7105" s="8" t="s">
        <v>1810</v>
      </c>
      <c r="C7105" s="8" t="s">
        <v>1647</v>
      </c>
      <c r="D7105" s="8" t="s">
        <v>7795</v>
      </c>
      <c r="E7105" s="9">
        <v>254</v>
      </c>
      <c r="F7105" s="8" t="s">
        <v>1629</v>
      </c>
    </row>
    <row r="7106" spans="1:6" ht="15" x14ac:dyDescent="0.25">
      <c r="A7106" s="8" t="s">
        <v>1627</v>
      </c>
      <c r="B7106" s="8" t="s">
        <v>1810</v>
      </c>
      <c r="C7106" s="8" t="s">
        <v>1647</v>
      </c>
      <c r="D7106" s="8" t="s">
        <v>7796</v>
      </c>
      <c r="E7106" s="9">
        <v>436</v>
      </c>
      <c r="F7106" s="8" t="s">
        <v>1629</v>
      </c>
    </row>
    <row r="7107" spans="1:6" ht="15" x14ac:dyDescent="0.25">
      <c r="A7107" s="8" t="s">
        <v>1627</v>
      </c>
      <c r="B7107" s="8" t="s">
        <v>1810</v>
      </c>
      <c r="C7107" s="8" t="s">
        <v>1647</v>
      </c>
      <c r="D7107" s="8" t="s">
        <v>7797</v>
      </c>
      <c r="E7107" s="9">
        <v>175</v>
      </c>
      <c r="F7107" s="8" t="s">
        <v>1629</v>
      </c>
    </row>
    <row r="7108" spans="1:6" ht="15" x14ac:dyDescent="0.25">
      <c r="A7108" s="8" t="s">
        <v>1627</v>
      </c>
      <c r="B7108" s="8" t="s">
        <v>1810</v>
      </c>
      <c r="C7108" s="8" t="s">
        <v>1647</v>
      </c>
      <c r="D7108" s="8" t="s">
        <v>7798</v>
      </c>
      <c r="E7108" s="9">
        <v>263</v>
      </c>
      <c r="F7108" s="8" t="s">
        <v>1629</v>
      </c>
    </row>
    <row r="7109" spans="1:6" ht="15" x14ac:dyDescent="0.25">
      <c r="A7109" s="8" t="s">
        <v>1627</v>
      </c>
      <c r="B7109" s="8" t="s">
        <v>1810</v>
      </c>
      <c r="C7109" s="8" t="s">
        <v>1637</v>
      </c>
      <c r="D7109" s="8" t="s">
        <v>7799</v>
      </c>
      <c r="E7109" s="9">
        <v>153</v>
      </c>
      <c r="F7109" s="8" t="s">
        <v>1629</v>
      </c>
    </row>
    <row r="7110" spans="1:6" ht="15" x14ac:dyDescent="0.25">
      <c r="A7110" s="8" t="s">
        <v>1627</v>
      </c>
      <c r="B7110" s="8" t="s">
        <v>1810</v>
      </c>
      <c r="C7110" s="8" t="s">
        <v>1650</v>
      </c>
      <c r="D7110" s="8" t="s">
        <v>7800</v>
      </c>
      <c r="E7110" s="9">
        <v>405</v>
      </c>
      <c r="F7110" s="8" t="s">
        <v>1629</v>
      </c>
    </row>
    <row r="7111" spans="1:6" ht="15" x14ac:dyDescent="0.25">
      <c r="A7111" s="8" t="s">
        <v>1627</v>
      </c>
      <c r="B7111" s="8" t="s">
        <v>1810</v>
      </c>
      <c r="C7111" s="8" t="s">
        <v>1650</v>
      </c>
      <c r="D7111" s="8" t="s">
        <v>7801</v>
      </c>
      <c r="E7111" s="9">
        <v>539</v>
      </c>
      <c r="F7111" s="8" t="s">
        <v>1629</v>
      </c>
    </row>
    <row r="7112" spans="1:6" ht="15" x14ac:dyDescent="0.25">
      <c r="A7112" s="8" t="s">
        <v>1627</v>
      </c>
      <c r="B7112" s="8" t="s">
        <v>1810</v>
      </c>
      <c r="C7112" s="8" t="s">
        <v>1650</v>
      </c>
      <c r="D7112" s="8" t="s">
        <v>7802</v>
      </c>
      <c r="E7112" s="9">
        <v>232</v>
      </c>
      <c r="F7112" s="8" t="s">
        <v>1629</v>
      </c>
    </row>
    <row r="7113" spans="1:6" ht="15" x14ac:dyDescent="0.25">
      <c r="A7113" s="8" t="s">
        <v>1627</v>
      </c>
      <c r="B7113" s="8" t="s">
        <v>1810</v>
      </c>
      <c r="C7113" s="8" t="s">
        <v>1650</v>
      </c>
      <c r="D7113" s="8" t="s">
        <v>7803</v>
      </c>
      <c r="E7113" s="9">
        <v>343</v>
      </c>
      <c r="F7113" s="8" t="s">
        <v>1629</v>
      </c>
    </row>
    <row r="7114" spans="1:6" ht="15" x14ac:dyDescent="0.25">
      <c r="A7114" s="8" t="s">
        <v>1627</v>
      </c>
      <c r="B7114" s="8" t="s">
        <v>1810</v>
      </c>
      <c r="C7114" s="8" t="s">
        <v>1650</v>
      </c>
      <c r="D7114" s="8" t="s">
        <v>7804</v>
      </c>
      <c r="E7114" s="9">
        <v>143</v>
      </c>
      <c r="F7114" s="8" t="s">
        <v>1629</v>
      </c>
    </row>
    <row r="7115" spans="1:6" ht="15" x14ac:dyDescent="0.25">
      <c r="A7115" s="8" t="s">
        <v>1627</v>
      </c>
      <c r="B7115" s="8" t="s">
        <v>1810</v>
      </c>
      <c r="C7115" s="8" t="s">
        <v>1650</v>
      </c>
      <c r="D7115" s="8" t="s">
        <v>7805</v>
      </c>
      <c r="E7115" s="9">
        <v>330</v>
      </c>
      <c r="F7115" s="8" t="s">
        <v>1629</v>
      </c>
    </row>
    <row r="7116" spans="1:6" ht="15" x14ac:dyDescent="0.25">
      <c r="A7116" s="8" t="s">
        <v>1627</v>
      </c>
      <c r="B7116" s="8" t="s">
        <v>1810</v>
      </c>
      <c r="C7116" s="8" t="s">
        <v>1650</v>
      </c>
      <c r="D7116" s="8" t="s">
        <v>7806</v>
      </c>
      <c r="E7116" s="9">
        <v>323</v>
      </c>
      <c r="F7116" s="8" t="s">
        <v>1629</v>
      </c>
    </row>
    <row r="7117" spans="1:6" ht="15" x14ac:dyDescent="0.25">
      <c r="A7117" s="8" t="s">
        <v>1627</v>
      </c>
      <c r="B7117" s="8" t="s">
        <v>1810</v>
      </c>
      <c r="C7117" s="8" t="s">
        <v>1650</v>
      </c>
      <c r="D7117" s="8" t="s">
        <v>7807</v>
      </c>
      <c r="E7117" s="9">
        <v>482</v>
      </c>
      <c r="F7117" s="8" t="s">
        <v>1629</v>
      </c>
    </row>
    <row r="7118" spans="1:6" ht="15" x14ac:dyDescent="0.25">
      <c r="A7118" s="8" t="s">
        <v>1627</v>
      </c>
      <c r="B7118" s="8" t="s">
        <v>1810</v>
      </c>
      <c r="C7118" s="8" t="s">
        <v>1650</v>
      </c>
      <c r="D7118" s="8" t="s">
        <v>7808</v>
      </c>
      <c r="E7118" s="9">
        <v>187</v>
      </c>
      <c r="F7118" s="8" t="s">
        <v>1629</v>
      </c>
    </row>
    <row r="7119" spans="1:6" ht="15" x14ac:dyDescent="0.25">
      <c r="A7119" s="8" t="s">
        <v>1627</v>
      </c>
      <c r="B7119" s="8" t="s">
        <v>1810</v>
      </c>
      <c r="C7119" s="8" t="s">
        <v>1650</v>
      </c>
      <c r="D7119" s="8" t="s">
        <v>7809</v>
      </c>
      <c r="E7119" s="9">
        <v>267</v>
      </c>
      <c r="F7119" s="8" t="s">
        <v>1629</v>
      </c>
    </row>
    <row r="7120" spans="1:6" ht="15" x14ac:dyDescent="0.25">
      <c r="A7120" s="8" t="s">
        <v>1627</v>
      </c>
      <c r="B7120" s="8" t="s">
        <v>151</v>
      </c>
      <c r="C7120" s="8" t="s">
        <v>1653</v>
      </c>
      <c r="D7120" s="8" t="s">
        <v>7810</v>
      </c>
      <c r="E7120" s="9">
        <v>367</v>
      </c>
      <c r="F7120" s="8" t="s">
        <v>1629</v>
      </c>
    </row>
    <row r="7121" spans="1:6" ht="15" x14ac:dyDescent="0.25">
      <c r="A7121" s="8" t="s">
        <v>1627</v>
      </c>
      <c r="B7121" s="8" t="s">
        <v>151</v>
      </c>
      <c r="C7121" s="8" t="s">
        <v>1653</v>
      </c>
      <c r="D7121" s="8" t="s">
        <v>7811</v>
      </c>
      <c r="E7121" s="9">
        <v>329</v>
      </c>
      <c r="F7121" s="8" t="s">
        <v>1629</v>
      </c>
    </row>
    <row r="7122" spans="1:6" ht="15" x14ac:dyDescent="0.25">
      <c r="A7122" s="8" t="s">
        <v>1627</v>
      </c>
      <c r="B7122" s="8" t="s">
        <v>151</v>
      </c>
      <c r="C7122" s="8" t="s">
        <v>1653</v>
      </c>
      <c r="D7122" s="8" t="s">
        <v>7812</v>
      </c>
      <c r="E7122" s="9">
        <v>344</v>
      </c>
      <c r="F7122" s="8" t="s">
        <v>1629</v>
      </c>
    </row>
    <row r="7123" spans="1:6" ht="15" x14ac:dyDescent="0.25">
      <c r="A7123" s="8" t="s">
        <v>1627</v>
      </c>
      <c r="B7123" s="8" t="s">
        <v>151</v>
      </c>
      <c r="C7123" s="8" t="s">
        <v>1653</v>
      </c>
      <c r="D7123" s="8" t="s">
        <v>7813</v>
      </c>
      <c r="E7123" s="9">
        <v>214</v>
      </c>
      <c r="F7123" s="8" t="s">
        <v>1629</v>
      </c>
    </row>
    <row r="7124" spans="1:6" ht="15" x14ac:dyDescent="0.25">
      <c r="A7124" s="8" t="s">
        <v>1627</v>
      </c>
      <c r="B7124" s="8" t="s">
        <v>151</v>
      </c>
      <c r="C7124" s="8" t="s">
        <v>1653</v>
      </c>
      <c r="D7124" s="8" t="s">
        <v>7814</v>
      </c>
      <c r="E7124" s="9">
        <v>306</v>
      </c>
      <c r="F7124" s="8" t="s">
        <v>1629</v>
      </c>
    </row>
    <row r="7125" spans="1:6" ht="15" x14ac:dyDescent="0.25">
      <c r="A7125" s="8" t="s">
        <v>1627</v>
      </c>
      <c r="B7125" s="8" t="s">
        <v>151</v>
      </c>
      <c r="C7125" s="8" t="s">
        <v>1653</v>
      </c>
      <c r="D7125" s="8" t="s">
        <v>7815</v>
      </c>
      <c r="E7125" s="9">
        <v>223</v>
      </c>
      <c r="F7125" s="8" t="s">
        <v>1629</v>
      </c>
    </row>
    <row r="7126" spans="1:6" ht="15" x14ac:dyDescent="0.25">
      <c r="A7126" s="8" t="s">
        <v>1627</v>
      </c>
      <c r="B7126" s="8" t="s">
        <v>151</v>
      </c>
      <c r="C7126" s="8" t="s">
        <v>1653</v>
      </c>
      <c r="D7126" s="8" t="s">
        <v>7816</v>
      </c>
      <c r="E7126" s="9">
        <v>261</v>
      </c>
      <c r="F7126" s="8" t="s">
        <v>1629</v>
      </c>
    </row>
    <row r="7127" spans="1:6" ht="15" x14ac:dyDescent="0.25">
      <c r="A7127" s="8" t="s">
        <v>1627</v>
      </c>
      <c r="B7127" s="8" t="s">
        <v>151</v>
      </c>
      <c r="C7127" s="8" t="s">
        <v>1653</v>
      </c>
      <c r="D7127" s="8" t="s">
        <v>7817</v>
      </c>
      <c r="E7127" s="9">
        <v>323</v>
      </c>
      <c r="F7127" s="8" t="s">
        <v>1629</v>
      </c>
    </row>
    <row r="7128" spans="1:6" ht="15" x14ac:dyDescent="0.25">
      <c r="A7128" s="8" t="s">
        <v>1627</v>
      </c>
      <c r="B7128" s="8" t="s">
        <v>151</v>
      </c>
      <c r="C7128" s="8" t="s">
        <v>1653</v>
      </c>
      <c r="D7128" s="8" t="s">
        <v>7818</v>
      </c>
      <c r="E7128" s="9">
        <v>405</v>
      </c>
      <c r="F7128" s="8" t="s">
        <v>1629</v>
      </c>
    </row>
    <row r="7129" spans="1:6" ht="15" x14ac:dyDescent="0.25">
      <c r="A7129" s="8" t="s">
        <v>1627</v>
      </c>
      <c r="B7129" s="8" t="s">
        <v>151</v>
      </c>
      <c r="C7129" s="8" t="s">
        <v>1653</v>
      </c>
      <c r="D7129" s="8" t="s">
        <v>7819</v>
      </c>
      <c r="E7129" s="9">
        <v>375</v>
      </c>
      <c r="F7129" s="8" t="s">
        <v>1629</v>
      </c>
    </row>
    <row r="7130" spans="1:6" ht="15" x14ac:dyDescent="0.25">
      <c r="A7130" s="8" t="s">
        <v>1627</v>
      </c>
      <c r="B7130" s="8" t="s">
        <v>151</v>
      </c>
      <c r="C7130" s="8" t="s">
        <v>1653</v>
      </c>
      <c r="D7130" s="8" t="s">
        <v>7820</v>
      </c>
      <c r="E7130" s="9">
        <v>384</v>
      </c>
      <c r="F7130" s="8" t="s">
        <v>1629</v>
      </c>
    </row>
    <row r="7131" spans="1:6" ht="15" x14ac:dyDescent="0.25">
      <c r="A7131" s="8" t="s">
        <v>1627</v>
      </c>
      <c r="B7131" s="8" t="s">
        <v>151</v>
      </c>
      <c r="C7131" s="8" t="s">
        <v>1653</v>
      </c>
      <c r="D7131" s="8" t="s">
        <v>7821</v>
      </c>
      <c r="E7131" s="9">
        <v>390</v>
      </c>
      <c r="F7131" s="8" t="s">
        <v>1629</v>
      </c>
    </row>
    <row r="7132" spans="1:6" ht="15" x14ac:dyDescent="0.25">
      <c r="A7132" s="8" t="s">
        <v>1627</v>
      </c>
      <c r="B7132" s="8" t="s">
        <v>151</v>
      </c>
      <c r="C7132" s="8" t="s">
        <v>1653</v>
      </c>
      <c r="D7132" s="8" t="s">
        <v>7822</v>
      </c>
      <c r="E7132" s="9">
        <v>332</v>
      </c>
      <c r="F7132" s="8" t="s">
        <v>1629</v>
      </c>
    </row>
    <row r="7133" spans="1:6" ht="15" x14ac:dyDescent="0.25">
      <c r="A7133" s="8" t="s">
        <v>1627</v>
      </c>
      <c r="B7133" s="8" t="s">
        <v>151</v>
      </c>
      <c r="C7133" s="8" t="s">
        <v>1653</v>
      </c>
      <c r="D7133" s="8" t="s">
        <v>7823</v>
      </c>
      <c r="E7133" s="9">
        <v>327</v>
      </c>
      <c r="F7133" s="8" t="s">
        <v>1629</v>
      </c>
    </row>
    <row r="7134" spans="1:6" ht="15" x14ac:dyDescent="0.25">
      <c r="A7134" s="8" t="s">
        <v>1627</v>
      </c>
      <c r="B7134" s="8" t="s">
        <v>151</v>
      </c>
      <c r="C7134" s="8" t="s">
        <v>1653</v>
      </c>
      <c r="D7134" s="8" t="s">
        <v>7824</v>
      </c>
      <c r="E7134" s="9">
        <v>131</v>
      </c>
      <c r="F7134" s="8" t="s">
        <v>1629</v>
      </c>
    </row>
    <row r="7135" spans="1:6" ht="15" x14ac:dyDescent="0.25">
      <c r="A7135" s="8" t="s">
        <v>1627</v>
      </c>
      <c r="B7135" s="8" t="s">
        <v>151</v>
      </c>
      <c r="C7135" s="8" t="s">
        <v>1653</v>
      </c>
      <c r="D7135" s="8" t="s">
        <v>7825</v>
      </c>
      <c r="E7135" s="9">
        <v>339</v>
      </c>
      <c r="F7135" s="8" t="s">
        <v>1629</v>
      </c>
    </row>
    <row r="7136" spans="1:6" ht="15" x14ac:dyDescent="0.25">
      <c r="A7136" s="8" t="s">
        <v>1627</v>
      </c>
      <c r="B7136" s="8" t="s">
        <v>151</v>
      </c>
      <c r="C7136" s="8" t="s">
        <v>1653</v>
      </c>
      <c r="D7136" s="8" t="s">
        <v>7826</v>
      </c>
      <c r="E7136" s="9">
        <v>377</v>
      </c>
      <c r="F7136" s="8" t="s">
        <v>1629</v>
      </c>
    </row>
    <row r="7137" spans="1:6" ht="15" x14ac:dyDescent="0.25">
      <c r="A7137" s="8" t="s">
        <v>1627</v>
      </c>
      <c r="B7137" s="8" t="s">
        <v>151</v>
      </c>
      <c r="C7137" s="8" t="s">
        <v>1653</v>
      </c>
      <c r="D7137" s="8" t="s">
        <v>7827</v>
      </c>
      <c r="E7137" s="9">
        <v>309</v>
      </c>
      <c r="F7137" s="8" t="s">
        <v>1629</v>
      </c>
    </row>
    <row r="7138" spans="1:6" ht="15" x14ac:dyDescent="0.25">
      <c r="A7138" s="8" t="s">
        <v>1627</v>
      </c>
      <c r="B7138" s="8" t="s">
        <v>151</v>
      </c>
      <c r="C7138" s="8" t="s">
        <v>1655</v>
      </c>
      <c r="D7138" s="8" t="s">
        <v>7828</v>
      </c>
      <c r="E7138" s="9">
        <v>268</v>
      </c>
      <c r="F7138" s="8" t="s">
        <v>1629</v>
      </c>
    </row>
    <row r="7139" spans="1:6" ht="15" x14ac:dyDescent="0.25">
      <c r="A7139" s="8" t="s">
        <v>1627</v>
      </c>
      <c r="B7139" s="8" t="s">
        <v>151</v>
      </c>
      <c r="C7139" s="8" t="s">
        <v>1655</v>
      </c>
      <c r="D7139" s="8" t="s">
        <v>7829</v>
      </c>
      <c r="E7139" s="9">
        <v>498</v>
      </c>
      <c r="F7139" s="8" t="s">
        <v>1629</v>
      </c>
    </row>
    <row r="7140" spans="1:6" ht="15" x14ac:dyDescent="0.25">
      <c r="A7140" s="8" t="s">
        <v>1627</v>
      </c>
      <c r="B7140" s="8" t="s">
        <v>151</v>
      </c>
      <c r="C7140" s="8" t="s">
        <v>1655</v>
      </c>
      <c r="D7140" s="8" t="s">
        <v>7830</v>
      </c>
      <c r="E7140" s="9">
        <v>177</v>
      </c>
      <c r="F7140" s="8" t="s">
        <v>1629</v>
      </c>
    </row>
    <row r="7141" spans="1:6" ht="15" x14ac:dyDescent="0.25">
      <c r="A7141" s="8" t="s">
        <v>1627</v>
      </c>
      <c r="B7141" s="8" t="s">
        <v>151</v>
      </c>
      <c r="C7141" s="8" t="s">
        <v>1655</v>
      </c>
      <c r="D7141" s="8" t="s">
        <v>7831</v>
      </c>
      <c r="E7141" s="9">
        <v>299</v>
      </c>
      <c r="F7141" s="8" t="s">
        <v>1629</v>
      </c>
    </row>
    <row r="7142" spans="1:6" ht="15" x14ac:dyDescent="0.25">
      <c r="A7142" s="8" t="s">
        <v>1627</v>
      </c>
      <c r="B7142" s="8" t="s">
        <v>151</v>
      </c>
      <c r="C7142" s="8" t="s">
        <v>1655</v>
      </c>
      <c r="D7142" s="8" t="s">
        <v>7832</v>
      </c>
      <c r="E7142" s="9">
        <v>183</v>
      </c>
      <c r="F7142" s="8" t="s">
        <v>1629</v>
      </c>
    </row>
    <row r="7143" spans="1:6" ht="15" x14ac:dyDescent="0.25">
      <c r="A7143" s="8" t="s">
        <v>1627</v>
      </c>
      <c r="B7143" s="8" t="s">
        <v>151</v>
      </c>
      <c r="C7143" s="8" t="s">
        <v>1655</v>
      </c>
      <c r="D7143" s="8" t="s">
        <v>7833</v>
      </c>
      <c r="E7143" s="9">
        <v>177</v>
      </c>
      <c r="F7143" s="8" t="s">
        <v>1629</v>
      </c>
    </row>
    <row r="7144" spans="1:6" ht="15" x14ac:dyDescent="0.25">
      <c r="A7144" s="8" t="s">
        <v>1627</v>
      </c>
      <c r="B7144" s="8" t="s">
        <v>151</v>
      </c>
      <c r="C7144" s="8" t="s">
        <v>1655</v>
      </c>
      <c r="D7144" s="8" t="s">
        <v>7834</v>
      </c>
      <c r="E7144" s="9">
        <v>242</v>
      </c>
      <c r="F7144" s="8" t="s">
        <v>1629</v>
      </c>
    </row>
    <row r="7145" spans="1:6" ht="15" x14ac:dyDescent="0.25">
      <c r="A7145" s="8" t="s">
        <v>1627</v>
      </c>
      <c r="B7145" s="8" t="s">
        <v>151</v>
      </c>
      <c r="C7145" s="8" t="s">
        <v>1655</v>
      </c>
      <c r="D7145" s="8" t="s">
        <v>7835</v>
      </c>
      <c r="E7145" s="9">
        <v>279</v>
      </c>
      <c r="F7145" s="8" t="s">
        <v>1629</v>
      </c>
    </row>
    <row r="7146" spans="1:6" ht="15" x14ac:dyDescent="0.25">
      <c r="A7146" s="8" t="s">
        <v>1627</v>
      </c>
      <c r="B7146" s="8" t="s">
        <v>151</v>
      </c>
      <c r="C7146" s="8" t="s">
        <v>1655</v>
      </c>
      <c r="D7146" s="8" t="s">
        <v>7836</v>
      </c>
      <c r="E7146" s="9">
        <v>198</v>
      </c>
      <c r="F7146" s="8" t="s">
        <v>1629</v>
      </c>
    </row>
    <row r="7147" spans="1:6" ht="15" x14ac:dyDescent="0.25">
      <c r="A7147" s="8" t="s">
        <v>1627</v>
      </c>
      <c r="B7147" s="8" t="s">
        <v>151</v>
      </c>
      <c r="C7147" s="8" t="s">
        <v>1655</v>
      </c>
      <c r="D7147" s="8" t="s">
        <v>7837</v>
      </c>
      <c r="E7147" s="9">
        <v>175</v>
      </c>
      <c r="F7147" s="8" t="s">
        <v>1629</v>
      </c>
    </row>
    <row r="7148" spans="1:6" ht="15" x14ac:dyDescent="0.25">
      <c r="A7148" s="8" t="s">
        <v>1627</v>
      </c>
      <c r="B7148" s="8" t="s">
        <v>151</v>
      </c>
      <c r="C7148" s="8" t="s">
        <v>1655</v>
      </c>
      <c r="D7148" s="8" t="s">
        <v>7838</v>
      </c>
      <c r="E7148" s="9">
        <v>263</v>
      </c>
      <c r="F7148" s="8" t="s">
        <v>1629</v>
      </c>
    </row>
    <row r="7149" spans="1:6" ht="15" x14ac:dyDescent="0.25">
      <c r="A7149" s="8" t="s">
        <v>1627</v>
      </c>
      <c r="B7149" s="8" t="s">
        <v>151</v>
      </c>
      <c r="C7149" s="8" t="s">
        <v>1655</v>
      </c>
      <c r="D7149" s="8" t="s">
        <v>7839</v>
      </c>
      <c r="E7149" s="9">
        <v>256</v>
      </c>
      <c r="F7149" s="8" t="s">
        <v>1629</v>
      </c>
    </row>
    <row r="7150" spans="1:6" ht="15" x14ac:dyDescent="0.25">
      <c r="A7150" s="8" t="s">
        <v>1627</v>
      </c>
      <c r="B7150" s="8" t="s">
        <v>151</v>
      </c>
      <c r="C7150" s="8" t="s">
        <v>1655</v>
      </c>
      <c r="D7150" s="8" t="s">
        <v>7840</v>
      </c>
      <c r="E7150" s="9">
        <v>289</v>
      </c>
      <c r="F7150" s="8" t="s">
        <v>1629</v>
      </c>
    </row>
    <row r="7151" spans="1:6" ht="15" x14ac:dyDescent="0.25">
      <c r="A7151" s="8" t="s">
        <v>1627</v>
      </c>
      <c r="B7151" s="8" t="s">
        <v>151</v>
      </c>
      <c r="C7151" s="8" t="s">
        <v>1655</v>
      </c>
      <c r="D7151" s="8" t="s">
        <v>7841</v>
      </c>
      <c r="E7151" s="9">
        <v>315</v>
      </c>
      <c r="F7151" s="8" t="s">
        <v>1629</v>
      </c>
    </row>
    <row r="7152" spans="1:6" ht="15" x14ac:dyDescent="0.25">
      <c r="A7152" s="8" t="s">
        <v>1627</v>
      </c>
      <c r="B7152" s="8" t="s">
        <v>151</v>
      </c>
      <c r="C7152" s="8" t="s">
        <v>1655</v>
      </c>
      <c r="D7152" s="8" t="s">
        <v>7842</v>
      </c>
      <c r="E7152" s="9">
        <v>250</v>
      </c>
      <c r="F7152" s="8" t="s">
        <v>1629</v>
      </c>
    </row>
    <row r="7153" spans="1:6" ht="15" x14ac:dyDescent="0.25">
      <c r="A7153" s="8" t="s">
        <v>1627</v>
      </c>
      <c r="B7153" s="8" t="s">
        <v>151</v>
      </c>
      <c r="C7153" s="8" t="s">
        <v>1655</v>
      </c>
      <c r="D7153" s="8" t="s">
        <v>7843</v>
      </c>
      <c r="E7153" s="9">
        <v>293</v>
      </c>
      <c r="F7153" s="8" t="s">
        <v>1629</v>
      </c>
    </row>
    <row r="7154" spans="1:6" ht="15" x14ac:dyDescent="0.25">
      <c r="A7154" s="8" t="s">
        <v>1627</v>
      </c>
      <c r="B7154" s="8" t="s">
        <v>151</v>
      </c>
      <c r="C7154" s="8" t="s">
        <v>1655</v>
      </c>
      <c r="D7154" s="8" t="s">
        <v>7844</v>
      </c>
      <c r="E7154" s="9">
        <v>364</v>
      </c>
      <c r="F7154" s="8" t="s">
        <v>1629</v>
      </c>
    </row>
    <row r="7155" spans="1:6" ht="15" x14ac:dyDescent="0.25">
      <c r="A7155" s="8" t="s">
        <v>1627</v>
      </c>
      <c r="B7155" s="8" t="s">
        <v>151</v>
      </c>
      <c r="C7155" s="8" t="s">
        <v>1655</v>
      </c>
      <c r="D7155" s="8" t="s">
        <v>7845</v>
      </c>
      <c r="E7155" s="9">
        <v>322</v>
      </c>
      <c r="F7155" s="8" t="s">
        <v>1629</v>
      </c>
    </row>
    <row r="7156" spans="1:6" ht="15" x14ac:dyDescent="0.25">
      <c r="A7156" s="8" t="s">
        <v>1627</v>
      </c>
      <c r="B7156" s="8" t="s">
        <v>151</v>
      </c>
      <c r="C7156" s="8" t="s">
        <v>1655</v>
      </c>
      <c r="D7156" s="8" t="s">
        <v>7846</v>
      </c>
      <c r="E7156" s="9">
        <v>357</v>
      </c>
      <c r="F7156" s="8" t="s">
        <v>1629</v>
      </c>
    </row>
    <row r="7157" spans="1:6" ht="15" x14ac:dyDescent="0.25">
      <c r="A7157" s="8" t="s">
        <v>1627</v>
      </c>
      <c r="B7157" s="8" t="s">
        <v>151</v>
      </c>
      <c r="C7157" s="8" t="s">
        <v>1655</v>
      </c>
      <c r="D7157" s="8" t="s">
        <v>7847</v>
      </c>
      <c r="E7157" s="9">
        <v>339</v>
      </c>
      <c r="F7157" s="8" t="s">
        <v>1629</v>
      </c>
    </row>
    <row r="7158" spans="1:6" ht="15" x14ac:dyDescent="0.25">
      <c r="A7158" s="8" t="s">
        <v>1627</v>
      </c>
      <c r="B7158" s="8" t="s">
        <v>151</v>
      </c>
      <c r="C7158" s="8" t="s">
        <v>1655</v>
      </c>
      <c r="D7158" s="8" t="s">
        <v>7848</v>
      </c>
      <c r="E7158" s="9">
        <v>188</v>
      </c>
      <c r="F7158" s="8" t="s">
        <v>1629</v>
      </c>
    </row>
    <row r="7159" spans="1:6" ht="15" x14ac:dyDescent="0.25">
      <c r="A7159" s="8" t="s">
        <v>1627</v>
      </c>
      <c r="B7159" s="8" t="s">
        <v>151</v>
      </c>
      <c r="C7159" s="8" t="s">
        <v>1655</v>
      </c>
      <c r="D7159" s="8" t="s">
        <v>7849</v>
      </c>
      <c r="E7159" s="9">
        <v>254</v>
      </c>
      <c r="F7159" s="8" t="s">
        <v>1629</v>
      </c>
    </row>
    <row r="7160" spans="1:6" ht="15" x14ac:dyDescent="0.25">
      <c r="A7160" s="8" t="s">
        <v>1627</v>
      </c>
      <c r="B7160" s="8" t="s">
        <v>151</v>
      </c>
      <c r="C7160" s="8" t="s">
        <v>1657</v>
      </c>
      <c r="D7160" s="8" t="s">
        <v>7850</v>
      </c>
      <c r="E7160" s="9">
        <v>289</v>
      </c>
      <c r="F7160" s="8" t="s">
        <v>1629</v>
      </c>
    </row>
    <row r="7161" spans="1:6" ht="15" x14ac:dyDescent="0.25">
      <c r="A7161" s="8" t="s">
        <v>1627</v>
      </c>
      <c r="B7161" s="8" t="s">
        <v>151</v>
      </c>
      <c r="C7161" s="8" t="s">
        <v>1657</v>
      </c>
      <c r="D7161" s="8" t="s">
        <v>7851</v>
      </c>
      <c r="E7161" s="9">
        <v>210</v>
      </c>
      <c r="F7161" s="8" t="s">
        <v>1629</v>
      </c>
    </row>
    <row r="7162" spans="1:6" ht="15" x14ac:dyDescent="0.25">
      <c r="A7162" s="8" t="s">
        <v>1627</v>
      </c>
      <c r="B7162" s="8" t="s">
        <v>151</v>
      </c>
      <c r="C7162" s="8" t="s">
        <v>1657</v>
      </c>
      <c r="D7162" s="8" t="s">
        <v>7852</v>
      </c>
      <c r="E7162" s="9">
        <v>268</v>
      </c>
      <c r="F7162" s="8" t="s">
        <v>1629</v>
      </c>
    </row>
    <row r="7163" spans="1:6" ht="15" x14ac:dyDescent="0.25">
      <c r="A7163" s="8" t="s">
        <v>1627</v>
      </c>
      <c r="B7163" s="8" t="s">
        <v>151</v>
      </c>
      <c r="C7163" s="8" t="s">
        <v>1657</v>
      </c>
      <c r="D7163" s="8" t="s">
        <v>7853</v>
      </c>
      <c r="E7163" s="9">
        <v>187</v>
      </c>
      <c r="F7163" s="8" t="s">
        <v>1629</v>
      </c>
    </row>
    <row r="7164" spans="1:6" ht="15" x14ac:dyDescent="0.25">
      <c r="A7164" s="8" t="s">
        <v>1627</v>
      </c>
      <c r="B7164" s="8" t="s">
        <v>151</v>
      </c>
      <c r="C7164" s="8" t="s">
        <v>1657</v>
      </c>
      <c r="D7164" s="8" t="s">
        <v>7854</v>
      </c>
      <c r="E7164" s="9">
        <v>369</v>
      </c>
      <c r="F7164" s="8" t="s">
        <v>1629</v>
      </c>
    </row>
    <row r="7165" spans="1:6" ht="15" x14ac:dyDescent="0.25">
      <c r="A7165" s="8" t="s">
        <v>1627</v>
      </c>
      <c r="B7165" s="8" t="s">
        <v>151</v>
      </c>
      <c r="C7165" s="8" t="s">
        <v>1657</v>
      </c>
      <c r="D7165" s="8" t="s">
        <v>7855</v>
      </c>
      <c r="E7165" s="9">
        <v>271</v>
      </c>
      <c r="F7165" s="8" t="s">
        <v>1629</v>
      </c>
    </row>
    <row r="7166" spans="1:6" ht="15" x14ac:dyDescent="0.25">
      <c r="A7166" s="8" t="s">
        <v>1627</v>
      </c>
      <c r="B7166" s="8" t="s">
        <v>151</v>
      </c>
      <c r="C7166" s="8" t="s">
        <v>1657</v>
      </c>
      <c r="D7166" s="8" t="s">
        <v>7856</v>
      </c>
      <c r="E7166" s="9">
        <v>159</v>
      </c>
      <c r="F7166" s="8" t="s">
        <v>1629</v>
      </c>
    </row>
    <row r="7167" spans="1:6" ht="15" x14ac:dyDescent="0.25">
      <c r="A7167" s="8" t="s">
        <v>1627</v>
      </c>
      <c r="B7167" s="8" t="s">
        <v>151</v>
      </c>
      <c r="C7167" s="8" t="s">
        <v>1657</v>
      </c>
      <c r="D7167" s="8" t="s">
        <v>7857</v>
      </c>
      <c r="E7167" s="9">
        <v>217</v>
      </c>
      <c r="F7167" s="8" t="s">
        <v>1629</v>
      </c>
    </row>
    <row r="7168" spans="1:6" ht="15" x14ac:dyDescent="0.25">
      <c r="A7168" s="8" t="s">
        <v>1627</v>
      </c>
      <c r="B7168" s="8" t="s">
        <v>151</v>
      </c>
      <c r="C7168" s="8" t="s">
        <v>1657</v>
      </c>
      <c r="D7168" s="8" t="s">
        <v>7858</v>
      </c>
      <c r="E7168" s="9">
        <v>342</v>
      </c>
      <c r="F7168" s="8" t="s">
        <v>1629</v>
      </c>
    </row>
    <row r="7169" spans="1:6" ht="15" x14ac:dyDescent="0.25">
      <c r="A7169" s="8" t="s">
        <v>1627</v>
      </c>
      <c r="B7169" s="8" t="s">
        <v>151</v>
      </c>
      <c r="C7169" s="8" t="s">
        <v>1657</v>
      </c>
      <c r="D7169" s="8" t="s">
        <v>7859</v>
      </c>
      <c r="E7169" s="9">
        <v>302</v>
      </c>
      <c r="F7169" s="8" t="s">
        <v>1629</v>
      </c>
    </row>
    <row r="7170" spans="1:6" ht="15" x14ac:dyDescent="0.25">
      <c r="A7170" s="8" t="s">
        <v>1627</v>
      </c>
      <c r="B7170" s="8" t="s">
        <v>151</v>
      </c>
      <c r="C7170" s="8" t="s">
        <v>1660</v>
      </c>
      <c r="D7170" s="8" t="s">
        <v>7860</v>
      </c>
      <c r="E7170" s="9">
        <v>403</v>
      </c>
      <c r="F7170" s="8" t="s">
        <v>1629</v>
      </c>
    </row>
    <row r="7171" spans="1:6" ht="15" x14ac:dyDescent="0.25">
      <c r="A7171" s="8" t="s">
        <v>1627</v>
      </c>
      <c r="B7171" s="8" t="s">
        <v>151</v>
      </c>
      <c r="C7171" s="8" t="s">
        <v>1660</v>
      </c>
      <c r="D7171" s="8" t="s">
        <v>7861</v>
      </c>
      <c r="E7171" s="9">
        <v>249</v>
      </c>
      <c r="F7171" s="8" t="s">
        <v>1629</v>
      </c>
    </row>
    <row r="7172" spans="1:6" ht="15" x14ac:dyDescent="0.25">
      <c r="A7172" s="8" t="s">
        <v>1627</v>
      </c>
      <c r="B7172" s="8" t="s">
        <v>151</v>
      </c>
      <c r="C7172" s="8" t="s">
        <v>1660</v>
      </c>
      <c r="D7172" s="8" t="s">
        <v>7862</v>
      </c>
      <c r="E7172" s="9">
        <v>286</v>
      </c>
      <c r="F7172" s="8" t="s">
        <v>1629</v>
      </c>
    </row>
    <row r="7173" spans="1:6" ht="15" x14ac:dyDescent="0.25">
      <c r="A7173" s="8" t="s">
        <v>1627</v>
      </c>
      <c r="B7173" s="8" t="s">
        <v>151</v>
      </c>
      <c r="C7173" s="8" t="s">
        <v>1660</v>
      </c>
      <c r="D7173" s="8" t="s">
        <v>7863</v>
      </c>
      <c r="E7173" s="9">
        <v>237</v>
      </c>
      <c r="F7173" s="8" t="s">
        <v>1629</v>
      </c>
    </row>
    <row r="7174" spans="1:6" ht="15" x14ac:dyDescent="0.25">
      <c r="A7174" s="8" t="s">
        <v>1627</v>
      </c>
      <c r="B7174" s="8" t="s">
        <v>151</v>
      </c>
      <c r="C7174" s="8" t="s">
        <v>1660</v>
      </c>
      <c r="D7174" s="8" t="s">
        <v>7864</v>
      </c>
      <c r="E7174" s="9">
        <v>252</v>
      </c>
      <c r="F7174" s="8" t="s">
        <v>1629</v>
      </c>
    </row>
    <row r="7175" spans="1:6" ht="15" x14ac:dyDescent="0.25">
      <c r="A7175" s="8" t="s">
        <v>1627</v>
      </c>
      <c r="B7175" s="8" t="s">
        <v>151</v>
      </c>
      <c r="C7175" s="8" t="s">
        <v>1660</v>
      </c>
      <c r="D7175" s="8" t="s">
        <v>7865</v>
      </c>
      <c r="E7175" s="9">
        <v>321</v>
      </c>
      <c r="F7175" s="8" t="s">
        <v>1629</v>
      </c>
    </row>
    <row r="7176" spans="1:6" ht="15" x14ac:dyDescent="0.25">
      <c r="A7176" s="8" t="s">
        <v>1627</v>
      </c>
      <c r="B7176" s="8" t="s">
        <v>151</v>
      </c>
      <c r="C7176" s="8" t="s">
        <v>1660</v>
      </c>
      <c r="D7176" s="8" t="s">
        <v>7866</v>
      </c>
      <c r="E7176" s="9">
        <v>328</v>
      </c>
      <c r="F7176" s="8" t="s">
        <v>1629</v>
      </c>
    </row>
    <row r="7177" spans="1:6" ht="15" x14ac:dyDescent="0.25">
      <c r="A7177" s="8" t="s">
        <v>1627</v>
      </c>
      <c r="B7177" s="8" t="s">
        <v>151</v>
      </c>
      <c r="C7177" s="8" t="s">
        <v>1660</v>
      </c>
      <c r="D7177" s="8" t="s">
        <v>7867</v>
      </c>
      <c r="E7177" s="9">
        <v>267</v>
      </c>
      <c r="F7177" s="8" t="s">
        <v>1629</v>
      </c>
    </row>
    <row r="7178" spans="1:6" ht="15" x14ac:dyDescent="0.25">
      <c r="A7178" s="8" t="s">
        <v>1627</v>
      </c>
      <c r="B7178" s="8" t="s">
        <v>151</v>
      </c>
      <c r="C7178" s="8" t="s">
        <v>1660</v>
      </c>
      <c r="D7178" s="8" t="s">
        <v>7868</v>
      </c>
      <c r="E7178" s="9">
        <v>312</v>
      </c>
      <c r="F7178" s="8" t="s">
        <v>1629</v>
      </c>
    </row>
    <row r="7179" spans="1:6" ht="15" x14ac:dyDescent="0.25">
      <c r="A7179" s="8" t="s">
        <v>1627</v>
      </c>
      <c r="B7179" s="8" t="s">
        <v>151</v>
      </c>
      <c r="C7179" s="8" t="s">
        <v>1660</v>
      </c>
      <c r="D7179" s="8" t="s">
        <v>7869</v>
      </c>
      <c r="E7179" s="9">
        <v>263</v>
      </c>
      <c r="F7179" s="8" t="s">
        <v>1629</v>
      </c>
    </row>
    <row r="7180" spans="1:6" ht="15" x14ac:dyDescent="0.25">
      <c r="A7180" s="8" t="s">
        <v>1627</v>
      </c>
      <c r="B7180" s="8" t="s">
        <v>151</v>
      </c>
      <c r="C7180" s="8" t="s">
        <v>1660</v>
      </c>
      <c r="D7180" s="8" t="s">
        <v>7870</v>
      </c>
      <c r="E7180" s="9">
        <v>430</v>
      </c>
      <c r="F7180" s="8" t="s">
        <v>1629</v>
      </c>
    </row>
    <row r="7181" spans="1:6" ht="15" x14ac:dyDescent="0.25">
      <c r="A7181" s="8" t="s">
        <v>1627</v>
      </c>
      <c r="B7181" s="8" t="s">
        <v>151</v>
      </c>
      <c r="C7181" s="8" t="s">
        <v>1660</v>
      </c>
      <c r="D7181" s="8" t="s">
        <v>7871</v>
      </c>
      <c r="E7181" s="9">
        <v>371</v>
      </c>
      <c r="F7181" s="8" t="s">
        <v>1629</v>
      </c>
    </row>
    <row r="7182" spans="1:6" ht="15" x14ac:dyDescent="0.25">
      <c r="A7182" s="8" t="s">
        <v>1627</v>
      </c>
      <c r="B7182" s="8" t="s">
        <v>151</v>
      </c>
      <c r="C7182" s="8" t="s">
        <v>1660</v>
      </c>
      <c r="D7182" s="8" t="s">
        <v>7872</v>
      </c>
      <c r="E7182" s="9">
        <v>251</v>
      </c>
      <c r="F7182" s="8" t="s">
        <v>1629</v>
      </c>
    </row>
    <row r="7183" spans="1:6" ht="15" x14ac:dyDescent="0.25">
      <c r="A7183" s="8" t="s">
        <v>1627</v>
      </c>
      <c r="B7183" s="8" t="s">
        <v>151</v>
      </c>
      <c r="C7183" s="8" t="s">
        <v>1660</v>
      </c>
      <c r="D7183" s="8" t="s">
        <v>7873</v>
      </c>
      <c r="E7183" s="9">
        <v>284</v>
      </c>
      <c r="F7183" s="8" t="s">
        <v>1629</v>
      </c>
    </row>
    <row r="7184" spans="1:6" ht="15" x14ac:dyDescent="0.25">
      <c r="A7184" s="8" t="s">
        <v>1627</v>
      </c>
      <c r="B7184" s="8" t="s">
        <v>151</v>
      </c>
      <c r="C7184" s="8" t="s">
        <v>1660</v>
      </c>
      <c r="D7184" s="8" t="s">
        <v>7874</v>
      </c>
      <c r="E7184" s="9">
        <v>158</v>
      </c>
      <c r="F7184" s="8" t="s">
        <v>1629</v>
      </c>
    </row>
    <row r="7185" spans="1:6" ht="15" x14ac:dyDescent="0.25">
      <c r="A7185" s="8" t="s">
        <v>1627</v>
      </c>
      <c r="B7185" s="8" t="s">
        <v>151</v>
      </c>
      <c r="C7185" s="8" t="s">
        <v>1660</v>
      </c>
      <c r="D7185" s="8" t="s">
        <v>7875</v>
      </c>
      <c r="E7185" s="9">
        <v>371</v>
      </c>
      <c r="F7185" s="8" t="s">
        <v>1629</v>
      </c>
    </row>
    <row r="7186" spans="1:6" ht="15" x14ac:dyDescent="0.25">
      <c r="A7186" s="8" t="s">
        <v>1627</v>
      </c>
      <c r="B7186" s="8" t="s">
        <v>151</v>
      </c>
      <c r="C7186" s="8" t="s">
        <v>1660</v>
      </c>
      <c r="D7186" s="8" t="s">
        <v>7876</v>
      </c>
      <c r="E7186" s="9">
        <v>307</v>
      </c>
      <c r="F7186" s="8" t="s">
        <v>1629</v>
      </c>
    </row>
    <row r="7187" spans="1:6" ht="15" x14ac:dyDescent="0.25">
      <c r="A7187" s="8" t="s">
        <v>1627</v>
      </c>
      <c r="B7187" s="8" t="s">
        <v>151</v>
      </c>
      <c r="C7187" s="8" t="s">
        <v>1660</v>
      </c>
      <c r="D7187" s="8" t="s">
        <v>7877</v>
      </c>
      <c r="E7187" s="9">
        <v>353</v>
      </c>
      <c r="F7187" s="8" t="s">
        <v>1629</v>
      </c>
    </row>
    <row r="7188" spans="1:6" ht="15" x14ac:dyDescent="0.25">
      <c r="A7188" s="8" t="s">
        <v>1627</v>
      </c>
      <c r="B7188" s="8" t="s">
        <v>151</v>
      </c>
      <c r="C7188" s="8" t="s">
        <v>1660</v>
      </c>
      <c r="D7188" s="8" t="s">
        <v>7878</v>
      </c>
      <c r="E7188" s="9">
        <v>298</v>
      </c>
      <c r="F7188" s="8" t="s">
        <v>1629</v>
      </c>
    </row>
    <row r="7189" spans="1:6" ht="15" x14ac:dyDescent="0.25">
      <c r="A7189" s="8" t="s">
        <v>1627</v>
      </c>
      <c r="B7189" s="8" t="s">
        <v>151</v>
      </c>
      <c r="C7189" s="8" t="s">
        <v>1660</v>
      </c>
      <c r="D7189" s="8" t="s">
        <v>7879</v>
      </c>
      <c r="E7189" s="9">
        <v>296</v>
      </c>
      <c r="F7189" s="8" t="s">
        <v>1629</v>
      </c>
    </row>
    <row r="7190" spans="1:6" ht="15" x14ac:dyDescent="0.25">
      <c r="A7190" s="8" t="s">
        <v>1627</v>
      </c>
      <c r="B7190" s="8" t="s">
        <v>151</v>
      </c>
      <c r="C7190" s="8" t="s">
        <v>1660</v>
      </c>
      <c r="D7190" s="8" t="s">
        <v>7880</v>
      </c>
      <c r="E7190" s="9">
        <v>181</v>
      </c>
      <c r="F7190" s="8" t="s">
        <v>1629</v>
      </c>
    </row>
    <row r="7191" spans="1:6" ht="15" x14ac:dyDescent="0.25">
      <c r="A7191" s="8" t="s">
        <v>1627</v>
      </c>
      <c r="B7191" s="8" t="s">
        <v>151</v>
      </c>
      <c r="C7191" s="8" t="s">
        <v>1660</v>
      </c>
      <c r="D7191" s="8" t="s">
        <v>7881</v>
      </c>
      <c r="E7191" s="9">
        <v>391</v>
      </c>
      <c r="F7191" s="8" t="s">
        <v>1629</v>
      </c>
    </row>
    <row r="7192" spans="1:6" ht="15" x14ac:dyDescent="0.25">
      <c r="A7192" s="8" t="s">
        <v>1627</v>
      </c>
      <c r="B7192" s="8" t="s">
        <v>875</v>
      </c>
      <c r="C7192" s="8" t="s">
        <v>1654</v>
      </c>
      <c r="D7192" s="8" t="s">
        <v>7882</v>
      </c>
      <c r="E7192" s="9">
        <v>272</v>
      </c>
      <c r="F7192" s="8" t="s">
        <v>1629</v>
      </c>
    </row>
    <row r="7193" spans="1:6" ht="15" x14ac:dyDescent="0.25">
      <c r="A7193" s="8" t="s">
        <v>1627</v>
      </c>
      <c r="B7193" s="8" t="s">
        <v>875</v>
      </c>
      <c r="C7193" s="8" t="s">
        <v>1654</v>
      </c>
      <c r="D7193" s="8" t="s">
        <v>7883</v>
      </c>
      <c r="E7193" s="9">
        <v>428</v>
      </c>
      <c r="F7193" s="8" t="s">
        <v>1629</v>
      </c>
    </row>
    <row r="7194" spans="1:6" ht="15" x14ac:dyDescent="0.25">
      <c r="A7194" s="8" t="s">
        <v>1627</v>
      </c>
      <c r="B7194" s="8" t="s">
        <v>875</v>
      </c>
      <c r="C7194" s="8" t="s">
        <v>1654</v>
      </c>
      <c r="D7194" s="8" t="s">
        <v>7884</v>
      </c>
      <c r="E7194" s="9">
        <v>401</v>
      </c>
      <c r="F7194" s="8" t="s">
        <v>1629</v>
      </c>
    </row>
    <row r="7195" spans="1:6" ht="15" x14ac:dyDescent="0.25">
      <c r="A7195" s="8" t="s">
        <v>1627</v>
      </c>
      <c r="B7195" s="8" t="s">
        <v>875</v>
      </c>
      <c r="C7195" s="8" t="s">
        <v>1654</v>
      </c>
      <c r="D7195" s="8" t="s">
        <v>7885</v>
      </c>
      <c r="E7195" s="9">
        <v>207</v>
      </c>
      <c r="F7195" s="8" t="s">
        <v>1629</v>
      </c>
    </row>
    <row r="7196" spans="1:6" ht="15" x14ac:dyDescent="0.25">
      <c r="A7196" s="8" t="s">
        <v>1627</v>
      </c>
      <c r="B7196" s="8" t="s">
        <v>875</v>
      </c>
      <c r="C7196" s="8" t="s">
        <v>1654</v>
      </c>
      <c r="D7196" s="8" t="s">
        <v>7886</v>
      </c>
      <c r="E7196" s="9">
        <v>542</v>
      </c>
      <c r="F7196" s="8" t="s">
        <v>1629</v>
      </c>
    </row>
    <row r="7197" spans="1:6" ht="15" x14ac:dyDescent="0.25">
      <c r="A7197" s="8" t="s">
        <v>1627</v>
      </c>
      <c r="B7197" s="8" t="s">
        <v>875</v>
      </c>
      <c r="C7197" s="8" t="s">
        <v>1654</v>
      </c>
      <c r="D7197" s="8" t="s">
        <v>7887</v>
      </c>
      <c r="E7197" s="9">
        <v>345</v>
      </c>
      <c r="F7197" s="8" t="s">
        <v>1629</v>
      </c>
    </row>
    <row r="7198" spans="1:6" ht="15" x14ac:dyDescent="0.25">
      <c r="A7198" s="8" t="s">
        <v>1627</v>
      </c>
      <c r="B7198" s="8" t="s">
        <v>875</v>
      </c>
      <c r="C7198" s="8" t="s">
        <v>1654</v>
      </c>
      <c r="D7198" s="8" t="s">
        <v>7888</v>
      </c>
      <c r="E7198" s="9">
        <v>179</v>
      </c>
      <c r="F7198" s="8" t="s">
        <v>1629</v>
      </c>
    </row>
    <row r="7199" spans="1:6" ht="15" x14ac:dyDescent="0.25">
      <c r="A7199" s="8" t="s">
        <v>1627</v>
      </c>
      <c r="B7199" s="8" t="s">
        <v>875</v>
      </c>
      <c r="C7199" s="8" t="s">
        <v>1654</v>
      </c>
      <c r="D7199" s="8" t="s">
        <v>7889</v>
      </c>
      <c r="E7199" s="9">
        <v>406</v>
      </c>
      <c r="F7199" s="8" t="s">
        <v>1629</v>
      </c>
    </row>
    <row r="7200" spans="1:6" ht="15" x14ac:dyDescent="0.25">
      <c r="A7200" s="8" t="s">
        <v>1627</v>
      </c>
      <c r="B7200" s="8" t="s">
        <v>875</v>
      </c>
      <c r="C7200" s="8" t="s">
        <v>1654</v>
      </c>
      <c r="D7200" s="8" t="s">
        <v>7890</v>
      </c>
      <c r="E7200" s="9">
        <v>24</v>
      </c>
      <c r="F7200" s="8" t="s">
        <v>1629</v>
      </c>
    </row>
    <row r="7201" spans="1:6" ht="15" x14ac:dyDescent="0.25">
      <c r="A7201" s="8" t="s">
        <v>1627</v>
      </c>
      <c r="B7201" s="8" t="s">
        <v>875</v>
      </c>
      <c r="C7201" s="8" t="s">
        <v>1654</v>
      </c>
      <c r="D7201" s="8" t="s">
        <v>7891</v>
      </c>
      <c r="E7201" s="9">
        <v>326</v>
      </c>
      <c r="F7201" s="8" t="s">
        <v>1629</v>
      </c>
    </row>
    <row r="7202" spans="1:6" ht="15" x14ac:dyDescent="0.25">
      <c r="A7202" s="8" t="s">
        <v>1627</v>
      </c>
      <c r="B7202" s="8" t="s">
        <v>875</v>
      </c>
      <c r="C7202" s="8" t="s">
        <v>1654</v>
      </c>
      <c r="D7202" s="8" t="s">
        <v>7892</v>
      </c>
      <c r="E7202" s="9">
        <v>278</v>
      </c>
      <c r="F7202" s="8" t="s">
        <v>1629</v>
      </c>
    </row>
    <row r="7203" spans="1:6" ht="15" x14ac:dyDescent="0.25">
      <c r="A7203" s="8" t="s">
        <v>1627</v>
      </c>
      <c r="B7203" s="8" t="s">
        <v>875</v>
      </c>
      <c r="C7203" s="8" t="s">
        <v>1654</v>
      </c>
      <c r="D7203" s="8" t="s">
        <v>7893</v>
      </c>
      <c r="E7203" s="9">
        <v>303</v>
      </c>
      <c r="F7203" s="8" t="s">
        <v>1629</v>
      </c>
    </row>
    <row r="7204" spans="1:6" ht="15" x14ac:dyDescent="0.25">
      <c r="A7204" s="8" t="s">
        <v>1627</v>
      </c>
      <c r="B7204" s="8" t="s">
        <v>875</v>
      </c>
      <c r="C7204" s="8" t="s">
        <v>1654</v>
      </c>
      <c r="D7204" s="8" t="s">
        <v>7894</v>
      </c>
      <c r="E7204" s="9">
        <v>221</v>
      </c>
      <c r="F7204" s="8" t="s">
        <v>1629</v>
      </c>
    </row>
    <row r="7205" spans="1:6" ht="15" x14ac:dyDescent="0.25">
      <c r="A7205" s="8" t="s">
        <v>1627</v>
      </c>
      <c r="B7205" s="8" t="s">
        <v>875</v>
      </c>
      <c r="C7205" s="8" t="s">
        <v>1654</v>
      </c>
      <c r="D7205" s="8" t="s">
        <v>7895</v>
      </c>
      <c r="E7205" s="9">
        <v>291</v>
      </c>
      <c r="F7205" s="8" t="s">
        <v>1629</v>
      </c>
    </row>
    <row r="7206" spans="1:6" ht="15" x14ac:dyDescent="0.25">
      <c r="A7206" s="8" t="s">
        <v>1627</v>
      </c>
      <c r="B7206" s="8" t="s">
        <v>875</v>
      </c>
      <c r="C7206" s="8" t="s">
        <v>1654</v>
      </c>
      <c r="D7206" s="8" t="s">
        <v>7896</v>
      </c>
      <c r="E7206" s="9">
        <v>250</v>
      </c>
      <c r="F7206" s="8" t="s">
        <v>1629</v>
      </c>
    </row>
    <row r="7207" spans="1:6" ht="15" x14ac:dyDescent="0.25">
      <c r="A7207" s="8" t="s">
        <v>1627</v>
      </c>
      <c r="B7207" s="8" t="s">
        <v>875</v>
      </c>
      <c r="C7207" s="8" t="s">
        <v>1654</v>
      </c>
      <c r="D7207" s="8" t="s">
        <v>7897</v>
      </c>
      <c r="E7207" s="9">
        <v>408</v>
      </c>
      <c r="F7207" s="8" t="s">
        <v>1629</v>
      </c>
    </row>
    <row r="7208" spans="1:6" ht="15" x14ac:dyDescent="0.25">
      <c r="A7208" s="8" t="s">
        <v>1627</v>
      </c>
      <c r="B7208" s="8" t="s">
        <v>875</v>
      </c>
      <c r="C7208" s="8" t="s">
        <v>1654</v>
      </c>
      <c r="D7208" s="8" t="s">
        <v>7898</v>
      </c>
      <c r="E7208" s="9">
        <v>286</v>
      </c>
      <c r="F7208" s="8" t="s">
        <v>1629</v>
      </c>
    </row>
    <row r="7209" spans="1:6" ht="15" x14ac:dyDescent="0.25">
      <c r="A7209" s="8" t="s">
        <v>1627</v>
      </c>
      <c r="B7209" s="8" t="s">
        <v>875</v>
      </c>
      <c r="C7209" s="8" t="s">
        <v>1658</v>
      </c>
      <c r="D7209" s="8" t="s">
        <v>7899</v>
      </c>
      <c r="E7209" s="9">
        <v>355</v>
      </c>
      <c r="F7209" s="8" t="s">
        <v>1629</v>
      </c>
    </row>
    <row r="7210" spans="1:6" ht="15" x14ac:dyDescent="0.25">
      <c r="A7210" s="8" t="s">
        <v>1627</v>
      </c>
      <c r="B7210" s="8" t="s">
        <v>875</v>
      </c>
      <c r="C7210" s="8" t="s">
        <v>1658</v>
      </c>
      <c r="D7210" s="8" t="s">
        <v>7900</v>
      </c>
      <c r="E7210" s="9">
        <v>317</v>
      </c>
      <c r="F7210" s="8" t="s">
        <v>1629</v>
      </c>
    </row>
    <row r="7211" spans="1:6" ht="15" x14ac:dyDescent="0.25">
      <c r="A7211" s="8" t="s">
        <v>1627</v>
      </c>
      <c r="B7211" s="8" t="s">
        <v>875</v>
      </c>
      <c r="C7211" s="8" t="s">
        <v>1658</v>
      </c>
      <c r="D7211" s="8" t="s">
        <v>7901</v>
      </c>
      <c r="E7211" s="9">
        <v>262</v>
      </c>
      <c r="F7211" s="8" t="s">
        <v>1629</v>
      </c>
    </row>
    <row r="7212" spans="1:6" ht="15" x14ac:dyDescent="0.25">
      <c r="A7212" s="8" t="s">
        <v>1627</v>
      </c>
      <c r="B7212" s="8" t="s">
        <v>875</v>
      </c>
      <c r="C7212" s="8" t="s">
        <v>1658</v>
      </c>
      <c r="D7212" s="8" t="s">
        <v>7902</v>
      </c>
      <c r="E7212" s="9">
        <v>528</v>
      </c>
      <c r="F7212" s="8" t="s">
        <v>1629</v>
      </c>
    </row>
    <row r="7213" spans="1:6" ht="15" x14ac:dyDescent="0.25">
      <c r="A7213" s="8" t="s">
        <v>1627</v>
      </c>
      <c r="B7213" s="8" t="s">
        <v>875</v>
      </c>
      <c r="C7213" s="8" t="s">
        <v>1658</v>
      </c>
      <c r="D7213" s="8" t="s">
        <v>7903</v>
      </c>
      <c r="E7213" s="9">
        <v>291</v>
      </c>
      <c r="F7213" s="8" t="s">
        <v>1629</v>
      </c>
    </row>
    <row r="7214" spans="1:6" ht="15" x14ac:dyDescent="0.25">
      <c r="A7214" s="8" t="s">
        <v>1627</v>
      </c>
      <c r="B7214" s="8" t="s">
        <v>875</v>
      </c>
      <c r="C7214" s="8" t="s">
        <v>1658</v>
      </c>
      <c r="D7214" s="8" t="s">
        <v>7904</v>
      </c>
      <c r="E7214" s="9">
        <v>289</v>
      </c>
      <c r="F7214" s="8" t="s">
        <v>1629</v>
      </c>
    </row>
    <row r="7215" spans="1:6" ht="15" x14ac:dyDescent="0.25">
      <c r="A7215" s="8" t="s">
        <v>1627</v>
      </c>
      <c r="B7215" s="8" t="s">
        <v>875</v>
      </c>
      <c r="C7215" s="8" t="s">
        <v>1658</v>
      </c>
      <c r="D7215" s="8" t="s">
        <v>7905</v>
      </c>
      <c r="E7215" s="9">
        <v>418</v>
      </c>
      <c r="F7215" s="8" t="s">
        <v>1629</v>
      </c>
    </row>
    <row r="7216" spans="1:6" ht="15" x14ac:dyDescent="0.25">
      <c r="A7216" s="8" t="s">
        <v>1627</v>
      </c>
      <c r="B7216" s="8" t="s">
        <v>875</v>
      </c>
      <c r="C7216" s="8" t="s">
        <v>1658</v>
      </c>
      <c r="D7216" s="8" t="s">
        <v>7906</v>
      </c>
      <c r="E7216" s="9">
        <v>311</v>
      </c>
      <c r="F7216" s="8" t="s">
        <v>1629</v>
      </c>
    </row>
    <row r="7217" spans="1:6" ht="15" x14ac:dyDescent="0.25">
      <c r="A7217" s="8" t="s">
        <v>1627</v>
      </c>
      <c r="B7217" s="8" t="s">
        <v>875</v>
      </c>
      <c r="C7217" s="8" t="s">
        <v>1658</v>
      </c>
      <c r="D7217" s="8" t="s">
        <v>7907</v>
      </c>
      <c r="E7217" s="9">
        <v>428</v>
      </c>
      <c r="F7217" s="8" t="s">
        <v>1629</v>
      </c>
    </row>
    <row r="7218" spans="1:6" ht="15" x14ac:dyDescent="0.25">
      <c r="A7218" s="8" t="s">
        <v>1627</v>
      </c>
      <c r="B7218" s="8" t="s">
        <v>875</v>
      </c>
      <c r="C7218" s="8" t="s">
        <v>1658</v>
      </c>
      <c r="D7218" s="8" t="s">
        <v>7908</v>
      </c>
      <c r="E7218" s="9">
        <v>470</v>
      </c>
      <c r="F7218" s="8" t="s">
        <v>1629</v>
      </c>
    </row>
    <row r="7219" spans="1:6" ht="15" x14ac:dyDescent="0.25">
      <c r="A7219" s="8" t="s">
        <v>1627</v>
      </c>
      <c r="B7219" s="8" t="s">
        <v>875</v>
      </c>
      <c r="C7219" s="8" t="s">
        <v>1658</v>
      </c>
      <c r="D7219" s="8" t="s">
        <v>7909</v>
      </c>
      <c r="E7219" s="9">
        <v>335</v>
      </c>
      <c r="F7219" s="8" t="s">
        <v>1629</v>
      </c>
    </row>
    <row r="7220" spans="1:6" ht="15" x14ac:dyDescent="0.25">
      <c r="A7220" s="8" t="s">
        <v>1627</v>
      </c>
      <c r="B7220" s="8" t="s">
        <v>875</v>
      </c>
      <c r="C7220" s="8" t="s">
        <v>1658</v>
      </c>
      <c r="D7220" s="8" t="s">
        <v>7910</v>
      </c>
      <c r="E7220" s="9">
        <v>297</v>
      </c>
      <c r="F7220" s="8" t="s">
        <v>1629</v>
      </c>
    </row>
    <row r="7221" spans="1:6" ht="15" x14ac:dyDescent="0.25">
      <c r="A7221" s="8" t="s">
        <v>1627</v>
      </c>
      <c r="B7221" s="8" t="s">
        <v>875</v>
      </c>
      <c r="C7221" s="8" t="s">
        <v>1658</v>
      </c>
      <c r="D7221" s="8" t="s">
        <v>7911</v>
      </c>
      <c r="E7221" s="9">
        <v>536</v>
      </c>
      <c r="F7221" s="8" t="s">
        <v>1629</v>
      </c>
    </row>
    <row r="7222" spans="1:6" ht="15" x14ac:dyDescent="0.25">
      <c r="A7222" s="8" t="s">
        <v>1627</v>
      </c>
      <c r="B7222" s="8" t="s">
        <v>875</v>
      </c>
      <c r="C7222" s="8" t="s">
        <v>1658</v>
      </c>
      <c r="D7222" s="8" t="s">
        <v>7912</v>
      </c>
      <c r="E7222" s="9">
        <v>368</v>
      </c>
      <c r="F7222" s="8" t="s">
        <v>1629</v>
      </c>
    </row>
    <row r="7223" spans="1:6" ht="15" x14ac:dyDescent="0.25">
      <c r="A7223" s="8" t="s">
        <v>1627</v>
      </c>
      <c r="B7223" s="8" t="s">
        <v>875</v>
      </c>
      <c r="C7223" s="8" t="s">
        <v>1658</v>
      </c>
      <c r="D7223" s="8" t="s">
        <v>7913</v>
      </c>
      <c r="E7223" s="9">
        <v>498</v>
      </c>
      <c r="F7223" s="8" t="s">
        <v>1629</v>
      </c>
    </row>
    <row r="7224" spans="1:6" ht="15" x14ac:dyDescent="0.25">
      <c r="A7224" s="8" t="s">
        <v>1627</v>
      </c>
      <c r="B7224" s="8" t="s">
        <v>875</v>
      </c>
      <c r="C7224" s="8" t="s">
        <v>1658</v>
      </c>
      <c r="D7224" s="8" t="s">
        <v>7914</v>
      </c>
      <c r="E7224" s="9">
        <v>388</v>
      </c>
      <c r="F7224" s="8" t="s">
        <v>1629</v>
      </c>
    </row>
    <row r="7225" spans="1:6" ht="15" x14ac:dyDescent="0.25">
      <c r="A7225" s="8" t="s">
        <v>1627</v>
      </c>
      <c r="B7225" s="8" t="s">
        <v>875</v>
      </c>
      <c r="C7225" s="8" t="s">
        <v>1658</v>
      </c>
      <c r="D7225" s="8" t="s">
        <v>7915</v>
      </c>
      <c r="E7225" s="9">
        <v>408</v>
      </c>
      <c r="F7225" s="8" t="s">
        <v>1629</v>
      </c>
    </row>
    <row r="7226" spans="1:6" ht="15" x14ac:dyDescent="0.25">
      <c r="A7226" s="8" t="s">
        <v>1627</v>
      </c>
      <c r="B7226" s="8" t="s">
        <v>875</v>
      </c>
      <c r="C7226" s="8" t="s">
        <v>1658</v>
      </c>
      <c r="D7226" s="8" t="s">
        <v>7916</v>
      </c>
      <c r="E7226" s="9">
        <v>570</v>
      </c>
      <c r="F7226" s="8" t="s">
        <v>1629</v>
      </c>
    </row>
    <row r="7227" spans="1:6" ht="15" x14ac:dyDescent="0.25">
      <c r="A7227" s="8" t="s">
        <v>1627</v>
      </c>
      <c r="B7227" s="8" t="s">
        <v>875</v>
      </c>
      <c r="C7227" s="8" t="s">
        <v>1658</v>
      </c>
      <c r="D7227" s="8" t="s">
        <v>7917</v>
      </c>
      <c r="E7227" s="9">
        <v>345</v>
      </c>
      <c r="F7227" s="8" t="s">
        <v>1629</v>
      </c>
    </row>
    <row r="7228" spans="1:6" ht="15" x14ac:dyDescent="0.25">
      <c r="A7228" s="8" t="s">
        <v>1627</v>
      </c>
      <c r="B7228" s="8" t="s">
        <v>875</v>
      </c>
      <c r="C7228" s="8" t="s">
        <v>1658</v>
      </c>
      <c r="D7228" s="8" t="s">
        <v>7918</v>
      </c>
      <c r="E7228" s="9">
        <v>391</v>
      </c>
      <c r="F7228" s="8" t="s">
        <v>1629</v>
      </c>
    </row>
    <row r="7229" spans="1:6" ht="15" x14ac:dyDescent="0.25">
      <c r="A7229" s="8" t="s">
        <v>1627</v>
      </c>
      <c r="B7229" s="8" t="s">
        <v>875</v>
      </c>
      <c r="C7229" s="8" t="s">
        <v>1658</v>
      </c>
      <c r="D7229" s="8" t="s">
        <v>7919</v>
      </c>
      <c r="E7229" s="9">
        <v>318</v>
      </c>
      <c r="F7229" s="8" t="s">
        <v>1629</v>
      </c>
    </row>
    <row r="7230" spans="1:6" ht="15" x14ac:dyDescent="0.25">
      <c r="A7230" s="8" t="s">
        <v>1627</v>
      </c>
      <c r="B7230" s="8" t="s">
        <v>875</v>
      </c>
      <c r="C7230" s="8" t="s">
        <v>1658</v>
      </c>
      <c r="D7230" s="8" t="s">
        <v>7920</v>
      </c>
      <c r="E7230" s="9">
        <v>427</v>
      </c>
      <c r="F7230" s="8" t="s">
        <v>1629</v>
      </c>
    </row>
    <row r="7231" spans="1:6" ht="15" x14ac:dyDescent="0.25">
      <c r="A7231" s="8" t="s">
        <v>1627</v>
      </c>
      <c r="B7231" s="8" t="s">
        <v>875</v>
      </c>
      <c r="C7231" s="8" t="s">
        <v>1658</v>
      </c>
      <c r="D7231" s="8" t="s">
        <v>7921</v>
      </c>
      <c r="E7231" s="9">
        <v>211</v>
      </c>
      <c r="F7231" s="8" t="s">
        <v>1629</v>
      </c>
    </row>
    <row r="7232" spans="1:6" ht="15" x14ac:dyDescent="0.25">
      <c r="A7232" s="8" t="s">
        <v>1627</v>
      </c>
      <c r="B7232" s="8" t="s">
        <v>875</v>
      </c>
      <c r="C7232" s="8" t="s">
        <v>1658</v>
      </c>
      <c r="D7232" s="8" t="s">
        <v>7922</v>
      </c>
      <c r="E7232" s="9">
        <v>454</v>
      </c>
      <c r="F7232" s="8" t="s">
        <v>1629</v>
      </c>
    </row>
    <row r="7233" spans="1:6" ht="15" x14ac:dyDescent="0.25">
      <c r="A7233" s="8" t="s">
        <v>1627</v>
      </c>
      <c r="B7233" s="8" t="s">
        <v>875</v>
      </c>
      <c r="C7233" s="8" t="s">
        <v>1658</v>
      </c>
      <c r="D7233" s="8" t="s">
        <v>7923</v>
      </c>
      <c r="E7233" s="9">
        <v>209</v>
      </c>
      <c r="F7233" s="8" t="s">
        <v>1629</v>
      </c>
    </row>
    <row r="7234" spans="1:6" ht="15" x14ac:dyDescent="0.25">
      <c r="A7234" s="8" t="s">
        <v>1627</v>
      </c>
      <c r="B7234" s="8" t="s">
        <v>875</v>
      </c>
      <c r="C7234" s="8" t="s">
        <v>1658</v>
      </c>
      <c r="D7234" s="8" t="s">
        <v>7924</v>
      </c>
      <c r="E7234" s="9">
        <v>454</v>
      </c>
      <c r="F7234" s="8" t="s">
        <v>1629</v>
      </c>
    </row>
    <row r="7235" spans="1:6" ht="15" x14ac:dyDescent="0.25">
      <c r="A7235" s="8" t="s">
        <v>1627</v>
      </c>
      <c r="B7235" s="8" t="s">
        <v>875</v>
      </c>
      <c r="C7235" s="8" t="s">
        <v>1658</v>
      </c>
      <c r="D7235" s="8" t="s">
        <v>7925</v>
      </c>
      <c r="E7235" s="9">
        <v>284</v>
      </c>
      <c r="F7235" s="8" t="s">
        <v>1629</v>
      </c>
    </row>
    <row r="7236" spans="1:6" ht="15" x14ac:dyDescent="0.25">
      <c r="A7236" s="8" t="s">
        <v>1627</v>
      </c>
      <c r="B7236" s="8" t="s">
        <v>875</v>
      </c>
      <c r="C7236" s="8" t="s">
        <v>1658</v>
      </c>
      <c r="D7236" s="8" t="s">
        <v>7926</v>
      </c>
      <c r="E7236" s="9">
        <v>473</v>
      </c>
      <c r="F7236" s="8" t="s">
        <v>1629</v>
      </c>
    </row>
    <row r="7237" spans="1:6" ht="15" x14ac:dyDescent="0.25">
      <c r="A7237" s="8" t="s">
        <v>1627</v>
      </c>
      <c r="B7237" s="8" t="s">
        <v>875</v>
      </c>
      <c r="C7237" s="8" t="s">
        <v>1658</v>
      </c>
      <c r="D7237" s="8" t="s">
        <v>7927</v>
      </c>
      <c r="E7237" s="9">
        <v>420</v>
      </c>
      <c r="F7237" s="8" t="s">
        <v>1629</v>
      </c>
    </row>
    <row r="7238" spans="1:6" ht="15" x14ac:dyDescent="0.25">
      <c r="A7238" s="8" t="s">
        <v>1627</v>
      </c>
      <c r="B7238" s="8" t="s">
        <v>875</v>
      </c>
      <c r="C7238" s="8" t="s">
        <v>1658</v>
      </c>
      <c r="D7238" s="8" t="s">
        <v>7928</v>
      </c>
      <c r="E7238" s="9">
        <v>4</v>
      </c>
      <c r="F7238" s="8" t="s">
        <v>1629</v>
      </c>
    </row>
    <row r="7239" spans="1:6" ht="15" x14ac:dyDescent="0.25">
      <c r="A7239" s="8" t="s">
        <v>1627</v>
      </c>
      <c r="B7239" s="8" t="s">
        <v>875</v>
      </c>
      <c r="C7239" s="8" t="s">
        <v>1659</v>
      </c>
      <c r="D7239" s="8" t="s">
        <v>7929</v>
      </c>
      <c r="E7239" s="9">
        <v>319</v>
      </c>
      <c r="F7239" s="8" t="s">
        <v>1629</v>
      </c>
    </row>
    <row r="7240" spans="1:6" ht="15" x14ac:dyDescent="0.25">
      <c r="A7240" s="8" t="s">
        <v>1627</v>
      </c>
      <c r="B7240" s="8" t="s">
        <v>875</v>
      </c>
      <c r="C7240" s="8" t="s">
        <v>1659</v>
      </c>
      <c r="D7240" s="8" t="s">
        <v>7930</v>
      </c>
      <c r="E7240" s="9">
        <v>471</v>
      </c>
      <c r="F7240" s="8" t="s">
        <v>1629</v>
      </c>
    </row>
    <row r="7241" spans="1:6" ht="15" x14ac:dyDescent="0.25">
      <c r="A7241" s="8" t="s">
        <v>1627</v>
      </c>
      <c r="B7241" s="8" t="s">
        <v>875</v>
      </c>
      <c r="C7241" s="8" t="s">
        <v>1659</v>
      </c>
      <c r="D7241" s="8" t="s">
        <v>7931</v>
      </c>
      <c r="E7241" s="9">
        <v>472</v>
      </c>
      <c r="F7241" s="8" t="s">
        <v>1629</v>
      </c>
    </row>
    <row r="7242" spans="1:6" ht="15" x14ac:dyDescent="0.25">
      <c r="A7242" s="8" t="s">
        <v>1627</v>
      </c>
      <c r="B7242" s="8" t="s">
        <v>875</v>
      </c>
      <c r="C7242" s="8" t="s">
        <v>1659</v>
      </c>
      <c r="D7242" s="8" t="s">
        <v>7932</v>
      </c>
      <c r="E7242" s="9">
        <v>357</v>
      </c>
      <c r="F7242" s="8" t="s">
        <v>1629</v>
      </c>
    </row>
    <row r="7243" spans="1:6" ht="15" x14ac:dyDescent="0.25">
      <c r="A7243" s="8" t="s">
        <v>1627</v>
      </c>
      <c r="B7243" s="8" t="s">
        <v>875</v>
      </c>
      <c r="C7243" s="8" t="s">
        <v>1659</v>
      </c>
      <c r="D7243" s="8" t="s">
        <v>7933</v>
      </c>
      <c r="E7243" s="9">
        <v>404</v>
      </c>
      <c r="F7243" s="8" t="s">
        <v>1629</v>
      </c>
    </row>
    <row r="7244" spans="1:6" ht="15" x14ac:dyDescent="0.25">
      <c r="A7244" s="8" t="s">
        <v>1627</v>
      </c>
      <c r="B7244" s="8" t="s">
        <v>875</v>
      </c>
      <c r="C7244" s="8" t="s">
        <v>1659</v>
      </c>
      <c r="D7244" s="8" t="s">
        <v>7934</v>
      </c>
      <c r="E7244" s="9">
        <v>353</v>
      </c>
      <c r="F7244" s="8" t="s">
        <v>1629</v>
      </c>
    </row>
    <row r="7245" spans="1:6" ht="15" x14ac:dyDescent="0.25">
      <c r="A7245" s="8" t="s">
        <v>1627</v>
      </c>
      <c r="B7245" s="8" t="s">
        <v>875</v>
      </c>
      <c r="C7245" s="8" t="s">
        <v>1659</v>
      </c>
      <c r="D7245" s="8" t="s">
        <v>7935</v>
      </c>
      <c r="E7245" s="9">
        <v>292</v>
      </c>
      <c r="F7245" s="8" t="s">
        <v>1629</v>
      </c>
    </row>
    <row r="7246" spans="1:6" ht="15" x14ac:dyDescent="0.25">
      <c r="A7246" s="8" t="s">
        <v>1627</v>
      </c>
      <c r="B7246" s="8" t="s">
        <v>875</v>
      </c>
      <c r="C7246" s="8" t="s">
        <v>1659</v>
      </c>
      <c r="D7246" s="8" t="s">
        <v>7936</v>
      </c>
      <c r="E7246" s="9">
        <v>414</v>
      </c>
      <c r="F7246" s="8" t="s">
        <v>1629</v>
      </c>
    </row>
    <row r="7247" spans="1:6" ht="15" x14ac:dyDescent="0.25">
      <c r="A7247" s="8" t="s">
        <v>1627</v>
      </c>
      <c r="B7247" s="8" t="s">
        <v>875</v>
      </c>
      <c r="C7247" s="8" t="s">
        <v>1659</v>
      </c>
      <c r="D7247" s="8" t="s">
        <v>7937</v>
      </c>
      <c r="E7247" s="9">
        <v>430</v>
      </c>
      <c r="F7247" s="8" t="s">
        <v>1629</v>
      </c>
    </row>
    <row r="7248" spans="1:6" ht="15" x14ac:dyDescent="0.25">
      <c r="A7248" s="8" t="s">
        <v>1627</v>
      </c>
      <c r="B7248" s="8" t="s">
        <v>875</v>
      </c>
      <c r="C7248" s="8" t="s">
        <v>1659</v>
      </c>
      <c r="D7248" s="8" t="s">
        <v>7938</v>
      </c>
      <c r="E7248" s="9">
        <v>496</v>
      </c>
      <c r="F7248" s="8" t="s">
        <v>1629</v>
      </c>
    </row>
    <row r="7249" spans="1:6" ht="15" x14ac:dyDescent="0.25">
      <c r="A7249" s="8" t="s">
        <v>1627</v>
      </c>
      <c r="B7249" s="8" t="s">
        <v>875</v>
      </c>
      <c r="C7249" s="8" t="s">
        <v>1659</v>
      </c>
      <c r="D7249" s="8" t="s">
        <v>7939</v>
      </c>
      <c r="E7249" s="9">
        <v>389</v>
      </c>
      <c r="F7249" s="8" t="s">
        <v>1629</v>
      </c>
    </row>
    <row r="7250" spans="1:6" ht="15" x14ac:dyDescent="0.25">
      <c r="A7250" s="8" t="s">
        <v>1627</v>
      </c>
      <c r="B7250" s="8" t="s">
        <v>875</v>
      </c>
      <c r="C7250" s="8" t="s">
        <v>1659</v>
      </c>
      <c r="D7250" s="8" t="s">
        <v>7940</v>
      </c>
      <c r="E7250" s="9">
        <v>349</v>
      </c>
      <c r="F7250" s="8" t="s">
        <v>1629</v>
      </c>
    </row>
    <row r="7251" spans="1:6" ht="15" x14ac:dyDescent="0.25">
      <c r="A7251" s="8" t="s">
        <v>1627</v>
      </c>
      <c r="B7251" s="8" t="s">
        <v>875</v>
      </c>
      <c r="C7251" s="8" t="s">
        <v>1660</v>
      </c>
      <c r="D7251" s="8" t="s">
        <v>7941</v>
      </c>
      <c r="E7251" s="9">
        <v>215</v>
      </c>
      <c r="F7251" s="8" t="s">
        <v>1629</v>
      </c>
    </row>
    <row r="7252" spans="1:6" ht="15" x14ac:dyDescent="0.25">
      <c r="A7252" s="8" t="s">
        <v>1627</v>
      </c>
      <c r="B7252" s="8" t="s">
        <v>875</v>
      </c>
      <c r="C7252" s="8" t="s">
        <v>1660</v>
      </c>
      <c r="D7252" s="8" t="s">
        <v>7942</v>
      </c>
      <c r="E7252" s="9">
        <v>281</v>
      </c>
      <c r="F7252" s="8" t="s">
        <v>1629</v>
      </c>
    </row>
    <row r="7253" spans="1:6" ht="15" x14ac:dyDescent="0.25">
      <c r="A7253" s="8" t="s">
        <v>1627</v>
      </c>
      <c r="B7253" s="8" t="s">
        <v>875</v>
      </c>
      <c r="C7253" s="8" t="s">
        <v>1660</v>
      </c>
      <c r="D7253" s="8" t="s">
        <v>7943</v>
      </c>
      <c r="E7253" s="9">
        <v>426</v>
      </c>
      <c r="F7253" s="8" t="s">
        <v>1629</v>
      </c>
    </row>
    <row r="7254" spans="1:6" ht="15" x14ac:dyDescent="0.25">
      <c r="A7254" s="8" t="s">
        <v>1627</v>
      </c>
      <c r="B7254" s="8" t="s">
        <v>875</v>
      </c>
      <c r="C7254" s="8" t="s">
        <v>1661</v>
      </c>
      <c r="D7254" s="8" t="s">
        <v>7944</v>
      </c>
      <c r="E7254" s="9">
        <v>23</v>
      </c>
      <c r="F7254" s="8" t="s">
        <v>1629</v>
      </c>
    </row>
    <row r="7255" spans="1:6" ht="15" x14ac:dyDescent="0.25">
      <c r="A7255" s="8" t="s">
        <v>1627</v>
      </c>
      <c r="B7255" s="8" t="s">
        <v>875</v>
      </c>
      <c r="C7255" s="8" t="s">
        <v>1661</v>
      </c>
      <c r="D7255" s="8" t="s">
        <v>7945</v>
      </c>
      <c r="E7255" s="9">
        <v>10</v>
      </c>
      <c r="F7255" s="8" t="s">
        <v>1629</v>
      </c>
    </row>
    <row r="7256" spans="1:6" ht="15" x14ac:dyDescent="0.25">
      <c r="A7256" s="8" t="s">
        <v>1627</v>
      </c>
      <c r="B7256" s="8" t="s">
        <v>875</v>
      </c>
      <c r="C7256" s="8" t="s">
        <v>858</v>
      </c>
      <c r="D7256" s="8" t="s">
        <v>7946</v>
      </c>
      <c r="E7256" s="9">
        <v>546</v>
      </c>
      <c r="F7256" s="8" t="s">
        <v>1629</v>
      </c>
    </row>
    <row r="7257" spans="1:6" ht="15" x14ac:dyDescent="0.25">
      <c r="A7257" s="8" t="s">
        <v>1662</v>
      </c>
      <c r="B7257" s="8" t="s">
        <v>1663</v>
      </c>
      <c r="C7257" s="8" t="s">
        <v>1664</v>
      </c>
      <c r="D7257" s="8" t="s">
        <v>7947</v>
      </c>
      <c r="E7257" s="9">
        <v>224</v>
      </c>
      <c r="F7257" s="8" t="s">
        <v>1663</v>
      </c>
    </row>
    <row r="7258" spans="1:6" ht="15" x14ac:dyDescent="0.25">
      <c r="A7258" s="8" t="s">
        <v>1662</v>
      </c>
      <c r="B7258" s="8" t="s">
        <v>1663</v>
      </c>
      <c r="C7258" s="8" t="s">
        <v>1665</v>
      </c>
      <c r="D7258" s="8" t="s">
        <v>7948</v>
      </c>
      <c r="E7258" s="9">
        <v>184</v>
      </c>
      <c r="F7258" s="8" t="s">
        <v>1663</v>
      </c>
    </row>
    <row r="7259" spans="1:6" ht="15" x14ac:dyDescent="0.25">
      <c r="A7259" s="8" t="s">
        <v>1662</v>
      </c>
      <c r="B7259" s="8" t="s">
        <v>1663</v>
      </c>
      <c r="C7259" s="8" t="s">
        <v>1665</v>
      </c>
      <c r="D7259" s="8" t="s">
        <v>7949</v>
      </c>
      <c r="E7259" s="9">
        <v>489</v>
      </c>
      <c r="F7259" s="8" t="s">
        <v>1663</v>
      </c>
    </row>
    <row r="7260" spans="1:6" ht="15" x14ac:dyDescent="0.25">
      <c r="A7260" s="8" t="s">
        <v>1662</v>
      </c>
      <c r="B7260" s="8" t="s">
        <v>1663</v>
      </c>
      <c r="C7260" s="8" t="s">
        <v>1666</v>
      </c>
      <c r="D7260" s="8" t="s">
        <v>7950</v>
      </c>
      <c r="E7260" s="9">
        <v>3</v>
      </c>
      <c r="F7260" s="8" t="s">
        <v>1663</v>
      </c>
    </row>
    <row r="7261" spans="1:6" ht="15" x14ac:dyDescent="0.25">
      <c r="A7261" s="8" t="s">
        <v>1662</v>
      </c>
      <c r="B7261" s="8" t="s">
        <v>1663</v>
      </c>
      <c r="C7261" s="8" t="s">
        <v>1667</v>
      </c>
      <c r="D7261" s="8" t="s">
        <v>7951</v>
      </c>
      <c r="E7261" s="9">
        <v>276</v>
      </c>
      <c r="F7261" s="8" t="s">
        <v>1663</v>
      </c>
    </row>
    <row r="7262" spans="1:6" ht="15" x14ac:dyDescent="0.25">
      <c r="A7262" s="8" t="s">
        <v>1662</v>
      </c>
      <c r="B7262" s="8" t="s">
        <v>1663</v>
      </c>
      <c r="C7262" s="8" t="s">
        <v>1668</v>
      </c>
      <c r="D7262" s="8" t="s">
        <v>7948</v>
      </c>
      <c r="E7262" s="9">
        <v>27</v>
      </c>
      <c r="F7262" s="8" t="s">
        <v>1663</v>
      </c>
    </row>
    <row r="7263" spans="1:6" ht="15" x14ac:dyDescent="0.25">
      <c r="A7263" s="8" t="s">
        <v>1662</v>
      </c>
      <c r="B7263" s="8" t="s">
        <v>1663</v>
      </c>
      <c r="C7263" s="8" t="s">
        <v>1663</v>
      </c>
      <c r="D7263" s="8" t="s">
        <v>7952</v>
      </c>
      <c r="E7263" s="9">
        <v>216</v>
      </c>
      <c r="F7263" s="8" t="s">
        <v>1663</v>
      </c>
    </row>
    <row r="7264" spans="1:6" ht="15" x14ac:dyDescent="0.25">
      <c r="A7264" s="8" t="s">
        <v>1662</v>
      </c>
      <c r="B7264" s="8" t="s">
        <v>1663</v>
      </c>
      <c r="C7264" s="8" t="s">
        <v>1663</v>
      </c>
      <c r="D7264" s="8" t="s">
        <v>7953</v>
      </c>
      <c r="E7264" s="9">
        <v>442</v>
      </c>
      <c r="F7264" s="8" t="s">
        <v>1663</v>
      </c>
    </row>
    <row r="7265" spans="1:6" ht="15" x14ac:dyDescent="0.25">
      <c r="A7265" s="8" t="s">
        <v>1662</v>
      </c>
      <c r="B7265" s="8" t="s">
        <v>1663</v>
      </c>
      <c r="C7265" s="8" t="s">
        <v>1663</v>
      </c>
      <c r="D7265" s="8" t="s">
        <v>7954</v>
      </c>
      <c r="E7265" s="9">
        <v>185</v>
      </c>
      <c r="F7265" s="8" t="s">
        <v>1663</v>
      </c>
    </row>
    <row r="7266" spans="1:6" ht="15" x14ac:dyDescent="0.25">
      <c r="A7266" s="8" t="s">
        <v>1662</v>
      </c>
      <c r="B7266" s="8" t="s">
        <v>1663</v>
      </c>
      <c r="C7266" s="8" t="s">
        <v>1663</v>
      </c>
      <c r="D7266" s="8" t="s">
        <v>7955</v>
      </c>
      <c r="E7266" s="9">
        <v>200</v>
      </c>
      <c r="F7266" s="8" t="s">
        <v>1663</v>
      </c>
    </row>
    <row r="7267" spans="1:6" ht="15" x14ac:dyDescent="0.25">
      <c r="A7267" s="8" t="s">
        <v>1662</v>
      </c>
      <c r="B7267" s="8" t="s">
        <v>1663</v>
      </c>
      <c r="C7267" s="8" t="s">
        <v>1663</v>
      </c>
      <c r="D7267" s="8" t="s">
        <v>7956</v>
      </c>
      <c r="E7267" s="9">
        <v>328</v>
      </c>
      <c r="F7267" s="8" t="s">
        <v>1663</v>
      </c>
    </row>
    <row r="7268" spans="1:6" ht="15" x14ac:dyDescent="0.25">
      <c r="A7268" s="8" t="s">
        <v>1662</v>
      </c>
      <c r="B7268" s="8" t="s">
        <v>1663</v>
      </c>
      <c r="C7268" s="8" t="s">
        <v>1663</v>
      </c>
      <c r="D7268" s="8" t="s">
        <v>7957</v>
      </c>
      <c r="E7268" s="9">
        <v>195</v>
      </c>
      <c r="F7268" s="8" t="s">
        <v>1663</v>
      </c>
    </row>
    <row r="7269" spans="1:6" ht="15" x14ac:dyDescent="0.25">
      <c r="A7269" s="8" t="s">
        <v>1662</v>
      </c>
      <c r="B7269" s="8" t="s">
        <v>1663</v>
      </c>
      <c r="C7269" s="8" t="s">
        <v>1663</v>
      </c>
      <c r="D7269" s="8" t="s">
        <v>7958</v>
      </c>
      <c r="E7269" s="9">
        <v>443</v>
      </c>
      <c r="F7269" s="8" t="s">
        <v>1663</v>
      </c>
    </row>
    <row r="7270" spans="1:6" ht="15" x14ac:dyDescent="0.25">
      <c r="A7270" s="8" t="s">
        <v>1662</v>
      </c>
      <c r="B7270" s="8" t="s">
        <v>1663</v>
      </c>
      <c r="C7270" s="8" t="s">
        <v>1663</v>
      </c>
      <c r="D7270" s="8" t="s">
        <v>7948</v>
      </c>
      <c r="E7270" s="9">
        <v>433</v>
      </c>
      <c r="F7270" s="8" t="s">
        <v>1663</v>
      </c>
    </row>
    <row r="7271" spans="1:6" ht="15" x14ac:dyDescent="0.25">
      <c r="A7271" s="8" t="s">
        <v>1662</v>
      </c>
      <c r="B7271" s="8" t="s">
        <v>1663</v>
      </c>
      <c r="C7271" s="8" t="s">
        <v>1663</v>
      </c>
      <c r="D7271" s="8" t="s">
        <v>7947</v>
      </c>
      <c r="E7271" s="9">
        <v>5</v>
      </c>
      <c r="F7271" s="8" t="s">
        <v>1663</v>
      </c>
    </row>
    <row r="7272" spans="1:6" ht="15" x14ac:dyDescent="0.25">
      <c r="A7272" s="8" t="s">
        <v>1669</v>
      </c>
      <c r="B7272" s="8" t="s">
        <v>1670</v>
      </c>
      <c r="C7272" s="8" t="s">
        <v>1671</v>
      </c>
      <c r="D7272" s="8" t="s">
        <v>7959</v>
      </c>
      <c r="E7272" s="9">
        <v>58</v>
      </c>
      <c r="F7272" s="8" t="s">
        <v>1670</v>
      </c>
    </row>
    <row r="7273" spans="1:6" ht="15" x14ac:dyDescent="0.25">
      <c r="A7273" s="8" t="s">
        <v>1669</v>
      </c>
      <c r="B7273" s="8" t="s">
        <v>1670</v>
      </c>
      <c r="C7273" s="8" t="s">
        <v>1672</v>
      </c>
      <c r="D7273" s="8" t="s">
        <v>7959</v>
      </c>
      <c r="E7273" s="9">
        <v>29</v>
      </c>
      <c r="F7273" s="8" t="s">
        <v>1670</v>
      </c>
    </row>
    <row r="7274" spans="1:6" ht="15" x14ac:dyDescent="0.25">
      <c r="A7274" s="8" t="s">
        <v>1669</v>
      </c>
      <c r="B7274" s="8" t="s">
        <v>1670</v>
      </c>
      <c r="C7274" s="8" t="s">
        <v>1673</v>
      </c>
      <c r="D7274" s="8" t="s">
        <v>7960</v>
      </c>
      <c r="E7274" s="9">
        <v>56</v>
      </c>
      <c r="F7274" s="8" t="s">
        <v>1670</v>
      </c>
    </row>
    <row r="7275" spans="1:6" ht="15" x14ac:dyDescent="0.25">
      <c r="A7275" s="8" t="s">
        <v>1669</v>
      </c>
      <c r="B7275" s="8" t="s">
        <v>1670</v>
      </c>
      <c r="C7275" s="8" t="s">
        <v>1674</v>
      </c>
      <c r="D7275" s="8" t="s">
        <v>7961</v>
      </c>
      <c r="E7275" s="9">
        <v>148</v>
      </c>
      <c r="F7275" s="8" t="s">
        <v>1670</v>
      </c>
    </row>
    <row r="7276" spans="1:6" ht="15" x14ac:dyDescent="0.25">
      <c r="A7276" s="8" t="s">
        <v>1669</v>
      </c>
      <c r="B7276" s="8" t="s">
        <v>1670</v>
      </c>
      <c r="C7276" s="8" t="s">
        <v>1674</v>
      </c>
      <c r="D7276" s="8" t="s">
        <v>7960</v>
      </c>
      <c r="E7276" s="9">
        <v>162</v>
      </c>
      <c r="F7276" s="8" t="s">
        <v>1670</v>
      </c>
    </row>
    <row r="7277" spans="1:6" ht="15" x14ac:dyDescent="0.25">
      <c r="A7277" s="8" t="s">
        <v>1669</v>
      </c>
      <c r="B7277" s="8" t="s">
        <v>1670</v>
      </c>
      <c r="C7277" s="8" t="s">
        <v>1675</v>
      </c>
      <c r="D7277" s="8" t="s">
        <v>7959</v>
      </c>
      <c r="E7277" s="9">
        <v>34</v>
      </c>
      <c r="F7277" s="8" t="s">
        <v>1670</v>
      </c>
    </row>
    <row r="7278" spans="1:6" ht="15" x14ac:dyDescent="0.25">
      <c r="A7278" s="8" t="s">
        <v>1669</v>
      </c>
      <c r="B7278" s="8" t="s">
        <v>1670</v>
      </c>
      <c r="C7278" s="8" t="s">
        <v>1617</v>
      </c>
      <c r="D7278" s="8" t="s">
        <v>7959</v>
      </c>
      <c r="E7278" s="9">
        <v>1</v>
      </c>
      <c r="F7278" s="8" t="s">
        <v>1670</v>
      </c>
    </row>
    <row r="7279" spans="1:6" ht="15" x14ac:dyDescent="0.25">
      <c r="A7279" s="8" t="s">
        <v>1669</v>
      </c>
      <c r="B7279" s="8" t="s">
        <v>1670</v>
      </c>
      <c r="C7279" s="8" t="s">
        <v>1676</v>
      </c>
      <c r="D7279" s="8" t="s">
        <v>7959</v>
      </c>
      <c r="E7279" s="9">
        <v>50</v>
      </c>
      <c r="F7279" s="8" t="s">
        <v>1670</v>
      </c>
    </row>
    <row r="7280" spans="1:6" ht="15" x14ac:dyDescent="0.25">
      <c r="A7280" s="8" t="s">
        <v>1669</v>
      </c>
      <c r="B7280" s="8" t="s">
        <v>1670</v>
      </c>
      <c r="C7280" s="8" t="s">
        <v>1677</v>
      </c>
      <c r="D7280" s="8" t="s">
        <v>7959</v>
      </c>
      <c r="E7280" s="9">
        <v>32</v>
      </c>
      <c r="F7280" s="8" t="s">
        <v>1670</v>
      </c>
    </row>
    <row r="7281" spans="1:6" ht="15" x14ac:dyDescent="0.25">
      <c r="A7281" s="8" t="s">
        <v>1669</v>
      </c>
      <c r="B7281" s="8" t="s">
        <v>1670</v>
      </c>
      <c r="C7281" s="8" t="s">
        <v>1678</v>
      </c>
      <c r="D7281" s="8" t="s">
        <v>7959</v>
      </c>
      <c r="E7281" s="9">
        <v>24</v>
      </c>
      <c r="F7281" s="8" t="s">
        <v>1670</v>
      </c>
    </row>
    <row r="7282" spans="1:6" ht="15" x14ac:dyDescent="0.25">
      <c r="A7282" s="8" t="s">
        <v>1679</v>
      </c>
      <c r="B7282" s="8" t="s">
        <v>1680</v>
      </c>
      <c r="C7282" s="8" t="s">
        <v>1681</v>
      </c>
      <c r="D7282" s="8" t="s">
        <v>7962</v>
      </c>
      <c r="E7282" s="9">
        <v>5</v>
      </c>
      <c r="F7282" s="8" t="s">
        <v>1680</v>
      </c>
    </row>
    <row r="7283" spans="1:6" ht="15" x14ac:dyDescent="0.25">
      <c r="A7283" s="8" t="s">
        <v>1679</v>
      </c>
      <c r="B7283" s="8" t="s">
        <v>1680</v>
      </c>
      <c r="C7283" s="8" t="s">
        <v>1682</v>
      </c>
      <c r="D7283" s="8" t="s">
        <v>7962</v>
      </c>
      <c r="E7283" s="9">
        <v>7</v>
      </c>
      <c r="F7283" s="8" t="s">
        <v>1680</v>
      </c>
    </row>
    <row r="7284" spans="1:6" ht="15" x14ac:dyDescent="0.25">
      <c r="A7284" s="8" t="s">
        <v>1679</v>
      </c>
      <c r="B7284" s="8" t="s">
        <v>1680</v>
      </c>
      <c r="C7284" s="8" t="s">
        <v>1683</v>
      </c>
      <c r="D7284" s="8" t="s">
        <v>7962</v>
      </c>
      <c r="E7284" s="9">
        <v>36</v>
      </c>
      <c r="F7284" s="8" t="s">
        <v>1680</v>
      </c>
    </row>
    <row r="7285" spans="1:6" ht="15" x14ac:dyDescent="0.25">
      <c r="A7285" s="8" t="s">
        <v>1679</v>
      </c>
      <c r="B7285" s="8" t="s">
        <v>1680</v>
      </c>
      <c r="C7285" s="8" t="s">
        <v>1684</v>
      </c>
      <c r="D7285" s="8" t="s">
        <v>7962</v>
      </c>
      <c r="E7285" s="9">
        <v>16</v>
      </c>
      <c r="F7285" s="8" t="s">
        <v>1680</v>
      </c>
    </row>
    <row r="7286" spans="1:6" ht="15" x14ac:dyDescent="0.25">
      <c r="A7286" s="8" t="s">
        <v>1679</v>
      </c>
      <c r="B7286" s="8" t="s">
        <v>1680</v>
      </c>
      <c r="C7286" s="8" t="s">
        <v>1685</v>
      </c>
      <c r="D7286" s="8" t="s">
        <v>7962</v>
      </c>
      <c r="E7286" s="9">
        <v>13</v>
      </c>
      <c r="F7286" s="8" t="s">
        <v>1680</v>
      </c>
    </row>
    <row r="7287" spans="1:6" ht="15" x14ac:dyDescent="0.25">
      <c r="A7287" s="8" t="s">
        <v>1679</v>
      </c>
      <c r="B7287" s="8" t="s">
        <v>1680</v>
      </c>
      <c r="C7287" s="8" t="s">
        <v>1680</v>
      </c>
      <c r="D7287" s="8" t="s">
        <v>7962</v>
      </c>
      <c r="E7287" s="9">
        <v>119</v>
      </c>
      <c r="F7287" s="8" t="s">
        <v>1680</v>
      </c>
    </row>
    <row r="7288" spans="1:6" ht="15" x14ac:dyDescent="0.25">
      <c r="A7288" s="8" t="s">
        <v>1686</v>
      </c>
      <c r="B7288" s="8" t="s">
        <v>1687</v>
      </c>
      <c r="C7288" s="8" t="s">
        <v>1688</v>
      </c>
      <c r="D7288" s="8" t="s">
        <v>7963</v>
      </c>
      <c r="E7288" s="9">
        <v>28</v>
      </c>
      <c r="F7288" s="8" t="s">
        <v>1687</v>
      </c>
    </row>
    <row r="7289" spans="1:6" ht="15" x14ac:dyDescent="0.25">
      <c r="A7289" s="8" t="s">
        <v>1686</v>
      </c>
      <c r="B7289" s="8" t="s">
        <v>1687</v>
      </c>
      <c r="C7289" s="8" t="s">
        <v>1689</v>
      </c>
      <c r="D7289" s="8" t="s">
        <v>7964</v>
      </c>
      <c r="E7289" s="9">
        <v>19</v>
      </c>
      <c r="F7289" s="8" t="s">
        <v>1687</v>
      </c>
    </row>
    <row r="7290" spans="1:6" ht="15" x14ac:dyDescent="0.25">
      <c r="A7290" s="8" t="s">
        <v>1686</v>
      </c>
      <c r="B7290" s="8" t="s">
        <v>1687</v>
      </c>
      <c r="C7290" s="8" t="s">
        <v>1690</v>
      </c>
      <c r="D7290" s="8" t="s">
        <v>7963</v>
      </c>
      <c r="E7290" s="9">
        <v>40</v>
      </c>
      <c r="F7290" s="8" t="s">
        <v>1687</v>
      </c>
    </row>
    <row r="7291" spans="1:6" ht="15" x14ac:dyDescent="0.25">
      <c r="A7291" s="8" t="s">
        <v>1686</v>
      </c>
      <c r="B7291" s="8" t="s">
        <v>1687</v>
      </c>
      <c r="C7291" s="8" t="s">
        <v>1691</v>
      </c>
      <c r="D7291" s="8" t="s">
        <v>7963</v>
      </c>
      <c r="E7291" s="9">
        <v>4</v>
      </c>
      <c r="F7291" s="8" t="s">
        <v>1687</v>
      </c>
    </row>
    <row r="7292" spans="1:6" ht="15" x14ac:dyDescent="0.25">
      <c r="A7292" s="8" t="s">
        <v>1686</v>
      </c>
      <c r="B7292" s="8" t="s">
        <v>1687</v>
      </c>
      <c r="C7292" s="8" t="s">
        <v>1692</v>
      </c>
      <c r="D7292" s="8" t="s">
        <v>7964</v>
      </c>
      <c r="E7292" s="9">
        <v>14</v>
      </c>
      <c r="F7292" s="8" t="s">
        <v>1687</v>
      </c>
    </row>
    <row r="7293" spans="1:6" ht="15" x14ac:dyDescent="0.25">
      <c r="A7293" s="8" t="s">
        <v>1686</v>
      </c>
      <c r="B7293" s="8" t="s">
        <v>1687</v>
      </c>
      <c r="C7293" s="8" t="s">
        <v>1693</v>
      </c>
      <c r="D7293" s="8" t="s">
        <v>7963</v>
      </c>
      <c r="E7293" s="9">
        <v>30</v>
      </c>
      <c r="F7293" s="8" t="s">
        <v>1687</v>
      </c>
    </row>
    <row r="7294" spans="1:6" ht="15" x14ac:dyDescent="0.25">
      <c r="A7294" s="8" t="s">
        <v>1686</v>
      </c>
      <c r="B7294" s="8" t="s">
        <v>1687</v>
      </c>
      <c r="C7294" s="8" t="s">
        <v>1694</v>
      </c>
      <c r="D7294" s="8" t="s">
        <v>7963</v>
      </c>
      <c r="E7294" s="9">
        <v>11</v>
      </c>
      <c r="F7294" s="8" t="s">
        <v>1687</v>
      </c>
    </row>
    <row r="7295" spans="1:6" ht="15" x14ac:dyDescent="0.25">
      <c r="A7295" s="8" t="s">
        <v>1686</v>
      </c>
      <c r="B7295" s="8" t="s">
        <v>1687</v>
      </c>
      <c r="C7295" s="8" t="s">
        <v>1687</v>
      </c>
      <c r="D7295" s="8" t="s">
        <v>7965</v>
      </c>
      <c r="E7295" s="9">
        <v>201</v>
      </c>
      <c r="F7295" s="8" t="s">
        <v>1687</v>
      </c>
    </row>
    <row r="7296" spans="1:6" ht="15" x14ac:dyDescent="0.25">
      <c r="A7296" s="8" t="s">
        <v>1686</v>
      </c>
      <c r="B7296" s="8" t="s">
        <v>1687</v>
      </c>
      <c r="C7296" s="8" t="s">
        <v>1687</v>
      </c>
      <c r="D7296" s="8" t="s">
        <v>7964</v>
      </c>
      <c r="E7296" s="9">
        <v>72</v>
      </c>
      <c r="F7296" s="8" t="s">
        <v>1687</v>
      </c>
    </row>
    <row r="7297" spans="1:6" ht="15" x14ac:dyDescent="0.25">
      <c r="A7297" s="8" t="s">
        <v>1686</v>
      </c>
      <c r="B7297" s="8" t="s">
        <v>1687</v>
      </c>
      <c r="C7297" s="8" t="s">
        <v>1695</v>
      </c>
      <c r="D7297" s="8" t="s">
        <v>7963</v>
      </c>
      <c r="E7297" s="9">
        <v>16</v>
      </c>
      <c r="F7297" s="8" t="s">
        <v>1687</v>
      </c>
    </row>
    <row r="7298" spans="1:6" ht="15" x14ac:dyDescent="0.25">
      <c r="A7298" s="8" t="s">
        <v>1686</v>
      </c>
      <c r="B7298" s="8" t="s">
        <v>1687</v>
      </c>
      <c r="C7298" s="8" t="s">
        <v>1696</v>
      </c>
      <c r="D7298" s="8" t="s">
        <v>7964</v>
      </c>
      <c r="E7298" s="9">
        <v>71</v>
      </c>
      <c r="F7298" s="8" t="s">
        <v>1687</v>
      </c>
    </row>
    <row r="7299" spans="1:6" ht="15" x14ac:dyDescent="0.25">
      <c r="A7299" s="8" t="s">
        <v>1697</v>
      </c>
      <c r="B7299" s="8" t="s">
        <v>1698</v>
      </c>
      <c r="C7299" s="8" t="s">
        <v>1699</v>
      </c>
      <c r="D7299" s="8" t="s">
        <v>7966</v>
      </c>
      <c r="E7299" s="9">
        <v>16</v>
      </c>
      <c r="F7299" s="8" t="s">
        <v>1698</v>
      </c>
    </row>
    <row r="7300" spans="1:6" ht="15" x14ac:dyDescent="0.25">
      <c r="A7300" s="8" t="s">
        <v>1697</v>
      </c>
      <c r="B7300" s="8" t="s">
        <v>1698</v>
      </c>
      <c r="C7300" s="8" t="s">
        <v>1700</v>
      </c>
      <c r="D7300" s="8" t="s">
        <v>7966</v>
      </c>
      <c r="E7300" s="9">
        <v>10</v>
      </c>
      <c r="F7300" s="8" t="s">
        <v>1698</v>
      </c>
    </row>
    <row r="7301" spans="1:6" ht="15" x14ac:dyDescent="0.25">
      <c r="A7301" s="8" t="s">
        <v>1697</v>
      </c>
      <c r="B7301" s="8" t="s">
        <v>1698</v>
      </c>
      <c r="C7301" s="8" t="s">
        <v>1698</v>
      </c>
      <c r="D7301" s="8" t="s">
        <v>7967</v>
      </c>
      <c r="E7301" s="9">
        <v>257</v>
      </c>
      <c r="F7301" s="8" t="s">
        <v>1698</v>
      </c>
    </row>
    <row r="7302" spans="1:6" ht="15" x14ac:dyDescent="0.25">
      <c r="A7302" s="8" t="s">
        <v>1697</v>
      </c>
      <c r="B7302" s="8" t="s">
        <v>1698</v>
      </c>
      <c r="C7302" s="8" t="s">
        <v>1698</v>
      </c>
      <c r="D7302" s="8" t="s">
        <v>7966</v>
      </c>
      <c r="E7302" s="9">
        <v>379</v>
      </c>
      <c r="F7302" s="8" t="s">
        <v>1698</v>
      </c>
    </row>
    <row r="7303" spans="1:6" ht="15" x14ac:dyDescent="0.25">
      <c r="A7303" s="8" t="s">
        <v>1701</v>
      </c>
      <c r="B7303" s="8" t="s">
        <v>1702</v>
      </c>
      <c r="C7303" s="8" t="s">
        <v>1703</v>
      </c>
      <c r="D7303" s="8" t="s">
        <v>7968</v>
      </c>
      <c r="E7303" s="9">
        <v>14</v>
      </c>
      <c r="F7303" s="8" t="s">
        <v>1702</v>
      </c>
    </row>
    <row r="7304" spans="1:6" ht="15" x14ac:dyDescent="0.25">
      <c r="A7304" s="8" t="s">
        <v>1701</v>
      </c>
      <c r="B7304" s="8" t="s">
        <v>1702</v>
      </c>
      <c r="C7304" s="8" t="s">
        <v>1704</v>
      </c>
      <c r="D7304" s="8" t="s">
        <v>7968</v>
      </c>
      <c r="E7304" s="9">
        <v>3</v>
      </c>
      <c r="F7304" s="8" t="s">
        <v>1702</v>
      </c>
    </row>
    <row r="7305" spans="1:6" ht="15" x14ac:dyDescent="0.25">
      <c r="A7305" s="8" t="s">
        <v>1701</v>
      </c>
      <c r="B7305" s="8" t="s">
        <v>1702</v>
      </c>
      <c r="C7305" s="8" t="s">
        <v>1702</v>
      </c>
      <c r="D7305" s="8" t="s">
        <v>7968</v>
      </c>
      <c r="E7305" s="9">
        <v>41</v>
      </c>
      <c r="F7305" s="8" t="s">
        <v>1702</v>
      </c>
    </row>
    <row r="7306" spans="1:6" ht="15" x14ac:dyDescent="0.25">
      <c r="A7306" s="8" t="s">
        <v>1701</v>
      </c>
      <c r="B7306" s="8" t="s">
        <v>1702</v>
      </c>
      <c r="C7306" s="8" t="s">
        <v>1702</v>
      </c>
      <c r="D7306" s="8" t="s">
        <v>7969</v>
      </c>
      <c r="E7306" s="9">
        <v>66</v>
      </c>
      <c r="F7306" s="8" t="s">
        <v>1702</v>
      </c>
    </row>
    <row r="7307" spans="1:6" ht="15" x14ac:dyDescent="0.25">
      <c r="A7307" s="8" t="s">
        <v>1701</v>
      </c>
      <c r="B7307" s="8" t="s">
        <v>1702</v>
      </c>
      <c r="C7307" s="8" t="s">
        <v>1702</v>
      </c>
      <c r="D7307" s="8" t="s">
        <v>7970</v>
      </c>
      <c r="E7307" s="9">
        <v>32</v>
      </c>
      <c r="F7307" s="8" t="s">
        <v>1702</v>
      </c>
    </row>
    <row r="7308" spans="1:6" ht="15" x14ac:dyDescent="0.25">
      <c r="A7308" s="8" t="s">
        <v>1705</v>
      </c>
      <c r="B7308" s="8" t="s">
        <v>1706</v>
      </c>
      <c r="C7308" s="8" t="s">
        <v>1707</v>
      </c>
      <c r="D7308" s="8" t="s">
        <v>7971</v>
      </c>
      <c r="E7308" s="9">
        <v>49</v>
      </c>
      <c r="F7308" s="8" t="s">
        <v>1706</v>
      </c>
    </row>
    <row r="7309" spans="1:6" ht="15" x14ac:dyDescent="0.25">
      <c r="A7309" s="8" t="s">
        <v>1705</v>
      </c>
      <c r="B7309" s="8" t="s">
        <v>1706</v>
      </c>
      <c r="C7309" s="8" t="s">
        <v>1708</v>
      </c>
      <c r="D7309" s="8" t="s">
        <v>7971</v>
      </c>
      <c r="E7309" s="9">
        <v>22</v>
      </c>
      <c r="F7309" s="8" t="s">
        <v>1706</v>
      </c>
    </row>
    <row r="7310" spans="1:6" ht="15" x14ac:dyDescent="0.25">
      <c r="A7310" s="8" t="s">
        <v>1705</v>
      </c>
      <c r="B7310" s="8" t="s">
        <v>1706</v>
      </c>
      <c r="C7310" s="8" t="s">
        <v>1709</v>
      </c>
      <c r="D7310" s="8" t="s">
        <v>7971</v>
      </c>
      <c r="E7310" s="9">
        <v>43</v>
      </c>
      <c r="F7310" s="8" t="s">
        <v>1706</v>
      </c>
    </row>
    <row r="7311" spans="1:6" ht="15" x14ac:dyDescent="0.25">
      <c r="A7311" s="8" t="s">
        <v>1705</v>
      </c>
      <c r="B7311" s="8" t="s">
        <v>1706</v>
      </c>
      <c r="C7311" s="8" t="s">
        <v>1710</v>
      </c>
      <c r="D7311" s="8" t="s">
        <v>7971</v>
      </c>
      <c r="E7311" s="9">
        <v>28</v>
      </c>
      <c r="F7311" s="8" t="s">
        <v>1706</v>
      </c>
    </row>
    <row r="7312" spans="1:6" ht="15" x14ac:dyDescent="0.25">
      <c r="A7312" s="8" t="s">
        <v>1705</v>
      </c>
      <c r="B7312" s="8" t="s">
        <v>1706</v>
      </c>
      <c r="C7312" s="8" t="s">
        <v>1711</v>
      </c>
      <c r="D7312" s="8" t="s">
        <v>7971</v>
      </c>
      <c r="E7312" s="9">
        <v>28</v>
      </c>
      <c r="F7312" s="8" t="s">
        <v>1706</v>
      </c>
    </row>
    <row r="7313" spans="1:6" ht="15" x14ac:dyDescent="0.25">
      <c r="A7313" s="8" t="s">
        <v>1705</v>
      </c>
      <c r="B7313" s="8" t="s">
        <v>1706</v>
      </c>
      <c r="C7313" s="8" t="s">
        <v>1712</v>
      </c>
      <c r="D7313" s="8" t="s">
        <v>7972</v>
      </c>
      <c r="E7313" s="9">
        <v>14</v>
      </c>
      <c r="F7313" s="8" t="s">
        <v>1706</v>
      </c>
    </row>
    <row r="7314" spans="1:6" ht="15" x14ac:dyDescent="0.25">
      <c r="A7314" s="8" t="s">
        <v>1705</v>
      </c>
      <c r="B7314" s="8" t="s">
        <v>1706</v>
      </c>
      <c r="C7314" s="8" t="s">
        <v>1713</v>
      </c>
      <c r="D7314" s="8" t="s">
        <v>7972</v>
      </c>
      <c r="E7314" s="9">
        <v>11</v>
      </c>
      <c r="F7314" s="8" t="s">
        <v>1706</v>
      </c>
    </row>
    <row r="7315" spans="1:6" ht="15" x14ac:dyDescent="0.25">
      <c r="A7315" s="8" t="s">
        <v>1705</v>
      </c>
      <c r="B7315" s="8" t="s">
        <v>1706</v>
      </c>
      <c r="C7315" s="8" t="s">
        <v>1714</v>
      </c>
      <c r="D7315" s="8" t="s">
        <v>7972</v>
      </c>
      <c r="E7315" s="9">
        <v>59</v>
      </c>
      <c r="F7315" s="8" t="s">
        <v>1706</v>
      </c>
    </row>
    <row r="7316" spans="1:6" ht="15" x14ac:dyDescent="0.25">
      <c r="A7316" s="8" t="s">
        <v>1705</v>
      </c>
      <c r="B7316" s="8" t="s">
        <v>1706</v>
      </c>
      <c r="C7316" s="8" t="s">
        <v>1715</v>
      </c>
      <c r="D7316" s="8" t="s">
        <v>7971</v>
      </c>
      <c r="E7316" s="9">
        <v>29</v>
      </c>
      <c r="F7316" s="8" t="s">
        <v>1706</v>
      </c>
    </row>
    <row r="7317" spans="1:6" ht="15" x14ac:dyDescent="0.25">
      <c r="A7317" s="8" t="s">
        <v>1705</v>
      </c>
      <c r="B7317" s="8" t="s">
        <v>1706</v>
      </c>
      <c r="C7317" s="8" t="s">
        <v>1716</v>
      </c>
      <c r="D7317" s="8" t="s">
        <v>7973</v>
      </c>
      <c r="E7317" s="9">
        <v>280</v>
      </c>
      <c r="F7317" s="8" t="s">
        <v>1706</v>
      </c>
    </row>
    <row r="7318" spans="1:6" ht="15" x14ac:dyDescent="0.25">
      <c r="A7318" s="8" t="s">
        <v>1705</v>
      </c>
      <c r="B7318" s="8" t="s">
        <v>1706</v>
      </c>
      <c r="C7318" s="8" t="s">
        <v>1716</v>
      </c>
      <c r="D7318" s="8" t="s">
        <v>7974</v>
      </c>
      <c r="E7318" s="9">
        <v>242</v>
      </c>
      <c r="F7318" s="8" t="s">
        <v>1706</v>
      </c>
    </row>
    <row r="7319" spans="1:6" ht="15" x14ac:dyDescent="0.25">
      <c r="A7319" s="8" t="s">
        <v>1705</v>
      </c>
      <c r="B7319" s="8" t="s">
        <v>1706</v>
      </c>
      <c r="C7319" s="8" t="s">
        <v>1716</v>
      </c>
      <c r="D7319" s="8" t="s">
        <v>7972</v>
      </c>
      <c r="E7319" s="9">
        <v>151</v>
      </c>
      <c r="F7319" s="8" t="s">
        <v>1706</v>
      </c>
    </row>
    <row r="7320" spans="1:6" ht="15" x14ac:dyDescent="0.25">
      <c r="A7320" s="8" t="s">
        <v>1717</v>
      </c>
      <c r="B7320" s="8" t="s">
        <v>1718</v>
      </c>
      <c r="C7320" s="8" t="s">
        <v>1719</v>
      </c>
      <c r="D7320" s="8" t="s">
        <v>7975</v>
      </c>
      <c r="E7320" s="9">
        <v>23</v>
      </c>
      <c r="F7320" s="8" t="s">
        <v>1718</v>
      </c>
    </row>
    <row r="7321" spans="1:6" ht="15" x14ac:dyDescent="0.25">
      <c r="A7321" s="8" t="s">
        <v>1717</v>
      </c>
      <c r="B7321" s="8" t="s">
        <v>1718</v>
      </c>
      <c r="C7321" s="8" t="s">
        <v>1720</v>
      </c>
      <c r="D7321" s="8" t="s">
        <v>7975</v>
      </c>
      <c r="E7321" s="9">
        <v>27</v>
      </c>
      <c r="F7321" s="8" t="s">
        <v>1718</v>
      </c>
    </row>
    <row r="7322" spans="1:6" ht="15" x14ac:dyDescent="0.25">
      <c r="A7322" s="8" t="s">
        <v>1717</v>
      </c>
      <c r="B7322" s="8" t="s">
        <v>1718</v>
      </c>
      <c r="C7322" s="8" t="s">
        <v>1721</v>
      </c>
      <c r="D7322" s="8" t="s">
        <v>7975</v>
      </c>
      <c r="E7322" s="9">
        <v>30</v>
      </c>
      <c r="F7322" s="8" t="s">
        <v>1718</v>
      </c>
    </row>
    <row r="7323" spans="1:6" ht="15" x14ac:dyDescent="0.25">
      <c r="A7323" s="8" t="s">
        <v>1717</v>
      </c>
      <c r="B7323" s="8" t="s">
        <v>1718</v>
      </c>
      <c r="C7323" s="8" t="s">
        <v>1722</v>
      </c>
      <c r="D7323" s="8" t="s">
        <v>7975</v>
      </c>
      <c r="E7323" s="9">
        <v>20</v>
      </c>
      <c r="F7323" s="8" t="s">
        <v>1718</v>
      </c>
    </row>
    <row r="7324" spans="1:6" ht="15" x14ac:dyDescent="0.25">
      <c r="A7324" s="8" t="s">
        <v>1717</v>
      </c>
      <c r="B7324" s="8" t="s">
        <v>1718</v>
      </c>
      <c r="C7324" s="8" t="s">
        <v>1723</v>
      </c>
      <c r="D7324" s="8" t="s">
        <v>7975</v>
      </c>
      <c r="E7324" s="9">
        <v>20</v>
      </c>
      <c r="F7324" s="8" t="s">
        <v>1718</v>
      </c>
    </row>
    <row r="7325" spans="1:6" ht="15" x14ac:dyDescent="0.25">
      <c r="A7325" s="8" t="s">
        <v>1717</v>
      </c>
      <c r="B7325" s="8" t="s">
        <v>1718</v>
      </c>
      <c r="C7325" s="8" t="s">
        <v>1724</v>
      </c>
      <c r="D7325" s="8" t="s">
        <v>7975</v>
      </c>
      <c r="E7325" s="9">
        <v>18</v>
      </c>
      <c r="F7325" s="8" t="s">
        <v>1718</v>
      </c>
    </row>
    <row r="7326" spans="1:6" ht="15" x14ac:dyDescent="0.25">
      <c r="A7326" s="8" t="s">
        <v>1717</v>
      </c>
      <c r="B7326" s="8" t="s">
        <v>1718</v>
      </c>
      <c r="C7326" s="8" t="s">
        <v>1718</v>
      </c>
      <c r="D7326" s="8" t="s">
        <v>7975</v>
      </c>
      <c r="E7326" s="9">
        <v>180</v>
      </c>
      <c r="F7326" s="8" t="s">
        <v>1718</v>
      </c>
    </row>
    <row r="7327" spans="1:6" ht="15" x14ac:dyDescent="0.25">
      <c r="A7327" s="8" t="s">
        <v>1725</v>
      </c>
      <c r="B7327" s="8" t="s">
        <v>1726</v>
      </c>
      <c r="C7327" s="8" t="s">
        <v>1727</v>
      </c>
      <c r="D7327" s="8" t="s">
        <v>7976</v>
      </c>
      <c r="E7327" s="9">
        <v>16</v>
      </c>
      <c r="F7327" s="8" t="s">
        <v>1726</v>
      </c>
    </row>
    <row r="7328" spans="1:6" ht="15" x14ac:dyDescent="0.25">
      <c r="A7328" s="8" t="s">
        <v>1725</v>
      </c>
      <c r="B7328" s="8" t="s">
        <v>1726</v>
      </c>
      <c r="C7328" s="8" t="s">
        <v>1728</v>
      </c>
      <c r="D7328" s="8" t="s">
        <v>7976</v>
      </c>
      <c r="E7328" s="9">
        <v>16</v>
      </c>
      <c r="F7328" s="8" t="s">
        <v>1726</v>
      </c>
    </row>
    <row r="7329" spans="1:6" ht="15" x14ac:dyDescent="0.25">
      <c r="A7329" s="8" t="s">
        <v>1725</v>
      </c>
      <c r="B7329" s="8" t="s">
        <v>1726</v>
      </c>
      <c r="C7329" s="8" t="s">
        <v>1729</v>
      </c>
      <c r="D7329" s="8" t="s">
        <v>7976</v>
      </c>
      <c r="E7329" s="9">
        <v>51</v>
      </c>
      <c r="F7329" s="8" t="s">
        <v>1726</v>
      </c>
    </row>
    <row r="7330" spans="1:6" ht="15" x14ac:dyDescent="0.25">
      <c r="A7330" s="8" t="s">
        <v>1725</v>
      </c>
      <c r="B7330" s="8" t="s">
        <v>1726</v>
      </c>
      <c r="C7330" s="8" t="s">
        <v>1730</v>
      </c>
      <c r="D7330" s="8" t="s">
        <v>7976</v>
      </c>
      <c r="E7330" s="9">
        <v>4</v>
      </c>
      <c r="F7330" s="8" t="s">
        <v>1726</v>
      </c>
    </row>
    <row r="7331" spans="1:6" ht="15" x14ac:dyDescent="0.25">
      <c r="A7331" s="8" t="s">
        <v>1725</v>
      </c>
      <c r="B7331" s="8" t="s">
        <v>1726</v>
      </c>
      <c r="C7331" s="8" t="s">
        <v>1731</v>
      </c>
      <c r="D7331" s="8" t="s">
        <v>7976</v>
      </c>
      <c r="E7331" s="9">
        <v>7</v>
      </c>
      <c r="F7331" s="8" t="s">
        <v>1726</v>
      </c>
    </row>
    <row r="7332" spans="1:6" ht="15" x14ac:dyDescent="0.25">
      <c r="A7332" s="8" t="s">
        <v>1725</v>
      </c>
      <c r="B7332" s="8" t="s">
        <v>1726</v>
      </c>
      <c r="C7332" s="8" t="s">
        <v>1726</v>
      </c>
      <c r="D7332" s="8" t="s">
        <v>7977</v>
      </c>
      <c r="E7332" s="9">
        <v>214</v>
      </c>
      <c r="F7332" s="8" t="s">
        <v>1726</v>
      </c>
    </row>
    <row r="7333" spans="1:6" ht="15" x14ac:dyDescent="0.25">
      <c r="A7333" s="8" t="s">
        <v>1725</v>
      </c>
      <c r="B7333" s="8" t="s">
        <v>1726</v>
      </c>
      <c r="C7333" s="8" t="s">
        <v>1726</v>
      </c>
      <c r="D7333" s="8" t="s">
        <v>7976</v>
      </c>
      <c r="E7333" s="9">
        <v>47</v>
      </c>
      <c r="F7333" s="8" t="s">
        <v>1726</v>
      </c>
    </row>
    <row r="7334" spans="1:6" ht="15" x14ac:dyDescent="0.25">
      <c r="A7334" s="8" t="s">
        <v>1732</v>
      </c>
      <c r="B7334" s="8" t="s">
        <v>1733</v>
      </c>
      <c r="C7334" s="8" t="s">
        <v>1734</v>
      </c>
      <c r="D7334" s="8" t="s">
        <v>7978</v>
      </c>
      <c r="E7334" s="9">
        <v>4</v>
      </c>
      <c r="F7334" s="8" t="s">
        <v>1735</v>
      </c>
    </row>
    <row r="7335" spans="1:6" ht="15" x14ac:dyDescent="0.25">
      <c r="A7335" s="8" t="s">
        <v>1732</v>
      </c>
      <c r="B7335" s="8" t="s">
        <v>1733</v>
      </c>
      <c r="C7335" s="8" t="s">
        <v>1736</v>
      </c>
      <c r="D7335" s="8" t="s">
        <v>7979</v>
      </c>
      <c r="E7335" s="9">
        <v>2</v>
      </c>
      <c r="F7335" s="8" t="s">
        <v>1735</v>
      </c>
    </row>
    <row r="7336" spans="1:6" ht="15" x14ac:dyDescent="0.25">
      <c r="A7336" s="8" t="s">
        <v>1732</v>
      </c>
      <c r="B7336" s="8" t="s">
        <v>1733</v>
      </c>
      <c r="C7336" s="8" t="s">
        <v>1737</v>
      </c>
      <c r="D7336" s="8" t="s">
        <v>7979</v>
      </c>
      <c r="E7336" s="9">
        <v>8</v>
      </c>
      <c r="F7336" s="8" t="s">
        <v>1735</v>
      </c>
    </row>
    <row r="7337" spans="1:6" ht="15" x14ac:dyDescent="0.25">
      <c r="A7337" s="8" t="s">
        <v>1732</v>
      </c>
      <c r="B7337" s="8" t="s">
        <v>1733</v>
      </c>
      <c r="C7337" s="8" t="s">
        <v>1737</v>
      </c>
      <c r="D7337" s="8" t="s">
        <v>7980</v>
      </c>
      <c r="E7337" s="9">
        <v>45</v>
      </c>
      <c r="F7337" s="8" t="s">
        <v>1735</v>
      </c>
    </row>
    <row r="7338" spans="1:6" ht="15" x14ac:dyDescent="0.25">
      <c r="A7338" s="8" t="s">
        <v>1732</v>
      </c>
      <c r="B7338" s="8" t="s">
        <v>1733</v>
      </c>
      <c r="C7338" s="8" t="s">
        <v>1737</v>
      </c>
      <c r="D7338" s="8" t="s">
        <v>7981</v>
      </c>
      <c r="E7338" s="9">
        <v>42</v>
      </c>
      <c r="F7338" s="8" t="s">
        <v>1735</v>
      </c>
    </row>
    <row r="7339" spans="1:6" ht="15" x14ac:dyDescent="0.25">
      <c r="A7339" s="8" t="s">
        <v>1732</v>
      </c>
      <c r="B7339" s="8" t="s">
        <v>1733</v>
      </c>
      <c r="C7339" s="8" t="s">
        <v>1738</v>
      </c>
      <c r="D7339" s="8" t="s">
        <v>7979</v>
      </c>
      <c r="E7339" s="9">
        <v>50</v>
      </c>
      <c r="F7339" s="8" t="s">
        <v>1735</v>
      </c>
    </row>
    <row r="7340" spans="1:6" ht="15" x14ac:dyDescent="0.25">
      <c r="A7340" s="8" t="s">
        <v>1732</v>
      </c>
      <c r="B7340" s="8" t="s">
        <v>1733</v>
      </c>
      <c r="C7340" s="8" t="s">
        <v>1739</v>
      </c>
      <c r="D7340" s="8" t="s">
        <v>7982</v>
      </c>
      <c r="E7340" s="9">
        <v>332</v>
      </c>
      <c r="F7340" s="8" t="s">
        <v>1735</v>
      </c>
    </row>
    <row r="7341" spans="1:6" ht="15" x14ac:dyDescent="0.25">
      <c r="A7341" s="8" t="s">
        <v>1732</v>
      </c>
      <c r="B7341" s="8" t="s">
        <v>1733</v>
      </c>
      <c r="C7341" s="8" t="s">
        <v>1740</v>
      </c>
      <c r="D7341" s="8" t="s">
        <v>7983</v>
      </c>
      <c r="E7341" s="9">
        <v>129</v>
      </c>
      <c r="F7341" s="8" t="s">
        <v>1735</v>
      </c>
    </row>
    <row r="7342" spans="1:6" ht="15" x14ac:dyDescent="0.25">
      <c r="A7342" s="8" t="s">
        <v>1732</v>
      </c>
      <c r="B7342" s="8" t="s">
        <v>1733</v>
      </c>
      <c r="C7342" s="8" t="s">
        <v>1740</v>
      </c>
      <c r="D7342" s="8" t="s">
        <v>7984</v>
      </c>
      <c r="E7342" s="9">
        <v>118</v>
      </c>
      <c r="F7342" s="8" t="s">
        <v>1735</v>
      </c>
    </row>
    <row r="7343" spans="1:6" ht="15" x14ac:dyDescent="0.25">
      <c r="A7343" s="8" t="s">
        <v>1732</v>
      </c>
      <c r="B7343" s="8" t="s">
        <v>1733</v>
      </c>
      <c r="C7343" s="8" t="s">
        <v>1740</v>
      </c>
      <c r="D7343" s="8" t="s">
        <v>7985</v>
      </c>
      <c r="E7343" s="9">
        <v>87</v>
      </c>
      <c r="F7343" s="8" t="s">
        <v>1735</v>
      </c>
    </row>
    <row r="7344" spans="1:6" ht="15" x14ac:dyDescent="0.25">
      <c r="A7344" s="8" t="s">
        <v>1732</v>
      </c>
      <c r="B7344" s="8" t="s">
        <v>1733</v>
      </c>
      <c r="C7344" s="8" t="s">
        <v>1740</v>
      </c>
      <c r="D7344" s="8" t="s">
        <v>7986</v>
      </c>
      <c r="E7344" s="9">
        <v>271</v>
      </c>
      <c r="F7344" s="8" t="s">
        <v>1735</v>
      </c>
    </row>
    <row r="7345" spans="1:6" ht="15" x14ac:dyDescent="0.25">
      <c r="A7345" s="8" t="s">
        <v>1732</v>
      </c>
      <c r="B7345" s="8" t="s">
        <v>1733</v>
      </c>
      <c r="C7345" s="8" t="s">
        <v>1740</v>
      </c>
      <c r="D7345" s="8" t="s">
        <v>7987</v>
      </c>
      <c r="E7345" s="9">
        <v>42</v>
      </c>
      <c r="F7345" s="8" t="s">
        <v>1735</v>
      </c>
    </row>
    <row r="7346" spans="1:6" ht="15" x14ac:dyDescent="0.25">
      <c r="A7346" s="8" t="s">
        <v>1732</v>
      </c>
      <c r="B7346" s="8" t="s">
        <v>1733</v>
      </c>
      <c r="C7346" s="8" t="s">
        <v>1740</v>
      </c>
      <c r="D7346" s="8" t="s">
        <v>7988</v>
      </c>
      <c r="E7346" s="9">
        <v>255</v>
      </c>
      <c r="F7346" s="8" t="s">
        <v>1735</v>
      </c>
    </row>
    <row r="7347" spans="1:6" ht="15" x14ac:dyDescent="0.25">
      <c r="A7347" s="8" t="s">
        <v>1732</v>
      </c>
      <c r="B7347" s="8" t="s">
        <v>1733</v>
      </c>
      <c r="C7347" s="8" t="s">
        <v>1740</v>
      </c>
      <c r="D7347" s="8" t="s">
        <v>7989</v>
      </c>
      <c r="E7347" s="9">
        <v>328</v>
      </c>
      <c r="F7347" s="8" t="s">
        <v>1735</v>
      </c>
    </row>
    <row r="7348" spans="1:6" ht="15" x14ac:dyDescent="0.25">
      <c r="A7348" s="8" t="s">
        <v>1732</v>
      </c>
      <c r="B7348" s="8" t="s">
        <v>1733</v>
      </c>
      <c r="C7348" s="8" t="s">
        <v>1740</v>
      </c>
      <c r="D7348" s="8" t="s">
        <v>7990</v>
      </c>
      <c r="E7348" s="9">
        <v>241</v>
      </c>
      <c r="F7348" s="8" t="s">
        <v>1735</v>
      </c>
    </row>
    <row r="7349" spans="1:6" ht="15" x14ac:dyDescent="0.25">
      <c r="A7349" s="8" t="s">
        <v>1732</v>
      </c>
      <c r="B7349" s="8" t="s">
        <v>1733</v>
      </c>
      <c r="C7349" s="8" t="s">
        <v>1740</v>
      </c>
      <c r="D7349" s="8" t="s">
        <v>7980</v>
      </c>
      <c r="E7349" s="9">
        <v>24</v>
      </c>
      <c r="F7349" s="8" t="s">
        <v>1735</v>
      </c>
    </row>
    <row r="7350" spans="1:6" ht="15" x14ac:dyDescent="0.25">
      <c r="A7350" s="8" t="s">
        <v>1732</v>
      </c>
      <c r="B7350" s="8" t="s">
        <v>1733</v>
      </c>
      <c r="C7350" s="8" t="s">
        <v>1740</v>
      </c>
      <c r="D7350" s="8" t="s">
        <v>7978</v>
      </c>
      <c r="E7350" s="9">
        <v>2</v>
      </c>
      <c r="F7350" s="8" t="s">
        <v>1735</v>
      </c>
    </row>
    <row r="7351" spans="1:6" ht="15" x14ac:dyDescent="0.25">
      <c r="A7351" s="8" t="s">
        <v>1732</v>
      </c>
      <c r="B7351" s="8" t="s">
        <v>1733</v>
      </c>
      <c r="C7351" s="8" t="s">
        <v>1740</v>
      </c>
      <c r="D7351" s="8" t="s">
        <v>7991</v>
      </c>
      <c r="E7351" s="9">
        <v>174</v>
      </c>
      <c r="F7351" s="8" t="s">
        <v>1735</v>
      </c>
    </row>
    <row r="7352" spans="1:6" ht="15" x14ac:dyDescent="0.25">
      <c r="A7352" s="8" t="s">
        <v>1732</v>
      </c>
      <c r="B7352" s="8" t="s">
        <v>1733</v>
      </c>
      <c r="C7352" s="8" t="s">
        <v>1740</v>
      </c>
      <c r="D7352" s="8" t="s">
        <v>7992</v>
      </c>
      <c r="E7352" s="9">
        <v>225</v>
      </c>
      <c r="F7352" s="8" t="s">
        <v>1735</v>
      </c>
    </row>
    <row r="7353" spans="1:6" ht="15" x14ac:dyDescent="0.25">
      <c r="A7353" s="8" t="s">
        <v>1732</v>
      </c>
      <c r="B7353" s="8" t="s">
        <v>1733</v>
      </c>
      <c r="C7353" s="8" t="s">
        <v>1740</v>
      </c>
      <c r="D7353" s="8" t="s">
        <v>7993</v>
      </c>
      <c r="E7353" s="9">
        <v>126</v>
      </c>
      <c r="F7353" s="8" t="s">
        <v>1735</v>
      </c>
    </row>
    <row r="7354" spans="1:6" ht="15" x14ac:dyDescent="0.25">
      <c r="A7354" s="8" t="s">
        <v>1732</v>
      </c>
      <c r="B7354" s="8" t="s">
        <v>1733</v>
      </c>
      <c r="C7354" s="8" t="s">
        <v>1740</v>
      </c>
      <c r="D7354" s="8" t="s">
        <v>7994</v>
      </c>
      <c r="E7354" s="9">
        <v>291</v>
      </c>
      <c r="F7354" s="8" t="s">
        <v>1735</v>
      </c>
    </row>
    <row r="7355" spans="1:6" ht="15" x14ac:dyDescent="0.25">
      <c r="A7355" s="8" t="s">
        <v>1732</v>
      </c>
      <c r="B7355" s="8" t="s">
        <v>1733</v>
      </c>
      <c r="C7355" s="8" t="s">
        <v>1740</v>
      </c>
      <c r="D7355" s="8" t="s">
        <v>7995</v>
      </c>
      <c r="E7355" s="9">
        <v>123</v>
      </c>
      <c r="F7355" s="8" t="s">
        <v>1735</v>
      </c>
    </row>
    <row r="7356" spans="1:6" ht="15" x14ac:dyDescent="0.25">
      <c r="A7356" s="8" t="s">
        <v>1732</v>
      </c>
      <c r="B7356" s="8" t="s">
        <v>1733</v>
      </c>
      <c r="C7356" s="8" t="s">
        <v>1740</v>
      </c>
      <c r="D7356" s="8" t="s">
        <v>7996</v>
      </c>
      <c r="E7356" s="9">
        <v>246</v>
      </c>
      <c r="F7356" s="8" t="s">
        <v>1735</v>
      </c>
    </row>
    <row r="7357" spans="1:6" ht="15" x14ac:dyDescent="0.25">
      <c r="A7357" s="8" t="s">
        <v>1732</v>
      </c>
      <c r="B7357" s="8" t="s">
        <v>1733</v>
      </c>
      <c r="C7357" s="8" t="s">
        <v>1741</v>
      </c>
      <c r="D7357" s="8" t="s">
        <v>7980</v>
      </c>
      <c r="E7357" s="9">
        <v>81</v>
      </c>
      <c r="F7357" s="8" t="s">
        <v>1735</v>
      </c>
    </row>
    <row r="7358" spans="1:6" ht="15" x14ac:dyDescent="0.25">
      <c r="A7358" s="8" t="s">
        <v>1732</v>
      </c>
      <c r="B7358" s="8" t="s">
        <v>1733</v>
      </c>
      <c r="C7358" s="8" t="s">
        <v>1741</v>
      </c>
      <c r="D7358" s="8" t="s">
        <v>7978</v>
      </c>
      <c r="E7358" s="9">
        <v>19</v>
      </c>
      <c r="F7358" s="8" t="s">
        <v>1735</v>
      </c>
    </row>
    <row r="7359" spans="1:6" ht="15" x14ac:dyDescent="0.25">
      <c r="A7359" s="8" t="s">
        <v>1732</v>
      </c>
      <c r="B7359" s="8" t="s">
        <v>1733</v>
      </c>
      <c r="C7359" s="8" t="s">
        <v>1742</v>
      </c>
      <c r="D7359" s="8" t="s">
        <v>7979</v>
      </c>
      <c r="E7359" s="9">
        <v>8</v>
      </c>
      <c r="F7359" s="8" t="s">
        <v>1735</v>
      </c>
    </row>
    <row r="7360" spans="1:6" ht="15" x14ac:dyDescent="0.25">
      <c r="A7360" s="8" t="s">
        <v>1732</v>
      </c>
      <c r="B7360" s="8" t="s">
        <v>1733</v>
      </c>
      <c r="C7360" s="8" t="s">
        <v>1743</v>
      </c>
      <c r="D7360" s="8" t="s">
        <v>7979</v>
      </c>
      <c r="E7360" s="9">
        <v>1</v>
      </c>
      <c r="F7360" s="8" t="s">
        <v>1735</v>
      </c>
    </row>
    <row r="7361" spans="1:6" ht="15" x14ac:dyDescent="0.25">
      <c r="A7361" s="8" t="s">
        <v>1732</v>
      </c>
      <c r="B7361" s="8" t="s">
        <v>1733</v>
      </c>
      <c r="C7361" s="8" t="s">
        <v>1743</v>
      </c>
      <c r="D7361" s="8" t="s">
        <v>7997</v>
      </c>
      <c r="E7361" s="9">
        <v>25</v>
      </c>
      <c r="F7361" s="8" t="s">
        <v>1735</v>
      </c>
    </row>
    <row r="7362" spans="1:6" ht="15" x14ac:dyDescent="0.25">
      <c r="A7362" s="8" t="s">
        <v>1732</v>
      </c>
      <c r="B7362" s="8" t="s">
        <v>1733</v>
      </c>
      <c r="C7362" s="8" t="s">
        <v>1744</v>
      </c>
      <c r="D7362" s="8" t="s">
        <v>7998</v>
      </c>
      <c r="E7362" s="9">
        <v>113</v>
      </c>
      <c r="F7362" s="8" t="s">
        <v>1735</v>
      </c>
    </row>
    <row r="7363" spans="1:6" ht="15" x14ac:dyDescent="0.25">
      <c r="A7363" s="8" t="s">
        <v>1732</v>
      </c>
      <c r="B7363" s="8" t="s">
        <v>1733</v>
      </c>
      <c r="C7363" s="8" t="s">
        <v>1744</v>
      </c>
      <c r="D7363" s="8" t="s">
        <v>7978</v>
      </c>
      <c r="E7363" s="9">
        <v>84</v>
      </c>
      <c r="F7363" s="8" t="s">
        <v>1735</v>
      </c>
    </row>
    <row r="7364" spans="1:6" ht="15" x14ac:dyDescent="0.25">
      <c r="A7364" s="8" t="s">
        <v>1732</v>
      </c>
      <c r="B7364" s="8" t="s">
        <v>1733</v>
      </c>
      <c r="C7364" s="8" t="s">
        <v>1744</v>
      </c>
      <c r="D7364" s="8" t="s">
        <v>7999</v>
      </c>
      <c r="E7364" s="9">
        <v>228</v>
      </c>
      <c r="F7364" s="8" t="s">
        <v>1735</v>
      </c>
    </row>
    <row r="7365" spans="1:6" ht="15" x14ac:dyDescent="0.25">
      <c r="A7365" s="8" t="s">
        <v>1745</v>
      </c>
      <c r="B7365" s="8" t="s">
        <v>1746</v>
      </c>
      <c r="C7365" s="8" t="s">
        <v>1747</v>
      </c>
      <c r="D7365" s="8" t="s">
        <v>8000</v>
      </c>
      <c r="E7365" s="9">
        <v>13</v>
      </c>
      <c r="F7365" s="8" t="s">
        <v>1746</v>
      </c>
    </row>
    <row r="7366" spans="1:6" ht="15" x14ac:dyDescent="0.25">
      <c r="A7366" s="8" t="s">
        <v>1745</v>
      </c>
      <c r="B7366" s="8" t="s">
        <v>1746</v>
      </c>
      <c r="C7366" s="8" t="s">
        <v>1746</v>
      </c>
      <c r="D7366" s="8" t="s">
        <v>8000</v>
      </c>
      <c r="E7366" s="9">
        <v>73</v>
      </c>
      <c r="F7366" s="8" t="s">
        <v>1746</v>
      </c>
    </row>
    <row r="7367" spans="1:6" ht="15" x14ac:dyDescent="0.25">
      <c r="A7367" s="8" t="s">
        <v>1748</v>
      </c>
      <c r="B7367" s="8" t="s">
        <v>1749</v>
      </c>
      <c r="C7367" s="8" t="s">
        <v>1750</v>
      </c>
      <c r="D7367" s="8" t="s">
        <v>8001</v>
      </c>
      <c r="E7367" s="9">
        <v>23</v>
      </c>
      <c r="F7367" s="8" t="s">
        <v>1749</v>
      </c>
    </row>
    <row r="7368" spans="1:6" ht="15" x14ac:dyDescent="0.25">
      <c r="A7368" s="8" t="s">
        <v>1748</v>
      </c>
      <c r="B7368" s="8" t="s">
        <v>1749</v>
      </c>
      <c r="C7368" s="8" t="s">
        <v>1751</v>
      </c>
      <c r="D7368" s="8" t="s">
        <v>8002</v>
      </c>
      <c r="E7368" s="9">
        <v>26</v>
      </c>
      <c r="F7368" s="8" t="s">
        <v>1749</v>
      </c>
    </row>
    <row r="7369" spans="1:6" ht="15" x14ac:dyDescent="0.25">
      <c r="A7369" s="8" t="s">
        <v>1748</v>
      </c>
      <c r="B7369" s="8" t="s">
        <v>1749</v>
      </c>
      <c r="C7369" s="8" t="s">
        <v>1752</v>
      </c>
      <c r="D7369" s="8" t="s">
        <v>8001</v>
      </c>
      <c r="E7369" s="9">
        <v>5</v>
      </c>
      <c r="F7369" s="8" t="s">
        <v>1749</v>
      </c>
    </row>
    <row r="7370" spans="1:6" ht="15" x14ac:dyDescent="0.25">
      <c r="A7370" s="8" t="s">
        <v>1748</v>
      </c>
      <c r="B7370" s="8" t="s">
        <v>1749</v>
      </c>
      <c r="C7370" s="8" t="s">
        <v>1753</v>
      </c>
      <c r="D7370" s="8" t="s">
        <v>8003</v>
      </c>
      <c r="E7370" s="9">
        <v>20</v>
      </c>
      <c r="F7370" s="8" t="s">
        <v>1749</v>
      </c>
    </row>
    <row r="7371" spans="1:6" ht="15" x14ac:dyDescent="0.25">
      <c r="A7371" s="8" t="s">
        <v>1748</v>
      </c>
      <c r="B7371" s="8" t="s">
        <v>1749</v>
      </c>
      <c r="C7371" s="8" t="s">
        <v>1754</v>
      </c>
      <c r="D7371" s="8" t="s">
        <v>8003</v>
      </c>
      <c r="E7371" s="9">
        <v>13</v>
      </c>
      <c r="F7371" s="8" t="s">
        <v>1749</v>
      </c>
    </row>
    <row r="7372" spans="1:6" ht="15" x14ac:dyDescent="0.25">
      <c r="A7372" s="8" t="s">
        <v>1748</v>
      </c>
      <c r="B7372" s="8" t="s">
        <v>1749</v>
      </c>
      <c r="C7372" s="8" t="s">
        <v>1755</v>
      </c>
      <c r="D7372" s="8" t="s">
        <v>8004</v>
      </c>
      <c r="E7372" s="9">
        <v>20</v>
      </c>
      <c r="F7372" s="8" t="s">
        <v>1749</v>
      </c>
    </row>
    <row r="7373" spans="1:6" ht="15" x14ac:dyDescent="0.25">
      <c r="A7373" s="8" t="s">
        <v>1748</v>
      </c>
      <c r="B7373" s="8" t="s">
        <v>1749</v>
      </c>
      <c r="C7373" s="8" t="s">
        <v>1755</v>
      </c>
      <c r="D7373" s="8" t="s">
        <v>8003</v>
      </c>
      <c r="E7373" s="9">
        <v>17</v>
      </c>
      <c r="F7373" s="8" t="s">
        <v>1749</v>
      </c>
    </row>
    <row r="7374" spans="1:6" ht="15" x14ac:dyDescent="0.25">
      <c r="A7374" s="8" t="s">
        <v>1748</v>
      </c>
      <c r="B7374" s="8" t="s">
        <v>1749</v>
      </c>
      <c r="C7374" s="8" t="s">
        <v>1756</v>
      </c>
      <c r="D7374" s="8" t="s">
        <v>8001</v>
      </c>
      <c r="E7374" s="9">
        <v>49</v>
      </c>
      <c r="F7374" s="8" t="s">
        <v>1749</v>
      </c>
    </row>
    <row r="7375" spans="1:6" ht="15" x14ac:dyDescent="0.25">
      <c r="A7375" s="8" t="s">
        <v>1748</v>
      </c>
      <c r="B7375" s="8" t="s">
        <v>1749</v>
      </c>
      <c r="C7375" s="8" t="s">
        <v>1757</v>
      </c>
      <c r="D7375" s="8" t="s">
        <v>8003</v>
      </c>
      <c r="E7375" s="9">
        <v>12</v>
      </c>
      <c r="F7375" s="8" t="s">
        <v>1749</v>
      </c>
    </row>
    <row r="7376" spans="1:6" ht="15" x14ac:dyDescent="0.25">
      <c r="A7376" s="8" t="s">
        <v>1748</v>
      </c>
      <c r="B7376" s="8" t="s">
        <v>1749</v>
      </c>
      <c r="C7376" s="8" t="s">
        <v>1758</v>
      </c>
      <c r="D7376" s="8" t="s">
        <v>8003</v>
      </c>
      <c r="E7376" s="9">
        <v>7</v>
      </c>
      <c r="F7376" s="8" t="s">
        <v>1749</v>
      </c>
    </row>
    <row r="7377" spans="1:6" ht="15" x14ac:dyDescent="0.25">
      <c r="A7377" s="8" t="s">
        <v>1748</v>
      </c>
      <c r="B7377" s="8" t="s">
        <v>1749</v>
      </c>
      <c r="C7377" s="8" t="s">
        <v>1798</v>
      </c>
      <c r="D7377" s="8" t="s">
        <v>8002</v>
      </c>
      <c r="E7377" s="9">
        <v>2</v>
      </c>
      <c r="F7377" s="8" t="s">
        <v>1749</v>
      </c>
    </row>
    <row r="7378" spans="1:6" ht="15" x14ac:dyDescent="0.25">
      <c r="A7378" s="8" t="s">
        <v>1748</v>
      </c>
      <c r="B7378" s="8" t="s">
        <v>1749</v>
      </c>
      <c r="C7378" s="8" t="s">
        <v>1759</v>
      </c>
      <c r="D7378" s="8" t="s">
        <v>8001</v>
      </c>
      <c r="E7378" s="9">
        <v>8</v>
      </c>
      <c r="F7378" s="8" t="s">
        <v>1749</v>
      </c>
    </row>
    <row r="7379" spans="1:6" ht="15" x14ac:dyDescent="0.25">
      <c r="A7379" s="8" t="s">
        <v>1748</v>
      </c>
      <c r="B7379" s="8" t="s">
        <v>1749</v>
      </c>
      <c r="C7379" s="8" t="s">
        <v>1760</v>
      </c>
      <c r="D7379" s="8" t="s">
        <v>8003</v>
      </c>
      <c r="E7379" s="9">
        <v>2</v>
      </c>
      <c r="F7379" s="8" t="s">
        <v>1749</v>
      </c>
    </row>
    <row r="7380" spans="1:6" ht="15" x14ac:dyDescent="0.25">
      <c r="A7380" s="8" t="s">
        <v>1748</v>
      </c>
      <c r="B7380" s="8" t="s">
        <v>1749</v>
      </c>
      <c r="C7380" s="8" t="s">
        <v>1761</v>
      </c>
      <c r="D7380" s="8" t="s">
        <v>8003</v>
      </c>
      <c r="E7380" s="9">
        <v>14</v>
      </c>
      <c r="F7380" s="8" t="s">
        <v>1749</v>
      </c>
    </row>
    <row r="7381" spans="1:6" ht="15" x14ac:dyDescent="0.25">
      <c r="A7381" s="8" t="s">
        <v>1748</v>
      </c>
      <c r="B7381" s="8" t="s">
        <v>1749</v>
      </c>
      <c r="C7381" s="8" t="s">
        <v>1762</v>
      </c>
      <c r="D7381" s="8" t="s">
        <v>8003</v>
      </c>
      <c r="E7381" s="9">
        <v>5</v>
      </c>
      <c r="F7381" s="8" t="s">
        <v>1749</v>
      </c>
    </row>
    <row r="7382" spans="1:6" ht="15" x14ac:dyDescent="0.25">
      <c r="A7382" s="8" t="s">
        <v>1748</v>
      </c>
      <c r="B7382" s="8" t="s">
        <v>1749</v>
      </c>
      <c r="C7382" s="8" t="s">
        <v>1763</v>
      </c>
      <c r="D7382" s="8" t="s">
        <v>8005</v>
      </c>
      <c r="E7382" s="9">
        <v>246</v>
      </c>
      <c r="F7382" s="8" t="s">
        <v>1749</v>
      </c>
    </row>
    <row r="7383" spans="1:6" ht="15" x14ac:dyDescent="0.25">
      <c r="A7383" s="8" t="s">
        <v>1748</v>
      </c>
      <c r="B7383" s="8" t="s">
        <v>1749</v>
      </c>
      <c r="C7383" s="8" t="s">
        <v>1763</v>
      </c>
      <c r="D7383" s="8" t="s">
        <v>8006</v>
      </c>
      <c r="E7383" s="9">
        <v>165</v>
      </c>
      <c r="F7383" s="8" t="s">
        <v>1749</v>
      </c>
    </row>
    <row r="7384" spans="1:6" ht="15" x14ac:dyDescent="0.25">
      <c r="A7384" s="8" t="s">
        <v>1748</v>
      </c>
      <c r="B7384" s="8" t="s">
        <v>1749</v>
      </c>
      <c r="C7384" s="8" t="s">
        <v>1763</v>
      </c>
      <c r="D7384" s="8" t="s">
        <v>8003</v>
      </c>
      <c r="E7384" s="9">
        <v>1</v>
      </c>
      <c r="F7384" s="8" t="s">
        <v>1749</v>
      </c>
    </row>
    <row r="7385" spans="1:6" ht="15" x14ac:dyDescent="0.25">
      <c r="A7385" s="8" t="s">
        <v>1748</v>
      </c>
      <c r="B7385" s="8" t="s">
        <v>1749</v>
      </c>
      <c r="C7385" s="8" t="s">
        <v>1763</v>
      </c>
      <c r="D7385" s="8" t="s">
        <v>8007</v>
      </c>
      <c r="E7385" s="9">
        <v>45</v>
      </c>
      <c r="F7385" s="8" t="s">
        <v>1749</v>
      </c>
    </row>
    <row r="7386" spans="1:6" ht="15" x14ac:dyDescent="0.25">
      <c r="A7386" s="8" t="s">
        <v>1748</v>
      </c>
      <c r="B7386" s="8" t="s">
        <v>1749</v>
      </c>
      <c r="C7386" s="8" t="s">
        <v>1764</v>
      </c>
      <c r="D7386" s="8" t="s">
        <v>8002</v>
      </c>
      <c r="E7386" s="9">
        <v>8</v>
      </c>
      <c r="F7386" s="8" t="s">
        <v>1749</v>
      </c>
    </row>
    <row r="7387" spans="1:6" ht="15" x14ac:dyDescent="0.25">
      <c r="A7387" s="8" t="s">
        <v>1765</v>
      </c>
      <c r="B7387" s="8" t="s">
        <v>1766</v>
      </c>
      <c r="C7387" s="8" t="s">
        <v>1767</v>
      </c>
      <c r="D7387" s="8" t="s">
        <v>8008</v>
      </c>
      <c r="E7387" s="9">
        <v>9</v>
      </c>
      <c r="F7387" s="8" t="s">
        <v>1766</v>
      </c>
    </row>
    <row r="7388" spans="1:6" ht="15" x14ac:dyDescent="0.25">
      <c r="A7388" s="8" t="s">
        <v>1765</v>
      </c>
      <c r="B7388" s="8" t="s">
        <v>1766</v>
      </c>
      <c r="C7388" s="8" t="s">
        <v>1768</v>
      </c>
      <c r="D7388" s="8" t="s">
        <v>8009</v>
      </c>
      <c r="E7388" s="9">
        <v>55</v>
      </c>
      <c r="F7388" s="8" t="s">
        <v>1766</v>
      </c>
    </row>
    <row r="7389" spans="1:6" ht="15" x14ac:dyDescent="0.25">
      <c r="A7389" s="8" t="s">
        <v>1765</v>
      </c>
      <c r="B7389" s="8" t="s">
        <v>1766</v>
      </c>
      <c r="C7389" s="8" t="s">
        <v>1769</v>
      </c>
      <c r="D7389" s="8" t="s">
        <v>8009</v>
      </c>
      <c r="E7389" s="9">
        <v>9</v>
      </c>
      <c r="F7389" s="8" t="s">
        <v>1766</v>
      </c>
    </row>
    <row r="7390" spans="1:6" ht="15" x14ac:dyDescent="0.25">
      <c r="A7390" s="8" t="s">
        <v>1765</v>
      </c>
      <c r="B7390" s="8" t="s">
        <v>1766</v>
      </c>
      <c r="C7390" s="8" t="s">
        <v>1770</v>
      </c>
      <c r="D7390" s="8" t="s">
        <v>8008</v>
      </c>
      <c r="E7390" s="9">
        <v>41</v>
      </c>
      <c r="F7390" s="8" t="s">
        <v>1766</v>
      </c>
    </row>
    <row r="7391" spans="1:6" ht="15" x14ac:dyDescent="0.25">
      <c r="A7391" s="8" t="s">
        <v>1765</v>
      </c>
      <c r="B7391" s="8" t="s">
        <v>1766</v>
      </c>
      <c r="C7391" s="8" t="s">
        <v>1771</v>
      </c>
      <c r="D7391" s="8" t="s">
        <v>8008</v>
      </c>
      <c r="E7391" s="9">
        <v>92</v>
      </c>
      <c r="F7391" s="8" t="s">
        <v>1766</v>
      </c>
    </row>
    <row r="7392" spans="1:6" ht="15" x14ac:dyDescent="0.25">
      <c r="A7392" s="8" t="s">
        <v>1765</v>
      </c>
      <c r="B7392" s="8" t="s">
        <v>1766</v>
      </c>
      <c r="C7392" s="8" t="s">
        <v>1772</v>
      </c>
      <c r="D7392" s="8" t="s">
        <v>8010</v>
      </c>
      <c r="E7392" s="9">
        <v>2</v>
      </c>
      <c r="F7392" s="8" t="s">
        <v>1766</v>
      </c>
    </row>
    <row r="7393" spans="1:6" ht="15" x14ac:dyDescent="0.25">
      <c r="A7393" s="8" t="s">
        <v>1765</v>
      </c>
      <c r="B7393" s="8" t="s">
        <v>1766</v>
      </c>
      <c r="C7393" s="8" t="s">
        <v>1772</v>
      </c>
      <c r="D7393" s="8" t="s">
        <v>8009</v>
      </c>
      <c r="E7393" s="9">
        <v>39</v>
      </c>
      <c r="F7393" s="8" t="s">
        <v>1766</v>
      </c>
    </row>
    <row r="7394" spans="1:6" ht="15" x14ac:dyDescent="0.25">
      <c r="A7394" s="8" t="s">
        <v>1765</v>
      </c>
      <c r="B7394" s="8" t="s">
        <v>1766</v>
      </c>
      <c r="C7394" s="8" t="s">
        <v>1796</v>
      </c>
      <c r="D7394" s="8" t="s">
        <v>8011</v>
      </c>
      <c r="E7394" s="9">
        <v>1</v>
      </c>
      <c r="F7394" s="8" t="s">
        <v>1766</v>
      </c>
    </row>
    <row r="7395" spans="1:6" ht="15" x14ac:dyDescent="0.25">
      <c r="A7395" s="8" t="s">
        <v>1765</v>
      </c>
      <c r="B7395" s="8" t="s">
        <v>1766</v>
      </c>
      <c r="C7395" s="8" t="s">
        <v>1773</v>
      </c>
      <c r="D7395" s="8" t="s">
        <v>8011</v>
      </c>
      <c r="E7395" s="9">
        <v>45</v>
      </c>
      <c r="F7395" s="8" t="s">
        <v>1766</v>
      </c>
    </row>
    <row r="7396" spans="1:6" ht="15" x14ac:dyDescent="0.25">
      <c r="A7396" s="8" t="s">
        <v>1765</v>
      </c>
      <c r="B7396" s="8" t="s">
        <v>1766</v>
      </c>
      <c r="C7396" s="8" t="s">
        <v>1774</v>
      </c>
      <c r="D7396" s="8" t="s">
        <v>8008</v>
      </c>
      <c r="E7396" s="9">
        <v>31</v>
      </c>
      <c r="F7396" s="8" t="s">
        <v>1766</v>
      </c>
    </row>
    <row r="7397" spans="1:6" ht="15" x14ac:dyDescent="0.25">
      <c r="A7397" s="8" t="s">
        <v>1765</v>
      </c>
      <c r="B7397" s="8" t="s">
        <v>1766</v>
      </c>
      <c r="C7397" s="8" t="s">
        <v>1775</v>
      </c>
      <c r="D7397" s="8" t="s">
        <v>8011</v>
      </c>
      <c r="E7397" s="9">
        <v>72</v>
      </c>
      <c r="F7397" s="8" t="s">
        <v>1766</v>
      </c>
    </row>
    <row r="7398" spans="1:6" ht="15" x14ac:dyDescent="0.25">
      <c r="A7398" s="8" t="s">
        <v>1765</v>
      </c>
      <c r="B7398" s="8" t="s">
        <v>1766</v>
      </c>
      <c r="C7398" s="8" t="s">
        <v>1776</v>
      </c>
      <c r="D7398" s="8" t="s">
        <v>8009</v>
      </c>
      <c r="E7398" s="9">
        <v>15</v>
      </c>
      <c r="F7398" s="8" t="s">
        <v>1766</v>
      </c>
    </row>
    <row r="7399" spans="1:6" ht="15" x14ac:dyDescent="0.25">
      <c r="A7399" s="8" t="s">
        <v>1765</v>
      </c>
      <c r="B7399" s="8" t="s">
        <v>1766</v>
      </c>
      <c r="C7399" s="8" t="s">
        <v>1777</v>
      </c>
      <c r="D7399" s="8" t="s">
        <v>8008</v>
      </c>
      <c r="E7399" s="9">
        <v>55</v>
      </c>
      <c r="F7399" s="8" t="s">
        <v>1766</v>
      </c>
    </row>
    <row r="7400" spans="1:6" ht="15" x14ac:dyDescent="0.25">
      <c r="A7400" s="5" t="s">
        <v>1765</v>
      </c>
      <c r="B7400" s="5" t="s">
        <v>1766</v>
      </c>
      <c r="C7400" s="5" t="s">
        <v>1778</v>
      </c>
      <c r="D7400" s="5" t="s">
        <v>8008</v>
      </c>
      <c r="E7400" s="6">
        <v>32</v>
      </c>
      <c r="F7400" s="5" t="s">
        <v>1766</v>
      </c>
    </row>
    <row r="7401" spans="1:6" ht="15" x14ac:dyDescent="0.25">
      <c r="A7401" s="5" t="s">
        <v>1765</v>
      </c>
      <c r="B7401" s="5" t="s">
        <v>1766</v>
      </c>
      <c r="C7401" s="5" t="s">
        <v>1779</v>
      </c>
      <c r="D7401" s="5" t="s">
        <v>8008</v>
      </c>
      <c r="E7401" s="6">
        <v>112</v>
      </c>
      <c r="F7401" s="5" t="s">
        <v>1766</v>
      </c>
    </row>
    <row r="7402" spans="1:6" ht="15" x14ac:dyDescent="0.25">
      <c r="A7402" s="8" t="s">
        <v>1765</v>
      </c>
      <c r="B7402" s="8" t="s">
        <v>1766</v>
      </c>
      <c r="C7402" s="8" t="s">
        <v>1832</v>
      </c>
      <c r="D7402" s="8" t="s">
        <v>8011</v>
      </c>
      <c r="E7402" s="9">
        <v>1</v>
      </c>
      <c r="F7402" s="8" t="s">
        <v>1766</v>
      </c>
    </row>
    <row r="7403" spans="1:6" ht="15" x14ac:dyDescent="0.25">
      <c r="A7403" s="8" t="s">
        <v>1765</v>
      </c>
      <c r="B7403" s="8" t="s">
        <v>1766</v>
      </c>
      <c r="C7403" s="8" t="s">
        <v>1780</v>
      </c>
      <c r="D7403" s="8" t="s">
        <v>8008</v>
      </c>
      <c r="E7403" s="9">
        <v>27</v>
      </c>
      <c r="F7403" s="8" t="s">
        <v>1766</v>
      </c>
    </row>
    <row r="7404" spans="1:6" ht="15" x14ac:dyDescent="0.25">
      <c r="A7404" s="8" t="s">
        <v>1765</v>
      </c>
      <c r="B7404" s="8" t="s">
        <v>1766</v>
      </c>
      <c r="C7404" s="8" t="s">
        <v>1781</v>
      </c>
      <c r="D7404" s="8" t="s">
        <v>8009</v>
      </c>
      <c r="E7404" s="9">
        <v>14</v>
      </c>
      <c r="F7404" s="8" t="s">
        <v>1766</v>
      </c>
    </row>
    <row r="7405" spans="1:6" ht="15" x14ac:dyDescent="0.25">
      <c r="A7405" s="8" t="s">
        <v>1765</v>
      </c>
      <c r="B7405" s="8" t="s">
        <v>1766</v>
      </c>
      <c r="C7405" s="8" t="s">
        <v>1782</v>
      </c>
      <c r="D7405" s="8" t="s">
        <v>8009</v>
      </c>
      <c r="E7405" s="9">
        <v>47</v>
      </c>
      <c r="F7405" s="8" t="s">
        <v>1766</v>
      </c>
    </row>
    <row r="7406" spans="1:6" ht="15" x14ac:dyDescent="0.25">
      <c r="A7406" s="8" t="s">
        <v>1765</v>
      </c>
      <c r="B7406" s="8" t="s">
        <v>1766</v>
      </c>
      <c r="C7406" s="8" t="s">
        <v>1783</v>
      </c>
      <c r="D7406" s="8" t="s">
        <v>8011</v>
      </c>
      <c r="E7406" s="9">
        <v>91</v>
      </c>
      <c r="F7406" s="8" t="s">
        <v>1766</v>
      </c>
    </row>
    <row r="7407" spans="1:6" ht="15" x14ac:dyDescent="0.25">
      <c r="A7407" s="8" t="s">
        <v>1765</v>
      </c>
      <c r="B7407" s="8" t="s">
        <v>1766</v>
      </c>
      <c r="C7407" s="8" t="s">
        <v>1784</v>
      </c>
      <c r="D7407" s="8" t="s">
        <v>8009</v>
      </c>
      <c r="E7407" s="9">
        <v>30</v>
      </c>
      <c r="F7407" s="8" t="s">
        <v>1766</v>
      </c>
    </row>
    <row r="7408" spans="1:6" ht="15" x14ac:dyDescent="0.25">
      <c r="A7408" s="8" t="s">
        <v>1765</v>
      </c>
      <c r="B7408" s="8" t="s">
        <v>1766</v>
      </c>
      <c r="C7408" s="8" t="s">
        <v>1766</v>
      </c>
      <c r="D7408" s="8" t="s">
        <v>8012</v>
      </c>
      <c r="E7408" s="9">
        <v>545</v>
      </c>
      <c r="F7408" s="8" t="s">
        <v>1766</v>
      </c>
    </row>
    <row r="7409" spans="1:6" ht="15" x14ac:dyDescent="0.25">
      <c r="A7409" s="8" t="s">
        <v>1765</v>
      </c>
      <c r="B7409" s="8" t="s">
        <v>1766</v>
      </c>
      <c r="C7409" s="8" t="s">
        <v>1766</v>
      </c>
      <c r="D7409" s="8" t="s">
        <v>8013</v>
      </c>
      <c r="E7409" s="9">
        <v>216</v>
      </c>
      <c r="F7409" s="8" t="s">
        <v>1766</v>
      </c>
    </row>
    <row r="7410" spans="1:6" ht="15" x14ac:dyDescent="0.25">
      <c r="A7410" s="8" t="s">
        <v>1765</v>
      </c>
      <c r="B7410" s="8" t="s">
        <v>1766</v>
      </c>
      <c r="C7410" s="8" t="s">
        <v>1766</v>
      </c>
      <c r="D7410" s="8" t="s">
        <v>8014</v>
      </c>
      <c r="E7410" s="9">
        <v>329</v>
      </c>
      <c r="F7410" s="8" t="s">
        <v>1766</v>
      </c>
    </row>
    <row r="7411" spans="1:6" ht="15" x14ac:dyDescent="0.25">
      <c r="A7411" s="8" t="s">
        <v>1765</v>
      </c>
      <c r="B7411" s="8" t="s">
        <v>1766</v>
      </c>
      <c r="C7411" s="8" t="s">
        <v>1766</v>
      </c>
      <c r="D7411" s="8" t="s">
        <v>8015</v>
      </c>
      <c r="E7411" s="9">
        <v>295</v>
      </c>
      <c r="F7411" s="8" t="s">
        <v>1766</v>
      </c>
    </row>
    <row r="7412" spans="1:6" ht="15" x14ac:dyDescent="0.25">
      <c r="A7412" s="8" t="s">
        <v>1765</v>
      </c>
      <c r="B7412" s="8" t="s">
        <v>1766</v>
      </c>
      <c r="C7412" s="8" t="s">
        <v>1766</v>
      </c>
      <c r="D7412" s="8" t="s">
        <v>8010</v>
      </c>
      <c r="E7412" s="9">
        <v>378</v>
      </c>
      <c r="F7412" s="8" t="s">
        <v>1766</v>
      </c>
    </row>
    <row r="7413" spans="1:6" ht="15" x14ac:dyDescent="0.25">
      <c r="A7413" s="8" t="s">
        <v>1765</v>
      </c>
      <c r="B7413" s="8" t="s">
        <v>1766</v>
      </c>
      <c r="C7413" s="8" t="s">
        <v>1766</v>
      </c>
      <c r="D7413" s="8" t="s">
        <v>8009</v>
      </c>
      <c r="E7413" s="9">
        <v>18</v>
      </c>
      <c r="F7413" s="8" t="s">
        <v>1766</v>
      </c>
    </row>
    <row r="7414" spans="1:6" ht="15" x14ac:dyDescent="0.25">
      <c r="A7414" s="8" t="s">
        <v>1765</v>
      </c>
      <c r="B7414" s="8" t="s">
        <v>1766</v>
      </c>
      <c r="C7414" s="8" t="s">
        <v>1766</v>
      </c>
      <c r="D7414" s="8" t="s">
        <v>8016</v>
      </c>
      <c r="E7414" s="9">
        <v>260</v>
      </c>
      <c r="F7414" s="8" t="s">
        <v>1766</v>
      </c>
    </row>
    <row r="7415" spans="1:6" ht="15" x14ac:dyDescent="0.25">
      <c r="A7415" s="8" t="s">
        <v>1765</v>
      </c>
      <c r="B7415" s="8" t="s">
        <v>1766</v>
      </c>
      <c r="C7415" s="8" t="s">
        <v>1766</v>
      </c>
      <c r="D7415" s="8" t="s">
        <v>8017</v>
      </c>
      <c r="E7415" s="9">
        <v>237</v>
      </c>
      <c r="F7415" s="8" t="s">
        <v>1766</v>
      </c>
    </row>
  </sheetData>
  <mergeCells count="1">
    <mergeCell ref="A1:E1"/>
  </mergeCells>
  <phoneticPr fontId="4" type="noConversion"/>
  <pageMargins left="0.7" right="0.7" top="0.75" bottom="0.75" header="0.3" footer="0.3"/>
  <headerFooter>
    <oddHeader>&amp;C&amp;"Aptos"&amp;12&amp;K000000 OFFICIAL&amp;1#_x000D_</oddHead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C1614"/>
  <sheetViews>
    <sheetView workbookViewId="0"/>
  </sheetViews>
  <sheetFormatPr defaultRowHeight="14.25" x14ac:dyDescent="0.2"/>
  <cols>
    <col min="1" max="1" width="26.125" bestFit="1" customWidth="1"/>
    <col min="2" max="2" width="25" bestFit="1" customWidth="1"/>
  </cols>
  <sheetData>
    <row r="1" spans="1:3" ht="15" x14ac:dyDescent="0.25">
      <c r="A1" s="2" t="s">
        <v>5</v>
      </c>
      <c r="B1" t="s">
        <v>1795</v>
      </c>
      <c r="C1" s="10" t="s">
        <v>1830</v>
      </c>
    </row>
    <row r="3" spans="1:3" x14ac:dyDescent="0.2">
      <c r="A3" s="2" t="s">
        <v>1786</v>
      </c>
      <c r="B3" t="s">
        <v>1788</v>
      </c>
    </row>
    <row r="4" spans="1:3" x14ac:dyDescent="0.2">
      <c r="A4" s="3" t="s">
        <v>259</v>
      </c>
      <c r="B4" s="4">
        <v>51</v>
      </c>
    </row>
    <row r="5" spans="1:3" x14ac:dyDescent="0.2">
      <c r="A5" s="3" t="s">
        <v>260</v>
      </c>
      <c r="B5" s="4">
        <v>993</v>
      </c>
    </row>
    <row r="6" spans="1:3" x14ac:dyDescent="0.2">
      <c r="A6" s="3" t="s">
        <v>261</v>
      </c>
      <c r="B6" s="4">
        <v>56</v>
      </c>
    </row>
    <row r="7" spans="1:3" x14ac:dyDescent="0.2">
      <c r="A7" s="3" t="s">
        <v>461</v>
      </c>
      <c r="B7" s="4">
        <v>25</v>
      </c>
    </row>
    <row r="8" spans="1:3" x14ac:dyDescent="0.2">
      <c r="A8" s="3" t="s">
        <v>1328</v>
      </c>
      <c r="B8" s="4">
        <v>28</v>
      </c>
    </row>
    <row r="9" spans="1:3" x14ac:dyDescent="0.2">
      <c r="A9" s="3" t="s">
        <v>8</v>
      </c>
      <c r="B9" s="4">
        <v>1157</v>
      </c>
    </row>
    <row r="10" spans="1:3" x14ac:dyDescent="0.2">
      <c r="A10" s="3" t="s">
        <v>210</v>
      </c>
      <c r="B10" s="4">
        <v>48</v>
      </c>
    </row>
    <row r="11" spans="1:3" x14ac:dyDescent="0.2">
      <c r="A11" s="3" t="s">
        <v>1653</v>
      </c>
      <c r="B11" s="4">
        <v>5736</v>
      </c>
    </row>
    <row r="12" spans="1:3" x14ac:dyDescent="0.2">
      <c r="A12" s="3" t="s">
        <v>112</v>
      </c>
      <c r="B12" s="4">
        <v>5</v>
      </c>
    </row>
    <row r="13" spans="1:3" x14ac:dyDescent="0.2">
      <c r="A13" s="3" t="s">
        <v>1126</v>
      </c>
      <c r="B13" s="4">
        <v>2167</v>
      </c>
    </row>
    <row r="14" spans="1:3" x14ac:dyDescent="0.2">
      <c r="A14" s="3" t="s">
        <v>1642</v>
      </c>
      <c r="B14" s="4">
        <v>8475</v>
      </c>
    </row>
    <row r="15" spans="1:3" x14ac:dyDescent="0.2">
      <c r="A15" s="3" t="s">
        <v>834</v>
      </c>
      <c r="B15" s="4">
        <v>14</v>
      </c>
    </row>
    <row r="16" spans="1:3" x14ac:dyDescent="0.2">
      <c r="A16" s="3" t="s">
        <v>431</v>
      </c>
      <c r="B16" s="4">
        <v>456</v>
      </c>
    </row>
    <row r="17" spans="1:2" x14ac:dyDescent="0.2">
      <c r="A17" s="3" t="s">
        <v>1329</v>
      </c>
      <c r="B17" s="4">
        <v>80</v>
      </c>
    </row>
    <row r="18" spans="1:2" x14ac:dyDescent="0.2">
      <c r="A18" s="3" t="s">
        <v>790</v>
      </c>
      <c r="B18" s="4">
        <v>10</v>
      </c>
    </row>
    <row r="19" spans="1:2" x14ac:dyDescent="0.2">
      <c r="A19" s="3" t="s">
        <v>262</v>
      </c>
      <c r="B19" s="4">
        <v>446</v>
      </c>
    </row>
    <row r="20" spans="1:2" x14ac:dyDescent="0.2">
      <c r="A20" s="3" t="s">
        <v>713</v>
      </c>
      <c r="B20" s="4">
        <v>52</v>
      </c>
    </row>
    <row r="21" spans="1:2" x14ac:dyDescent="0.2">
      <c r="A21" s="3" t="s">
        <v>1108</v>
      </c>
      <c r="B21" s="4">
        <v>1</v>
      </c>
    </row>
    <row r="22" spans="1:2" x14ac:dyDescent="0.2">
      <c r="A22" s="3" t="s">
        <v>1005</v>
      </c>
      <c r="B22" s="4">
        <v>453</v>
      </c>
    </row>
    <row r="23" spans="1:2" x14ac:dyDescent="0.2">
      <c r="A23" s="3" t="s">
        <v>263</v>
      </c>
      <c r="B23" s="4">
        <v>54</v>
      </c>
    </row>
    <row r="24" spans="1:2" x14ac:dyDescent="0.2">
      <c r="A24" s="3" t="s">
        <v>1116</v>
      </c>
      <c r="B24" s="4">
        <v>5633</v>
      </c>
    </row>
    <row r="25" spans="1:2" x14ac:dyDescent="0.2">
      <c r="A25" s="3" t="s">
        <v>240</v>
      </c>
      <c r="B25" s="4">
        <v>56</v>
      </c>
    </row>
    <row r="26" spans="1:2" x14ac:dyDescent="0.2">
      <c r="A26" s="3" t="s">
        <v>1131</v>
      </c>
      <c r="B26" s="4">
        <v>3329</v>
      </c>
    </row>
    <row r="27" spans="1:2" x14ac:dyDescent="0.2">
      <c r="A27" s="3" t="s">
        <v>575</v>
      </c>
      <c r="B27" s="4">
        <v>424</v>
      </c>
    </row>
    <row r="28" spans="1:2" x14ac:dyDescent="0.2">
      <c r="A28" s="3" t="s">
        <v>67</v>
      </c>
      <c r="B28" s="4">
        <v>9829</v>
      </c>
    </row>
    <row r="29" spans="1:2" x14ac:dyDescent="0.2">
      <c r="A29" s="3" t="s">
        <v>1547</v>
      </c>
      <c r="B29" s="4">
        <v>23</v>
      </c>
    </row>
    <row r="30" spans="1:2" x14ac:dyDescent="0.2">
      <c r="A30" s="3" t="s">
        <v>835</v>
      </c>
      <c r="B30" s="4">
        <v>9</v>
      </c>
    </row>
    <row r="31" spans="1:2" x14ac:dyDescent="0.2">
      <c r="A31" s="3" t="s">
        <v>1548</v>
      </c>
      <c r="B31" s="4">
        <v>18</v>
      </c>
    </row>
    <row r="32" spans="1:2" x14ac:dyDescent="0.2">
      <c r="A32" s="3" t="s">
        <v>1671</v>
      </c>
      <c r="B32" s="4">
        <v>58</v>
      </c>
    </row>
    <row r="33" spans="1:2" x14ac:dyDescent="0.2">
      <c r="A33" s="3" t="s">
        <v>157</v>
      </c>
      <c r="B33" s="4">
        <v>2187</v>
      </c>
    </row>
    <row r="34" spans="1:2" x14ac:dyDescent="0.2">
      <c r="A34" s="3" t="s">
        <v>1628</v>
      </c>
      <c r="B34" s="4">
        <v>2038</v>
      </c>
    </row>
    <row r="35" spans="1:2" x14ac:dyDescent="0.2">
      <c r="A35" s="3" t="s">
        <v>73</v>
      </c>
      <c r="B35" s="4">
        <v>2</v>
      </c>
    </row>
    <row r="36" spans="1:2" x14ac:dyDescent="0.2">
      <c r="A36" s="3" t="s">
        <v>141</v>
      </c>
      <c r="B36" s="4">
        <v>1003</v>
      </c>
    </row>
    <row r="37" spans="1:2" x14ac:dyDescent="0.2">
      <c r="A37" s="3" t="s">
        <v>1127</v>
      </c>
      <c r="B37" s="4">
        <v>5101</v>
      </c>
    </row>
    <row r="38" spans="1:2" x14ac:dyDescent="0.2">
      <c r="A38" s="3" t="s">
        <v>416</v>
      </c>
      <c r="B38" s="4">
        <v>6296</v>
      </c>
    </row>
    <row r="39" spans="1:2" x14ac:dyDescent="0.2">
      <c r="A39" s="3" t="s">
        <v>417</v>
      </c>
      <c r="B39" s="4">
        <v>4167</v>
      </c>
    </row>
    <row r="40" spans="1:2" x14ac:dyDescent="0.2">
      <c r="A40" s="3" t="s">
        <v>113</v>
      </c>
      <c r="B40" s="4">
        <v>1355</v>
      </c>
    </row>
    <row r="41" spans="1:2" x14ac:dyDescent="0.2">
      <c r="A41" s="3" t="s">
        <v>815</v>
      </c>
      <c r="B41" s="4">
        <v>12376</v>
      </c>
    </row>
    <row r="42" spans="1:2" x14ac:dyDescent="0.2">
      <c r="A42" s="3" t="s">
        <v>1517</v>
      </c>
      <c r="B42" s="4">
        <v>9822</v>
      </c>
    </row>
    <row r="43" spans="1:2" x14ac:dyDescent="0.2">
      <c r="A43" s="3" t="s">
        <v>1522</v>
      </c>
      <c r="B43" s="4">
        <v>1</v>
      </c>
    </row>
    <row r="44" spans="1:2" x14ac:dyDescent="0.2">
      <c r="A44" s="3" t="s">
        <v>956</v>
      </c>
      <c r="B44" s="4">
        <v>6</v>
      </c>
    </row>
    <row r="45" spans="1:2" x14ac:dyDescent="0.2">
      <c r="A45" s="3" t="s">
        <v>241</v>
      </c>
      <c r="B45" s="4">
        <v>44</v>
      </c>
    </row>
    <row r="46" spans="1:2" x14ac:dyDescent="0.2">
      <c r="A46" s="3" t="s">
        <v>366</v>
      </c>
      <c r="B46" s="4">
        <v>13</v>
      </c>
    </row>
    <row r="47" spans="1:2" x14ac:dyDescent="0.2">
      <c r="A47" s="3" t="s">
        <v>943</v>
      </c>
      <c r="B47" s="4">
        <v>31</v>
      </c>
    </row>
    <row r="48" spans="1:2" x14ac:dyDescent="0.2">
      <c r="A48" s="3" t="s">
        <v>986</v>
      </c>
      <c r="B48" s="4">
        <v>13</v>
      </c>
    </row>
    <row r="49" spans="1:2" x14ac:dyDescent="0.2">
      <c r="A49" s="3" t="s">
        <v>1767</v>
      </c>
      <c r="B49" s="4">
        <v>9</v>
      </c>
    </row>
    <row r="50" spans="1:2" x14ac:dyDescent="0.2">
      <c r="A50" s="3" t="s">
        <v>518</v>
      </c>
      <c r="B50" s="4">
        <v>131</v>
      </c>
    </row>
    <row r="51" spans="1:2" x14ac:dyDescent="0.2">
      <c r="A51" s="3" t="s">
        <v>1392</v>
      </c>
      <c r="B51" s="4">
        <v>12</v>
      </c>
    </row>
    <row r="52" spans="1:2" x14ac:dyDescent="0.2">
      <c r="A52" s="3" t="s">
        <v>1218</v>
      </c>
      <c r="B52" s="4">
        <v>32</v>
      </c>
    </row>
    <row r="53" spans="1:2" x14ac:dyDescent="0.2">
      <c r="A53" s="3" t="s">
        <v>1305</v>
      </c>
      <c r="B53" s="4">
        <v>956</v>
      </c>
    </row>
    <row r="54" spans="1:2" x14ac:dyDescent="0.2">
      <c r="A54" s="3" t="s">
        <v>1087</v>
      </c>
      <c r="B54" s="4">
        <v>124</v>
      </c>
    </row>
    <row r="55" spans="1:2" x14ac:dyDescent="0.2">
      <c r="A55" s="3" t="s">
        <v>1481</v>
      </c>
      <c r="B55" s="4">
        <v>7696</v>
      </c>
    </row>
    <row r="56" spans="1:2" x14ac:dyDescent="0.2">
      <c r="A56" s="3" t="s">
        <v>1410</v>
      </c>
      <c r="B56" s="4">
        <v>28008</v>
      </c>
    </row>
    <row r="57" spans="1:2" x14ac:dyDescent="0.2">
      <c r="A57" s="3" t="s">
        <v>1465</v>
      </c>
      <c r="B57" s="4">
        <v>8271</v>
      </c>
    </row>
    <row r="58" spans="1:2" x14ac:dyDescent="0.2">
      <c r="A58" s="3" t="s">
        <v>577</v>
      </c>
      <c r="B58" s="4">
        <v>475</v>
      </c>
    </row>
    <row r="59" spans="1:2" x14ac:dyDescent="0.2">
      <c r="A59" s="3" t="s">
        <v>1393</v>
      </c>
      <c r="B59" s="4">
        <v>28</v>
      </c>
    </row>
    <row r="60" spans="1:2" x14ac:dyDescent="0.2">
      <c r="A60" s="3" t="s">
        <v>1768</v>
      </c>
      <c r="B60" s="4">
        <v>55</v>
      </c>
    </row>
    <row r="61" spans="1:2" x14ac:dyDescent="0.2">
      <c r="A61" s="3" t="s">
        <v>1536</v>
      </c>
      <c r="B61" s="4">
        <v>13385</v>
      </c>
    </row>
    <row r="62" spans="1:2" x14ac:dyDescent="0.2">
      <c r="A62" s="3" t="s">
        <v>1611</v>
      </c>
      <c r="B62" s="4">
        <v>19</v>
      </c>
    </row>
    <row r="63" spans="1:2" x14ac:dyDescent="0.2">
      <c r="A63" s="3" t="s">
        <v>1707</v>
      </c>
      <c r="B63" s="4">
        <v>49</v>
      </c>
    </row>
    <row r="64" spans="1:2" x14ac:dyDescent="0.2">
      <c r="A64" s="3" t="s">
        <v>165</v>
      </c>
      <c r="B64" s="4">
        <v>49</v>
      </c>
    </row>
    <row r="65" spans="1:2" x14ac:dyDescent="0.2">
      <c r="A65" s="3" t="s">
        <v>684</v>
      </c>
      <c r="B65" s="4">
        <v>50</v>
      </c>
    </row>
    <row r="66" spans="1:2" x14ac:dyDescent="0.2">
      <c r="A66" s="3" t="s">
        <v>638</v>
      </c>
      <c r="B66" s="4">
        <v>295</v>
      </c>
    </row>
    <row r="67" spans="1:2" x14ac:dyDescent="0.2">
      <c r="A67" s="3" t="s">
        <v>1044</v>
      </c>
      <c r="B67" s="4">
        <v>19</v>
      </c>
    </row>
    <row r="68" spans="1:2" x14ac:dyDescent="0.2">
      <c r="A68" s="3" t="s">
        <v>418</v>
      </c>
      <c r="B68" s="4">
        <v>923</v>
      </c>
    </row>
    <row r="69" spans="1:2" x14ac:dyDescent="0.2">
      <c r="A69" s="3" t="s">
        <v>1630</v>
      </c>
      <c r="B69" s="4">
        <v>7826</v>
      </c>
    </row>
    <row r="70" spans="1:2" x14ac:dyDescent="0.2">
      <c r="A70" s="3" t="s">
        <v>174</v>
      </c>
      <c r="B70" s="4">
        <v>65</v>
      </c>
    </row>
    <row r="71" spans="1:2" x14ac:dyDescent="0.2">
      <c r="A71" s="3" t="s">
        <v>1204</v>
      </c>
      <c r="B71" s="4">
        <v>14</v>
      </c>
    </row>
    <row r="72" spans="1:2" x14ac:dyDescent="0.2">
      <c r="A72" s="3" t="s">
        <v>1168</v>
      </c>
      <c r="B72" s="4">
        <v>16</v>
      </c>
    </row>
    <row r="73" spans="1:2" x14ac:dyDescent="0.2">
      <c r="A73" s="3" t="s">
        <v>1268</v>
      </c>
      <c r="B73" s="4">
        <v>22</v>
      </c>
    </row>
    <row r="74" spans="1:2" x14ac:dyDescent="0.2">
      <c r="A74" s="3" t="s">
        <v>1240</v>
      </c>
      <c r="B74" s="4">
        <v>869</v>
      </c>
    </row>
    <row r="75" spans="1:2" x14ac:dyDescent="0.2">
      <c r="A75" s="3" t="s">
        <v>1523</v>
      </c>
      <c r="B75" s="4">
        <v>349</v>
      </c>
    </row>
    <row r="76" spans="1:2" x14ac:dyDescent="0.2">
      <c r="A76" s="3" t="s">
        <v>140</v>
      </c>
      <c r="B76" s="4">
        <v>8337</v>
      </c>
    </row>
    <row r="77" spans="1:2" x14ac:dyDescent="0.2">
      <c r="A77" s="3" t="s">
        <v>1122</v>
      </c>
      <c r="B77" s="4">
        <v>2584</v>
      </c>
    </row>
    <row r="78" spans="1:2" x14ac:dyDescent="0.2">
      <c r="A78" s="3" t="s">
        <v>927</v>
      </c>
      <c r="B78" s="4">
        <v>2770</v>
      </c>
    </row>
    <row r="79" spans="1:2" x14ac:dyDescent="0.2">
      <c r="A79" s="3" t="s">
        <v>7</v>
      </c>
      <c r="B79" s="4">
        <v>2743</v>
      </c>
    </row>
    <row r="80" spans="1:2" x14ac:dyDescent="0.2">
      <c r="A80" s="3" t="s">
        <v>145</v>
      </c>
      <c r="B80" s="4">
        <v>11326</v>
      </c>
    </row>
    <row r="81" spans="1:2" x14ac:dyDescent="0.2">
      <c r="A81" s="3" t="s">
        <v>798</v>
      </c>
      <c r="B81" s="4">
        <v>1103</v>
      </c>
    </row>
    <row r="82" spans="1:2" x14ac:dyDescent="0.2">
      <c r="A82" s="3" t="s">
        <v>1195</v>
      </c>
      <c r="B82" s="4">
        <v>108</v>
      </c>
    </row>
    <row r="83" spans="1:2" x14ac:dyDescent="0.2">
      <c r="A83" s="3" t="s">
        <v>674</v>
      </c>
      <c r="B83" s="4">
        <v>4160</v>
      </c>
    </row>
    <row r="84" spans="1:2" x14ac:dyDescent="0.2">
      <c r="A84" s="3" t="s">
        <v>1719</v>
      </c>
      <c r="B84" s="4">
        <v>23</v>
      </c>
    </row>
    <row r="85" spans="1:2" x14ac:dyDescent="0.2">
      <c r="A85" s="3" t="s">
        <v>640</v>
      </c>
      <c r="B85" s="4">
        <v>49</v>
      </c>
    </row>
    <row r="86" spans="1:2" x14ac:dyDescent="0.2">
      <c r="A86" s="3" t="s">
        <v>741</v>
      </c>
      <c r="B86" s="4">
        <v>5396</v>
      </c>
    </row>
    <row r="87" spans="1:2" x14ac:dyDescent="0.2">
      <c r="A87" s="3" t="s">
        <v>154</v>
      </c>
      <c r="B87" s="4">
        <v>4386</v>
      </c>
    </row>
    <row r="88" spans="1:2" x14ac:dyDescent="0.2">
      <c r="A88" s="3" t="s">
        <v>74</v>
      </c>
      <c r="B88" s="4">
        <v>2361</v>
      </c>
    </row>
    <row r="89" spans="1:2" x14ac:dyDescent="0.2">
      <c r="A89" s="3" t="s">
        <v>1498</v>
      </c>
      <c r="B89" s="4">
        <v>6524</v>
      </c>
    </row>
    <row r="90" spans="1:2" x14ac:dyDescent="0.2">
      <c r="A90" s="3" t="s">
        <v>1219</v>
      </c>
      <c r="B90" s="4">
        <v>121</v>
      </c>
    </row>
    <row r="91" spans="1:2" x14ac:dyDescent="0.2">
      <c r="A91" s="3" t="s">
        <v>1098</v>
      </c>
      <c r="B91" s="4">
        <v>14</v>
      </c>
    </row>
    <row r="92" spans="1:2" x14ac:dyDescent="0.2">
      <c r="A92" s="3" t="s">
        <v>816</v>
      </c>
      <c r="B92" s="4">
        <v>38</v>
      </c>
    </row>
    <row r="93" spans="1:2" x14ac:dyDescent="0.2">
      <c r="A93" s="3" t="s">
        <v>578</v>
      </c>
      <c r="B93" s="4">
        <v>98</v>
      </c>
    </row>
    <row r="94" spans="1:2" x14ac:dyDescent="0.2">
      <c r="A94" s="3" t="s">
        <v>317</v>
      </c>
      <c r="B94" s="4">
        <v>6549</v>
      </c>
    </row>
    <row r="95" spans="1:2" x14ac:dyDescent="0.2">
      <c r="A95" s="3" t="s">
        <v>1023</v>
      </c>
      <c r="B95" s="4">
        <v>21</v>
      </c>
    </row>
    <row r="96" spans="1:2" x14ac:dyDescent="0.2">
      <c r="A96" s="3" t="s">
        <v>685</v>
      </c>
      <c r="B96" s="4">
        <v>72</v>
      </c>
    </row>
    <row r="97" spans="1:2" x14ac:dyDescent="0.2">
      <c r="A97" s="3" t="s">
        <v>1555</v>
      </c>
      <c r="B97" s="4">
        <v>137</v>
      </c>
    </row>
    <row r="98" spans="1:2" x14ac:dyDescent="0.2">
      <c r="A98" s="3" t="s">
        <v>854</v>
      </c>
      <c r="B98" s="4">
        <v>2992</v>
      </c>
    </row>
    <row r="99" spans="1:2" x14ac:dyDescent="0.2">
      <c r="A99" s="3" t="s">
        <v>1524</v>
      </c>
      <c r="B99" s="4">
        <v>256</v>
      </c>
    </row>
    <row r="100" spans="1:2" x14ac:dyDescent="0.2">
      <c r="A100" s="3" t="s">
        <v>1229</v>
      </c>
      <c r="B100" s="4">
        <v>1214</v>
      </c>
    </row>
    <row r="101" spans="1:2" x14ac:dyDescent="0.2">
      <c r="A101" s="3" t="s">
        <v>158</v>
      </c>
      <c r="B101" s="4">
        <v>4560</v>
      </c>
    </row>
    <row r="102" spans="1:2" x14ac:dyDescent="0.2">
      <c r="A102" s="3" t="s">
        <v>1196</v>
      </c>
      <c r="B102" s="4">
        <v>125</v>
      </c>
    </row>
    <row r="103" spans="1:2" x14ac:dyDescent="0.2">
      <c r="A103" s="3" t="s">
        <v>817</v>
      </c>
      <c r="B103" s="4">
        <v>134</v>
      </c>
    </row>
    <row r="104" spans="1:2" x14ac:dyDescent="0.2">
      <c r="A104" s="3" t="s">
        <v>1727</v>
      </c>
      <c r="B104" s="4">
        <v>16</v>
      </c>
    </row>
    <row r="105" spans="1:2" x14ac:dyDescent="0.2">
      <c r="A105" s="3" t="s">
        <v>182</v>
      </c>
      <c r="B105" s="4">
        <v>110</v>
      </c>
    </row>
    <row r="106" spans="1:2" x14ac:dyDescent="0.2">
      <c r="A106" s="3" t="s">
        <v>1500</v>
      </c>
      <c r="B106" s="4">
        <v>4580</v>
      </c>
    </row>
    <row r="107" spans="1:2" x14ac:dyDescent="0.2">
      <c r="A107" s="3" t="s">
        <v>325</v>
      </c>
      <c r="B107" s="4">
        <v>4322</v>
      </c>
    </row>
    <row r="108" spans="1:2" x14ac:dyDescent="0.2">
      <c r="A108" s="3" t="s">
        <v>751</v>
      </c>
      <c r="B108" s="4">
        <v>1154</v>
      </c>
    </row>
    <row r="109" spans="1:2" x14ac:dyDescent="0.2">
      <c r="A109" s="3" t="s">
        <v>1169</v>
      </c>
      <c r="B109" s="4">
        <v>21</v>
      </c>
    </row>
    <row r="110" spans="1:2" x14ac:dyDescent="0.2">
      <c r="A110" s="3" t="s">
        <v>1006</v>
      </c>
      <c r="B110" s="4">
        <v>3639</v>
      </c>
    </row>
    <row r="111" spans="1:2" x14ac:dyDescent="0.2">
      <c r="A111" s="3" t="s">
        <v>164</v>
      </c>
      <c r="B111" s="4">
        <v>993</v>
      </c>
    </row>
    <row r="112" spans="1:2" x14ac:dyDescent="0.2">
      <c r="A112" s="3" t="s">
        <v>408</v>
      </c>
      <c r="B112" s="4">
        <v>4458</v>
      </c>
    </row>
    <row r="113" spans="1:2" x14ac:dyDescent="0.2">
      <c r="A113" s="3" t="s">
        <v>886</v>
      </c>
      <c r="B113" s="4">
        <v>575</v>
      </c>
    </row>
    <row r="114" spans="1:2" x14ac:dyDescent="0.2">
      <c r="A114" s="3" t="s">
        <v>1128</v>
      </c>
      <c r="B114" s="4">
        <v>5355</v>
      </c>
    </row>
    <row r="115" spans="1:2" x14ac:dyDescent="0.2">
      <c r="A115" s="3" t="s">
        <v>1271</v>
      </c>
      <c r="B115" s="4">
        <v>9</v>
      </c>
    </row>
    <row r="116" spans="1:2" x14ac:dyDescent="0.2">
      <c r="A116" s="3" t="s">
        <v>37</v>
      </c>
      <c r="B116" s="4">
        <v>196</v>
      </c>
    </row>
    <row r="117" spans="1:2" x14ac:dyDescent="0.2">
      <c r="A117" s="3" t="s">
        <v>462</v>
      </c>
      <c r="B117" s="4">
        <v>17</v>
      </c>
    </row>
    <row r="118" spans="1:2" x14ac:dyDescent="0.2">
      <c r="A118" s="3" t="s">
        <v>215</v>
      </c>
      <c r="B118" s="4">
        <v>847</v>
      </c>
    </row>
    <row r="119" spans="1:2" x14ac:dyDescent="0.2">
      <c r="A119" s="3" t="s">
        <v>1813</v>
      </c>
      <c r="B119" s="4">
        <v>1</v>
      </c>
    </row>
    <row r="120" spans="1:2" x14ac:dyDescent="0.2">
      <c r="A120" s="3" t="s">
        <v>1170</v>
      </c>
      <c r="B120" s="4">
        <v>38</v>
      </c>
    </row>
    <row r="121" spans="1:2" x14ac:dyDescent="0.2">
      <c r="A121" s="3" t="s">
        <v>398</v>
      </c>
      <c r="B121" s="4">
        <v>1021</v>
      </c>
    </row>
    <row r="122" spans="1:2" x14ac:dyDescent="0.2">
      <c r="A122" s="3" t="s">
        <v>1802</v>
      </c>
      <c r="B122" s="4">
        <v>1</v>
      </c>
    </row>
    <row r="123" spans="1:2" x14ac:dyDescent="0.2">
      <c r="A123" s="3" t="s">
        <v>899</v>
      </c>
      <c r="B123" s="4">
        <v>8</v>
      </c>
    </row>
    <row r="124" spans="1:2" x14ac:dyDescent="0.2">
      <c r="A124" s="3" t="s">
        <v>818</v>
      </c>
      <c r="B124" s="4">
        <v>1089</v>
      </c>
    </row>
    <row r="125" spans="1:2" x14ac:dyDescent="0.2">
      <c r="A125" s="3" t="s">
        <v>1330</v>
      </c>
      <c r="B125" s="4">
        <v>30</v>
      </c>
    </row>
    <row r="126" spans="1:2" x14ac:dyDescent="0.2">
      <c r="A126" s="3" t="s">
        <v>1241</v>
      </c>
      <c r="B126" s="4">
        <v>81</v>
      </c>
    </row>
    <row r="127" spans="1:2" x14ac:dyDescent="0.2">
      <c r="A127" s="3" t="s">
        <v>757</v>
      </c>
      <c r="B127" s="4">
        <v>1047</v>
      </c>
    </row>
    <row r="128" spans="1:2" x14ac:dyDescent="0.2">
      <c r="A128" s="3" t="s">
        <v>1242</v>
      </c>
      <c r="B128" s="4">
        <v>54</v>
      </c>
    </row>
    <row r="129" spans="1:2" x14ac:dyDescent="0.2">
      <c r="A129" s="3" t="s">
        <v>264</v>
      </c>
      <c r="B129" s="4">
        <v>40</v>
      </c>
    </row>
    <row r="130" spans="1:2" x14ac:dyDescent="0.2">
      <c r="A130" s="3" t="s">
        <v>228</v>
      </c>
      <c r="B130" s="4">
        <v>29</v>
      </c>
    </row>
    <row r="131" spans="1:2" x14ac:dyDescent="0.2">
      <c r="A131" s="3" t="s">
        <v>1750</v>
      </c>
      <c r="B131" s="4">
        <v>23</v>
      </c>
    </row>
    <row r="132" spans="1:2" x14ac:dyDescent="0.2">
      <c r="A132" s="3" t="s">
        <v>173</v>
      </c>
      <c r="B132" s="4">
        <v>878</v>
      </c>
    </row>
    <row r="133" spans="1:2" x14ac:dyDescent="0.2">
      <c r="A133" s="3" t="s">
        <v>969</v>
      </c>
      <c r="B133" s="4">
        <v>22</v>
      </c>
    </row>
    <row r="134" spans="1:2" x14ac:dyDescent="0.2">
      <c r="A134" s="3" t="s">
        <v>1672</v>
      </c>
      <c r="B134" s="4">
        <v>29</v>
      </c>
    </row>
    <row r="135" spans="1:2" x14ac:dyDescent="0.2">
      <c r="A135" s="3" t="s">
        <v>1596</v>
      </c>
      <c r="B135" s="4">
        <v>95</v>
      </c>
    </row>
    <row r="136" spans="1:2" x14ac:dyDescent="0.2">
      <c r="A136" s="3" t="s">
        <v>1205</v>
      </c>
      <c r="B136" s="4">
        <v>33</v>
      </c>
    </row>
    <row r="137" spans="1:2" x14ac:dyDescent="0.2">
      <c r="A137" s="3" t="s">
        <v>836</v>
      </c>
      <c r="B137" s="4">
        <v>137</v>
      </c>
    </row>
    <row r="138" spans="1:2" x14ac:dyDescent="0.2">
      <c r="A138" s="3" t="s">
        <v>1381</v>
      </c>
      <c r="B138" s="4">
        <v>95</v>
      </c>
    </row>
    <row r="139" spans="1:2" x14ac:dyDescent="0.2">
      <c r="A139" s="3" t="s">
        <v>1681</v>
      </c>
      <c r="B139" s="4">
        <v>5</v>
      </c>
    </row>
    <row r="140" spans="1:2" x14ac:dyDescent="0.2">
      <c r="A140" s="3" t="s">
        <v>837</v>
      </c>
      <c r="B140" s="4">
        <v>92</v>
      </c>
    </row>
    <row r="141" spans="1:2" x14ac:dyDescent="0.2">
      <c r="A141" s="3" t="s">
        <v>686</v>
      </c>
      <c r="B141" s="4">
        <v>10</v>
      </c>
    </row>
    <row r="142" spans="1:2" x14ac:dyDescent="0.2">
      <c r="A142" s="3" t="s">
        <v>1118</v>
      </c>
      <c r="B142" s="4">
        <v>4213</v>
      </c>
    </row>
    <row r="143" spans="1:2" x14ac:dyDescent="0.2">
      <c r="A143" s="3" t="s">
        <v>987</v>
      </c>
      <c r="B143" s="4">
        <v>15</v>
      </c>
    </row>
    <row r="144" spans="1:2" x14ac:dyDescent="0.2">
      <c r="A144" s="3" t="s">
        <v>1074</v>
      </c>
      <c r="B144" s="4">
        <v>113</v>
      </c>
    </row>
    <row r="145" spans="1:2" x14ac:dyDescent="0.2">
      <c r="A145" s="3" t="s">
        <v>761</v>
      </c>
      <c r="B145" s="4">
        <v>23</v>
      </c>
    </row>
    <row r="146" spans="1:2" x14ac:dyDescent="0.2">
      <c r="A146" s="3" t="s">
        <v>519</v>
      </c>
      <c r="B146" s="4">
        <v>33</v>
      </c>
    </row>
    <row r="147" spans="1:2" x14ac:dyDescent="0.2">
      <c r="A147" s="3" t="s">
        <v>1799</v>
      </c>
      <c r="B147" s="4">
        <v>4</v>
      </c>
    </row>
    <row r="148" spans="1:2" x14ac:dyDescent="0.2">
      <c r="A148" s="3" t="s">
        <v>714</v>
      </c>
      <c r="B148" s="4">
        <v>38</v>
      </c>
    </row>
    <row r="149" spans="1:2" x14ac:dyDescent="0.2">
      <c r="A149" s="3" t="s">
        <v>229</v>
      </c>
      <c r="B149" s="4">
        <v>25</v>
      </c>
    </row>
    <row r="150" spans="1:2" x14ac:dyDescent="0.2">
      <c r="A150" s="3" t="s">
        <v>47</v>
      </c>
      <c r="B150" s="4">
        <v>87</v>
      </c>
    </row>
    <row r="151" spans="1:2" x14ac:dyDescent="0.2">
      <c r="A151" s="3" t="s">
        <v>970</v>
      </c>
      <c r="B151" s="4">
        <v>40</v>
      </c>
    </row>
    <row r="152" spans="1:2" x14ac:dyDescent="0.2">
      <c r="A152" s="3" t="s">
        <v>900</v>
      </c>
      <c r="B152" s="4">
        <v>3046</v>
      </c>
    </row>
    <row r="153" spans="1:2" x14ac:dyDescent="0.2">
      <c r="A153" s="3" t="s">
        <v>1285</v>
      </c>
      <c r="B153" s="4">
        <v>45</v>
      </c>
    </row>
    <row r="154" spans="1:2" x14ac:dyDescent="0.2">
      <c r="A154" s="3" t="s">
        <v>1052</v>
      </c>
      <c r="B154" s="4">
        <v>794</v>
      </c>
    </row>
    <row r="155" spans="1:2" x14ac:dyDescent="0.2">
      <c r="A155" s="3" t="s">
        <v>265</v>
      </c>
      <c r="B155" s="4">
        <v>383</v>
      </c>
    </row>
    <row r="156" spans="1:2" x14ac:dyDescent="0.2">
      <c r="A156" s="3" t="s">
        <v>546</v>
      </c>
      <c r="B156" s="4">
        <v>65</v>
      </c>
    </row>
    <row r="157" spans="1:2" x14ac:dyDescent="0.2">
      <c r="A157" s="3" t="s">
        <v>1673</v>
      </c>
      <c r="B157" s="4">
        <v>56</v>
      </c>
    </row>
    <row r="158" spans="1:2" x14ac:dyDescent="0.2">
      <c r="A158" s="3" t="s">
        <v>1331</v>
      </c>
      <c r="B158" s="4">
        <v>64</v>
      </c>
    </row>
    <row r="159" spans="1:2" x14ac:dyDescent="0.2">
      <c r="A159" s="3" t="s">
        <v>1351</v>
      </c>
      <c r="B159" s="4">
        <v>26</v>
      </c>
    </row>
    <row r="160" spans="1:2" x14ac:dyDescent="0.2">
      <c r="A160" s="3" t="s">
        <v>847</v>
      </c>
      <c r="B160" s="4">
        <v>72</v>
      </c>
    </row>
    <row r="161" spans="1:2" x14ac:dyDescent="0.2">
      <c r="A161" s="3" t="s">
        <v>1226</v>
      </c>
      <c r="B161" s="4">
        <v>524</v>
      </c>
    </row>
    <row r="162" spans="1:2" x14ac:dyDescent="0.2">
      <c r="A162" s="3" t="s">
        <v>335</v>
      </c>
      <c r="B162" s="4">
        <v>959</v>
      </c>
    </row>
    <row r="163" spans="1:2" x14ac:dyDescent="0.2">
      <c r="A163" s="3" t="s">
        <v>641</v>
      </c>
      <c r="B163" s="4">
        <v>20</v>
      </c>
    </row>
    <row r="164" spans="1:2" x14ac:dyDescent="0.2">
      <c r="A164" s="3" t="s">
        <v>1720</v>
      </c>
      <c r="B164" s="4">
        <v>27</v>
      </c>
    </row>
    <row r="165" spans="1:2" x14ac:dyDescent="0.2">
      <c r="A165" s="3" t="s">
        <v>183</v>
      </c>
      <c r="B165" s="4">
        <v>730</v>
      </c>
    </row>
    <row r="166" spans="1:2" x14ac:dyDescent="0.2">
      <c r="A166" s="3" t="s">
        <v>1537</v>
      </c>
      <c r="B166" s="4">
        <v>7503</v>
      </c>
    </row>
    <row r="167" spans="1:2" x14ac:dyDescent="0.2">
      <c r="A167" s="3" t="s">
        <v>114</v>
      </c>
      <c r="B167" s="4">
        <v>71</v>
      </c>
    </row>
    <row r="168" spans="1:2" x14ac:dyDescent="0.2">
      <c r="A168" s="3" t="s">
        <v>579</v>
      </c>
      <c r="B168" s="4">
        <v>45</v>
      </c>
    </row>
    <row r="169" spans="1:2" x14ac:dyDescent="0.2">
      <c r="A169" s="3" t="s">
        <v>687</v>
      </c>
      <c r="B169" s="4">
        <v>21</v>
      </c>
    </row>
    <row r="170" spans="1:2" x14ac:dyDescent="0.2">
      <c r="A170" s="3" t="s">
        <v>848</v>
      </c>
      <c r="B170" s="4">
        <v>391</v>
      </c>
    </row>
    <row r="171" spans="1:2" x14ac:dyDescent="0.2">
      <c r="A171" s="3" t="s">
        <v>1119</v>
      </c>
      <c r="B171" s="4">
        <v>1465</v>
      </c>
    </row>
    <row r="172" spans="1:2" x14ac:dyDescent="0.2">
      <c r="A172" s="3" t="s">
        <v>1819</v>
      </c>
      <c r="B172" s="4">
        <v>1</v>
      </c>
    </row>
    <row r="173" spans="1:2" x14ac:dyDescent="0.2">
      <c r="A173" s="3" t="s">
        <v>201</v>
      </c>
      <c r="B173" s="4">
        <v>2692</v>
      </c>
    </row>
    <row r="174" spans="1:2" x14ac:dyDescent="0.2">
      <c r="A174" s="3" t="s">
        <v>1525</v>
      </c>
      <c r="B174" s="4">
        <v>856</v>
      </c>
    </row>
    <row r="175" spans="1:2" x14ac:dyDescent="0.2">
      <c r="A175" s="3" t="s">
        <v>762</v>
      </c>
      <c r="B175" s="4">
        <v>22</v>
      </c>
    </row>
    <row r="176" spans="1:2" x14ac:dyDescent="0.2">
      <c r="A176" s="3" t="s">
        <v>266</v>
      </c>
      <c r="B176" s="4">
        <v>3274</v>
      </c>
    </row>
    <row r="177" spans="1:2" x14ac:dyDescent="0.2">
      <c r="A177" s="3" t="s">
        <v>901</v>
      </c>
      <c r="B177" s="4">
        <v>471</v>
      </c>
    </row>
    <row r="178" spans="1:2" x14ac:dyDescent="0.2">
      <c r="A178" s="3" t="s">
        <v>367</v>
      </c>
      <c r="B178" s="4">
        <v>704</v>
      </c>
    </row>
    <row r="179" spans="1:2" x14ac:dyDescent="0.2">
      <c r="A179" s="3" t="s">
        <v>1095</v>
      </c>
      <c r="B179" s="4">
        <v>10</v>
      </c>
    </row>
    <row r="180" spans="1:2" x14ac:dyDescent="0.2">
      <c r="A180" s="3" t="s">
        <v>87</v>
      </c>
      <c r="B180" s="4">
        <v>1949</v>
      </c>
    </row>
    <row r="181" spans="1:2" x14ac:dyDescent="0.2">
      <c r="A181" s="3" t="s">
        <v>580</v>
      </c>
      <c r="B181" s="4">
        <v>226</v>
      </c>
    </row>
    <row r="182" spans="1:2" x14ac:dyDescent="0.2">
      <c r="A182" s="3" t="s">
        <v>209</v>
      </c>
      <c r="B182" s="4">
        <v>560</v>
      </c>
    </row>
    <row r="183" spans="1:2" x14ac:dyDescent="0.2">
      <c r="A183" s="3" t="s">
        <v>214</v>
      </c>
      <c r="B183" s="4">
        <v>2207</v>
      </c>
    </row>
    <row r="184" spans="1:2" x14ac:dyDescent="0.2">
      <c r="A184" s="3" t="s">
        <v>230</v>
      </c>
      <c r="B184" s="4">
        <v>85</v>
      </c>
    </row>
    <row r="185" spans="1:2" x14ac:dyDescent="0.2">
      <c r="A185" s="3" t="s">
        <v>231</v>
      </c>
      <c r="B185" s="4">
        <v>161</v>
      </c>
    </row>
    <row r="186" spans="1:2" x14ac:dyDescent="0.2">
      <c r="A186" s="3" t="s">
        <v>232</v>
      </c>
      <c r="B186" s="4">
        <v>120</v>
      </c>
    </row>
    <row r="187" spans="1:2" x14ac:dyDescent="0.2">
      <c r="A187" s="3" t="s">
        <v>361</v>
      </c>
      <c r="B187" s="4">
        <v>64</v>
      </c>
    </row>
    <row r="188" spans="1:2" x14ac:dyDescent="0.2">
      <c r="A188" s="3" t="s">
        <v>239</v>
      </c>
      <c r="B188" s="4">
        <v>508</v>
      </c>
    </row>
    <row r="189" spans="1:2" x14ac:dyDescent="0.2">
      <c r="A189" s="3" t="s">
        <v>819</v>
      </c>
      <c r="B189" s="4">
        <v>990</v>
      </c>
    </row>
    <row r="190" spans="1:2" x14ac:dyDescent="0.2">
      <c r="A190" s="3" t="s">
        <v>432</v>
      </c>
      <c r="B190" s="4">
        <v>20</v>
      </c>
    </row>
    <row r="191" spans="1:2" x14ac:dyDescent="0.2">
      <c r="A191" s="3" t="s">
        <v>1314</v>
      </c>
      <c r="B191" s="4">
        <v>39</v>
      </c>
    </row>
    <row r="192" spans="1:2" x14ac:dyDescent="0.2">
      <c r="A192" s="3" t="s">
        <v>8020</v>
      </c>
      <c r="B192" s="4">
        <v>191</v>
      </c>
    </row>
    <row r="193" spans="1:2" x14ac:dyDescent="0.2">
      <c r="A193" s="12" t="s">
        <v>3546</v>
      </c>
      <c r="B193" s="4">
        <v>6</v>
      </c>
    </row>
    <row r="194" spans="1:2" x14ac:dyDescent="0.2">
      <c r="A194" s="12" t="s">
        <v>3548</v>
      </c>
      <c r="B194" s="4">
        <v>85</v>
      </c>
    </row>
    <row r="195" spans="1:2" x14ac:dyDescent="0.2">
      <c r="A195" s="12" t="s">
        <v>3549</v>
      </c>
      <c r="B195" s="4">
        <v>40</v>
      </c>
    </row>
    <row r="196" spans="1:2" x14ac:dyDescent="0.2">
      <c r="A196" s="12" t="s">
        <v>3550</v>
      </c>
      <c r="B196" s="4">
        <v>26</v>
      </c>
    </row>
    <row r="197" spans="1:2" x14ac:dyDescent="0.2">
      <c r="A197" s="12" t="s">
        <v>3551</v>
      </c>
      <c r="B197" s="4">
        <v>34</v>
      </c>
    </row>
    <row r="198" spans="1:2" x14ac:dyDescent="0.2">
      <c r="A198" s="3" t="s">
        <v>928</v>
      </c>
      <c r="B198" s="4">
        <v>1931</v>
      </c>
    </row>
    <row r="199" spans="1:2" x14ac:dyDescent="0.2">
      <c r="A199" s="3" t="s">
        <v>1130</v>
      </c>
      <c r="B199" s="4">
        <v>5307</v>
      </c>
    </row>
    <row r="200" spans="1:2" x14ac:dyDescent="0.2">
      <c r="A200" s="3" t="s">
        <v>445</v>
      </c>
      <c r="B200" s="4">
        <v>3</v>
      </c>
    </row>
    <row r="201" spans="1:2" x14ac:dyDescent="0.2">
      <c r="A201" s="3" t="s">
        <v>463</v>
      </c>
      <c r="B201" s="4">
        <v>77</v>
      </c>
    </row>
    <row r="202" spans="1:2" x14ac:dyDescent="0.2">
      <c r="A202" s="3" t="s">
        <v>374</v>
      </c>
      <c r="B202" s="4">
        <v>114</v>
      </c>
    </row>
    <row r="203" spans="1:2" x14ac:dyDescent="0.2">
      <c r="A203" s="3" t="s">
        <v>1751</v>
      </c>
      <c r="B203" s="4">
        <v>26</v>
      </c>
    </row>
    <row r="204" spans="1:2" x14ac:dyDescent="0.2">
      <c r="A204" s="3" t="s">
        <v>607</v>
      </c>
      <c r="B204" s="4">
        <v>12</v>
      </c>
    </row>
    <row r="205" spans="1:2" x14ac:dyDescent="0.2">
      <c r="A205" s="3" t="s">
        <v>1518</v>
      </c>
      <c r="B205" s="4">
        <v>4800</v>
      </c>
    </row>
    <row r="206" spans="1:2" x14ac:dyDescent="0.2">
      <c r="A206" s="3" t="s">
        <v>902</v>
      </c>
      <c r="B206" s="4">
        <v>4</v>
      </c>
    </row>
    <row r="207" spans="1:2" x14ac:dyDescent="0.2">
      <c r="A207" s="3" t="s">
        <v>464</v>
      </c>
      <c r="B207" s="4">
        <v>47</v>
      </c>
    </row>
    <row r="208" spans="1:2" x14ac:dyDescent="0.2">
      <c r="A208" s="3" t="s">
        <v>246</v>
      </c>
      <c r="B208" s="4">
        <v>3021</v>
      </c>
    </row>
    <row r="209" spans="1:2" x14ac:dyDescent="0.2">
      <c r="A209" s="3" t="s">
        <v>1156</v>
      </c>
      <c r="B209" s="4">
        <v>9</v>
      </c>
    </row>
    <row r="210" spans="1:2" x14ac:dyDescent="0.2">
      <c r="A210" s="3" t="s">
        <v>1024</v>
      </c>
      <c r="B210" s="4">
        <v>15</v>
      </c>
    </row>
    <row r="211" spans="1:2" x14ac:dyDescent="0.2">
      <c r="A211" s="3" t="s">
        <v>1353</v>
      </c>
      <c r="B211" s="4">
        <v>39</v>
      </c>
    </row>
    <row r="212" spans="1:2" x14ac:dyDescent="0.2">
      <c r="A212" s="3" t="s">
        <v>504</v>
      </c>
      <c r="B212" s="4">
        <v>37</v>
      </c>
    </row>
    <row r="213" spans="1:2" x14ac:dyDescent="0.2">
      <c r="A213" s="3" t="s">
        <v>1708</v>
      </c>
      <c r="B213" s="4">
        <v>22</v>
      </c>
    </row>
    <row r="214" spans="1:2" x14ac:dyDescent="0.2">
      <c r="A214" s="3" t="s">
        <v>1800</v>
      </c>
      <c r="B214" s="4">
        <v>1</v>
      </c>
    </row>
    <row r="215" spans="1:2" x14ac:dyDescent="0.2">
      <c r="A215" s="3" t="s">
        <v>533</v>
      </c>
      <c r="B215" s="4">
        <v>583</v>
      </c>
    </row>
    <row r="216" spans="1:2" x14ac:dyDescent="0.2">
      <c r="A216" s="3" t="s">
        <v>1769</v>
      </c>
      <c r="B216" s="4">
        <v>9</v>
      </c>
    </row>
    <row r="217" spans="1:2" x14ac:dyDescent="0.2">
      <c r="A217" s="3" t="s">
        <v>1307</v>
      </c>
      <c r="B217" s="4">
        <v>34</v>
      </c>
    </row>
    <row r="218" spans="1:2" x14ac:dyDescent="0.2">
      <c r="A218" s="3" t="s">
        <v>763</v>
      </c>
      <c r="B218" s="4">
        <v>2</v>
      </c>
    </row>
    <row r="219" spans="1:2" x14ac:dyDescent="0.2">
      <c r="A219" s="3" t="s">
        <v>859</v>
      </c>
      <c r="B219" s="4">
        <v>3201</v>
      </c>
    </row>
    <row r="220" spans="1:2" x14ac:dyDescent="0.2">
      <c r="A220" s="3" t="s">
        <v>115</v>
      </c>
      <c r="B220" s="4">
        <v>255</v>
      </c>
    </row>
    <row r="221" spans="1:2" x14ac:dyDescent="0.2">
      <c r="A221" s="3" t="s">
        <v>1144</v>
      </c>
      <c r="B221" s="4">
        <v>93</v>
      </c>
    </row>
    <row r="222" spans="1:2" x14ac:dyDescent="0.2">
      <c r="A222" s="3" t="s">
        <v>1343</v>
      </c>
      <c r="B222" s="4">
        <v>17</v>
      </c>
    </row>
    <row r="223" spans="1:2" x14ac:dyDescent="0.2">
      <c r="A223" s="3" t="s">
        <v>1582</v>
      </c>
      <c r="B223" s="4">
        <v>1837</v>
      </c>
    </row>
    <row r="224" spans="1:2" x14ac:dyDescent="0.2">
      <c r="A224" s="3" t="s">
        <v>1506</v>
      </c>
      <c r="B224" s="4">
        <v>1061</v>
      </c>
    </row>
    <row r="225" spans="1:2" x14ac:dyDescent="0.2">
      <c r="A225" s="3" t="s">
        <v>258</v>
      </c>
      <c r="B225" s="4">
        <v>1536</v>
      </c>
    </row>
    <row r="226" spans="1:2" x14ac:dyDescent="0.2">
      <c r="A226" s="3" t="s">
        <v>1643</v>
      </c>
      <c r="B226" s="4">
        <v>8692</v>
      </c>
    </row>
    <row r="227" spans="1:2" x14ac:dyDescent="0.2">
      <c r="A227" s="3" t="s">
        <v>1430</v>
      </c>
      <c r="B227" s="4">
        <v>13936</v>
      </c>
    </row>
    <row r="228" spans="1:2" x14ac:dyDescent="0.2">
      <c r="A228" s="3" t="s">
        <v>216</v>
      </c>
      <c r="B228" s="4">
        <v>3117</v>
      </c>
    </row>
    <row r="229" spans="1:2" x14ac:dyDescent="0.2">
      <c r="A229" s="3" t="s">
        <v>1709</v>
      </c>
      <c r="B229" s="4">
        <v>43</v>
      </c>
    </row>
    <row r="230" spans="1:2" x14ac:dyDescent="0.2">
      <c r="A230" s="3" t="s">
        <v>1801</v>
      </c>
      <c r="B230" s="4">
        <v>2</v>
      </c>
    </row>
    <row r="231" spans="1:2" x14ac:dyDescent="0.2">
      <c r="A231" s="3" t="s">
        <v>1589</v>
      </c>
      <c r="B231" s="4">
        <v>119</v>
      </c>
    </row>
    <row r="232" spans="1:2" x14ac:dyDescent="0.2">
      <c r="A232" s="3" t="s">
        <v>1007</v>
      </c>
      <c r="B232" s="4">
        <v>1458</v>
      </c>
    </row>
    <row r="233" spans="1:2" x14ac:dyDescent="0.2">
      <c r="A233" s="3" t="s">
        <v>1770</v>
      </c>
      <c r="B233" s="4">
        <v>41</v>
      </c>
    </row>
    <row r="234" spans="1:2" x14ac:dyDescent="0.2">
      <c r="A234" s="3" t="s">
        <v>1099</v>
      </c>
      <c r="B234" s="4">
        <v>15</v>
      </c>
    </row>
    <row r="235" spans="1:2" x14ac:dyDescent="0.2">
      <c r="A235" s="3" t="s">
        <v>562</v>
      </c>
      <c r="B235" s="4">
        <v>271</v>
      </c>
    </row>
    <row r="236" spans="1:2" x14ac:dyDescent="0.2">
      <c r="A236" s="3" t="s">
        <v>1734</v>
      </c>
      <c r="B236" s="4">
        <v>4</v>
      </c>
    </row>
    <row r="237" spans="1:2" x14ac:dyDescent="0.2">
      <c r="A237" s="3" t="s">
        <v>68</v>
      </c>
      <c r="B237" s="4">
        <v>3273</v>
      </c>
    </row>
    <row r="238" spans="1:2" x14ac:dyDescent="0.2">
      <c r="A238" s="3" t="s">
        <v>1612</v>
      </c>
      <c r="B238" s="4">
        <v>22</v>
      </c>
    </row>
    <row r="239" spans="1:2" x14ac:dyDescent="0.2">
      <c r="A239" s="3" t="s">
        <v>93</v>
      </c>
      <c r="B239" s="4">
        <v>4</v>
      </c>
    </row>
    <row r="240" spans="1:2" x14ac:dyDescent="0.2">
      <c r="A240" s="3" t="s">
        <v>1180</v>
      </c>
      <c r="B240" s="4">
        <v>22</v>
      </c>
    </row>
    <row r="241" spans="1:2" x14ac:dyDescent="0.2">
      <c r="A241" s="3" t="s">
        <v>887</v>
      </c>
      <c r="B241" s="4">
        <v>13</v>
      </c>
    </row>
    <row r="242" spans="1:2" x14ac:dyDescent="0.2">
      <c r="A242" s="3" t="s">
        <v>331</v>
      </c>
      <c r="B242" s="4">
        <v>20751</v>
      </c>
    </row>
    <row r="243" spans="1:2" x14ac:dyDescent="0.2">
      <c r="A243" s="3" t="s">
        <v>320</v>
      </c>
      <c r="B243" s="4">
        <v>3033</v>
      </c>
    </row>
    <row r="244" spans="1:2" x14ac:dyDescent="0.2">
      <c r="A244" s="3" t="s">
        <v>764</v>
      </c>
      <c r="B244" s="4">
        <v>455</v>
      </c>
    </row>
    <row r="245" spans="1:2" x14ac:dyDescent="0.2">
      <c r="A245" s="3" t="s">
        <v>1829</v>
      </c>
      <c r="B245" s="4">
        <v>2</v>
      </c>
    </row>
    <row r="246" spans="1:2" x14ac:dyDescent="0.2">
      <c r="A246" s="3" t="s">
        <v>669</v>
      </c>
      <c r="B246" s="4">
        <v>3</v>
      </c>
    </row>
    <row r="247" spans="1:2" x14ac:dyDescent="0.2">
      <c r="A247" s="3" t="s">
        <v>334</v>
      </c>
      <c r="B247" s="4">
        <v>2163</v>
      </c>
    </row>
    <row r="248" spans="1:2" x14ac:dyDescent="0.2">
      <c r="A248" s="3" t="s">
        <v>336</v>
      </c>
      <c r="B248" s="4">
        <v>112</v>
      </c>
    </row>
    <row r="249" spans="1:2" x14ac:dyDescent="0.2">
      <c r="A249" s="3" t="s">
        <v>1109</v>
      </c>
      <c r="B249" s="4">
        <v>19</v>
      </c>
    </row>
    <row r="250" spans="1:2" x14ac:dyDescent="0.2">
      <c r="A250" s="3" t="s">
        <v>688</v>
      </c>
      <c r="B250" s="4">
        <v>20</v>
      </c>
    </row>
    <row r="251" spans="1:2" x14ac:dyDescent="0.2">
      <c r="A251" s="3" t="s">
        <v>1631</v>
      </c>
      <c r="B251" s="4">
        <v>374</v>
      </c>
    </row>
    <row r="252" spans="1:2" x14ac:dyDescent="0.2">
      <c r="A252" s="3" t="s">
        <v>1591</v>
      </c>
      <c r="B252" s="4">
        <v>14</v>
      </c>
    </row>
    <row r="253" spans="1:2" x14ac:dyDescent="0.2">
      <c r="A253" s="3" t="s">
        <v>1447</v>
      </c>
      <c r="B253" s="4">
        <v>1</v>
      </c>
    </row>
    <row r="254" spans="1:2" x14ac:dyDescent="0.2">
      <c r="A254" s="3" t="s">
        <v>267</v>
      </c>
      <c r="B254" s="4">
        <v>108</v>
      </c>
    </row>
    <row r="255" spans="1:2" x14ac:dyDescent="0.2">
      <c r="A255" s="3" t="s">
        <v>433</v>
      </c>
      <c r="B255" s="4">
        <v>85</v>
      </c>
    </row>
    <row r="256" spans="1:2" x14ac:dyDescent="0.2">
      <c r="A256" s="3" t="s">
        <v>1434</v>
      </c>
      <c r="B256" s="4">
        <v>986</v>
      </c>
    </row>
    <row r="257" spans="1:2" x14ac:dyDescent="0.2">
      <c r="A257" s="3" t="s">
        <v>247</v>
      </c>
      <c r="B257" s="4">
        <v>3910</v>
      </c>
    </row>
    <row r="258" spans="1:2" x14ac:dyDescent="0.2">
      <c r="A258" s="3" t="s">
        <v>1482</v>
      </c>
      <c r="B258" s="4">
        <v>5125</v>
      </c>
    </row>
    <row r="259" spans="1:2" x14ac:dyDescent="0.2">
      <c r="A259" s="3" t="s">
        <v>1584</v>
      </c>
      <c r="B259" s="4">
        <v>4451</v>
      </c>
    </row>
    <row r="260" spans="1:2" x14ac:dyDescent="0.2">
      <c r="A260" s="3" t="s">
        <v>1272</v>
      </c>
      <c r="B260" s="4">
        <v>80</v>
      </c>
    </row>
    <row r="261" spans="1:2" x14ac:dyDescent="0.2">
      <c r="A261" s="3" t="s">
        <v>888</v>
      </c>
      <c r="B261" s="4">
        <v>556</v>
      </c>
    </row>
    <row r="262" spans="1:2" x14ac:dyDescent="0.2">
      <c r="A262" s="3" t="s">
        <v>348</v>
      </c>
      <c r="B262" s="4">
        <v>267</v>
      </c>
    </row>
    <row r="263" spans="1:2" x14ac:dyDescent="0.2">
      <c r="A263" s="3" t="s">
        <v>352</v>
      </c>
      <c r="B263" s="4">
        <v>110</v>
      </c>
    </row>
    <row r="264" spans="1:2" x14ac:dyDescent="0.2">
      <c r="A264" s="3" t="s">
        <v>1632</v>
      </c>
      <c r="B264" s="4">
        <v>5193</v>
      </c>
    </row>
    <row r="265" spans="1:2" x14ac:dyDescent="0.2">
      <c r="A265" s="3" t="s">
        <v>1448</v>
      </c>
      <c r="B265" s="4">
        <v>2</v>
      </c>
    </row>
    <row r="266" spans="1:2" x14ac:dyDescent="0.2">
      <c r="A266" s="3" t="s">
        <v>944</v>
      </c>
      <c r="B266" s="4">
        <v>50</v>
      </c>
    </row>
    <row r="267" spans="1:2" x14ac:dyDescent="0.2">
      <c r="A267" s="3" t="s">
        <v>1721</v>
      </c>
      <c r="B267" s="4">
        <v>30</v>
      </c>
    </row>
    <row r="268" spans="1:2" x14ac:dyDescent="0.2">
      <c r="A268" s="3" t="s">
        <v>642</v>
      </c>
      <c r="B268" s="4">
        <v>47</v>
      </c>
    </row>
    <row r="269" spans="1:2" x14ac:dyDescent="0.2">
      <c r="A269" s="3" t="s">
        <v>643</v>
      </c>
      <c r="B269" s="4">
        <v>2865</v>
      </c>
    </row>
    <row r="270" spans="1:2" x14ac:dyDescent="0.2">
      <c r="A270" s="3" t="s">
        <v>1008</v>
      </c>
      <c r="B270" s="4">
        <v>719</v>
      </c>
    </row>
    <row r="271" spans="1:2" x14ac:dyDescent="0.2">
      <c r="A271" s="3" t="s">
        <v>520</v>
      </c>
      <c r="B271" s="4">
        <v>12</v>
      </c>
    </row>
    <row r="272" spans="1:2" x14ac:dyDescent="0.2">
      <c r="A272" s="3" t="s">
        <v>193</v>
      </c>
      <c r="B272" s="4">
        <v>132</v>
      </c>
    </row>
    <row r="273" spans="1:2" x14ac:dyDescent="0.2">
      <c r="A273" s="3" t="s">
        <v>1501</v>
      </c>
      <c r="B273" s="4">
        <v>5244</v>
      </c>
    </row>
    <row r="274" spans="1:2" x14ac:dyDescent="0.2">
      <c r="A274" s="3" t="s">
        <v>14</v>
      </c>
      <c r="B274" s="4">
        <v>600</v>
      </c>
    </row>
    <row r="275" spans="1:2" x14ac:dyDescent="0.2">
      <c r="A275" s="3" t="s">
        <v>521</v>
      </c>
      <c r="B275" s="4">
        <v>393</v>
      </c>
    </row>
    <row r="276" spans="1:2" x14ac:dyDescent="0.2">
      <c r="A276" s="3" t="s">
        <v>644</v>
      </c>
      <c r="B276" s="4">
        <v>132</v>
      </c>
    </row>
    <row r="277" spans="1:2" x14ac:dyDescent="0.2">
      <c r="A277" s="3" t="s">
        <v>69</v>
      </c>
      <c r="B277" s="4">
        <v>1412</v>
      </c>
    </row>
    <row r="278" spans="1:2" x14ac:dyDescent="0.2">
      <c r="A278" s="3" t="s">
        <v>1347</v>
      </c>
      <c r="B278" s="4">
        <v>7</v>
      </c>
    </row>
    <row r="279" spans="1:2" x14ac:dyDescent="0.2">
      <c r="A279" s="3" t="s">
        <v>971</v>
      </c>
      <c r="B279" s="4">
        <v>50</v>
      </c>
    </row>
    <row r="280" spans="1:2" x14ac:dyDescent="0.2">
      <c r="A280" s="3" t="s">
        <v>1100</v>
      </c>
      <c r="B280" s="4">
        <v>76</v>
      </c>
    </row>
    <row r="281" spans="1:2" x14ac:dyDescent="0.2">
      <c r="A281" s="3" t="s">
        <v>268</v>
      </c>
      <c r="B281" s="4">
        <v>87</v>
      </c>
    </row>
    <row r="282" spans="1:2" x14ac:dyDescent="0.2">
      <c r="A282" s="3" t="s">
        <v>581</v>
      </c>
      <c r="B282" s="4">
        <v>48</v>
      </c>
    </row>
    <row r="283" spans="1:2" x14ac:dyDescent="0.2">
      <c r="A283" s="3" t="s">
        <v>972</v>
      </c>
      <c r="B283" s="4">
        <v>48</v>
      </c>
    </row>
    <row r="284" spans="1:2" x14ac:dyDescent="0.2">
      <c r="A284" s="3" t="s">
        <v>21</v>
      </c>
      <c r="B284" s="4">
        <v>20</v>
      </c>
    </row>
    <row r="285" spans="1:2" x14ac:dyDescent="0.2">
      <c r="A285" s="3" t="s">
        <v>103</v>
      </c>
      <c r="B285" s="4">
        <v>10</v>
      </c>
    </row>
    <row r="286" spans="1:2" x14ac:dyDescent="0.2">
      <c r="A286" s="3" t="s">
        <v>1220</v>
      </c>
      <c r="B286" s="4">
        <v>1537</v>
      </c>
    </row>
    <row r="287" spans="1:2" x14ac:dyDescent="0.2">
      <c r="A287" s="3" t="s">
        <v>397</v>
      </c>
      <c r="B287" s="4">
        <v>1031</v>
      </c>
    </row>
    <row r="288" spans="1:2" x14ac:dyDescent="0.2">
      <c r="A288" s="3" t="s">
        <v>188</v>
      </c>
      <c r="B288" s="4">
        <v>29</v>
      </c>
    </row>
    <row r="289" spans="1:2" x14ac:dyDescent="0.2">
      <c r="A289" s="3" t="s">
        <v>1476</v>
      </c>
      <c r="B289" s="4">
        <v>2482</v>
      </c>
    </row>
    <row r="290" spans="1:2" x14ac:dyDescent="0.2">
      <c r="A290" s="3" t="s">
        <v>303</v>
      </c>
      <c r="B290" s="4">
        <v>5363</v>
      </c>
    </row>
    <row r="291" spans="1:2" x14ac:dyDescent="0.2">
      <c r="A291" s="3" t="s">
        <v>1308</v>
      </c>
      <c r="B291" s="4">
        <v>240</v>
      </c>
    </row>
    <row r="292" spans="1:2" x14ac:dyDescent="0.2">
      <c r="A292" s="3" t="s">
        <v>404</v>
      </c>
      <c r="B292" s="4">
        <v>6987</v>
      </c>
    </row>
    <row r="293" spans="1:2" x14ac:dyDescent="0.2">
      <c r="A293" s="3" t="s">
        <v>1644</v>
      </c>
      <c r="B293" s="4">
        <v>9469</v>
      </c>
    </row>
    <row r="294" spans="1:2" x14ac:dyDescent="0.2">
      <c r="A294" s="3" t="s">
        <v>1197</v>
      </c>
      <c r="B294" s="4">
        <v>9</v>
      </c>
    </row>
    <row r="295" spans="1:2" x14ac:dyDescent="0.2">
      <c r="A295" s="3" t="s">
        <v>159</v>
      </c>
      <c r="B295" s="4">
        <v>5615</v>
      </c>
    </row>
    <row r="296" spans="1:2" x14ac:dyDescent="0.2">
      <c r="A296" s="3" t="s">
        <v>945</v>
      </c>
      <c r="B296" s="4">
        <v>28</v>
      </c>
    </row>
    <row r="297" spans="1:2" x14ac:dyDescent="0.2">
      <c r="A297" s="3" t="s">
        <v>409</v>
      </c>
      <c r="B297" s="4">
        <v>1101</v>
      </c>
    </row>
    <row r="298" spans="1:2" x14ac:dyDescent="0.2">
      <c r="A298" s="3" t="s">
        <v>1622</v>
      </c>
      <c r="B298" s="4">
        <v>39</v>
      </c>
    </row>
    <row r="299" spans="1:2" x14ac:dyDescent="0.2">
      <c r="A299" s="3" t="s">
        <v>1771</v>
      </c>
      <c r="B299" s="4">
        <v>92</v>
      </c>
    </row>
    <row r="300" spans="1:2" x14ac:dyDescent="0.2">
      <c r="A300" s="3" t="s">
        <v>1613</v>
      </c>
      <c r="B300" s="4">
        <v>7</v>
      </c>
    </row>
    <row r="301" spans="1:2" x14ac:dyDescent="0.2">
      <c r="A301" s="3" t="s">
        <v>248</v>
      </c>
      <c r="B301" s="4">
        <v>961</v>
      </c>
    </row>
    <row r="302" spans="1:2" x14ac:dyDescent="0.2">
      <c r="A302" s="3" t="s">
        <v>430</v>
      </c>
      <c r="B302" s="4">
        <v>6031</v>
      </c>
    </row>
    <row r="303" spans="1:2" x14ac:dyDescent="0.2">
      <c r="A303" s="3" t="s">
        <v>434</v>
      </c>
      <c r="B303" s="4">
        <v>37</v>
      </c>
    </row>
    <row r="304" spans="1:2" x14ac:dyDescent="0.2">
      <c r="A304" s="3" t="s">
        <v>9</v>
      </c>
      <c r="B304" s="4">
        <v>539</v>
      </c>
    </row>
    <row r="305" spans="1:2" x14ac:dyDescent="0.2">
      <c r="A305" s="3" t="s">
        <v>10</v>
      </c>
      <c r="B305" s="4">
        <v>178</v>
      </c>
    </row>
    <row r="306" spans="1:2" x14ac:dyDescent="0.2">
      <c r="A306" s="3" t="s">
        <v>1101</v>
      </c>
      <c r="B306" s="4">
        <v>44</v>
      </c>
    </row>
    <row r="307" spans="1:2" x14ac:dyDescent="0.2">
      <c r="A307" s="3" t="s">
        <v>476</v>
      </c>
      <c r="B307" s="4">
        <v>16</v>
      </c>
    </row>
    <row r="308" spans="1:2" x14ac:dyDescent="0.2">
      <c r="A308" s="3" t="s">
        <v>1456</v>
      </c>
      <c r="B308" s="4">
        <v>10438</v>
      </c>
    </row>
    <row r="309" spans="1:2" x14ac:dyDescent="0.2">
      <c r="A309" s="3" t="s">
        <v>645</v>
      </c>
      <c r="B309" s="4">
        <v>167</v>
      </c>
    </row>
    <row r="310" spans="1:2" x14ac:dyDescent="0.2">
      <c r="A310" s="3" t="s">
        <v>864</v>
      </c>
      <c r="B310" s="4">
        <v>2882</v>
      </c>
    </row>
    <row r="311" spans="1:2" x14ac:dyDescent="0.2">
      <c r="A311" s="3" t="s">
        <v>477</v>
      </c>
      <c r="B311" s="4">
        <v>12</v>
      </c>
    </row>
    <row r="312" spans="1:2" x14ac:dyDescent="0.2">
      <c r="A312" s="3" t="s">
        <v>1059</v>
      </c>
      <c r="B312" s="4">
        <v>3719</v>
      </c>
    </row>
    <row r="313" spans="1:2" x14ac:dyDescent="0.2">
      <c r="A313" s="3" t="s">
        <v>423</v>
      </c>
      <c r="B313" s="4">
        <v>4404</v>
      </c>
    </row>
    <row r="314" spans="1:2" x14ac:dyDescent="0.2">
      <c r="A314" s="3" t="s">
        <v>820</v>
      </c>
      <c r="B314" s="4">
        <v>452</v>
      </c>
    </row>
    <row r="315" spans="1:2" x14ac:dyDescent="0.2">
      <c r="A315" s="3" t="s">
        <v>1189</v>
      </c>
      <c r="B315" s="4">
        <v>6</v>
      </c>
    </row>
    <row r="316" spans="1:2" x14ac:dyDescent="0.2">
      <c r="A316" s="3" t="s">
        <v>410</v>
      </c>
      <c r="B316" s="4">
        <v>4507</v>
      </c>
    </row>
    <row r="317" spans="1:2" x14ac:dyDescent="0.2">
      <c r="A317" s="3" t="s">
        <v>1487</v>
      </c>
      <c r="B317" s="4">
        <v>1387</v>
      </c>
    </row>
    <row r="318" spans="1:2" x14ac:dyDescent="0.2">
      <c r="A318" s="3" t="s">
        <v>1332</v>
      </c>
      <c r="B318" s="4">
        <v>2</v>
      </c>
    </row>
    <row r="319" spans="1:2" x14ac:dyDescent="0.2">
      <c r="A319" s="3" t="s">
        <v>444</v>
      </c>
      <c r="B319" s="4">
        <v>578</v>
      </c>
    </row>
    <row r="320" spans="1:2" x14ac:dyDescent="0.2">
      <c r="A320" s="3" t="s">
        <v>522</v>
      </c>
      <c r="B320" s="4">
        <v>12</v>
      </c>
    </row>
    <row r="321" spans="1:2" x14ac:dyDescent="0.2">
      <c r="A321" s="3" t="s">
        <v>1418</v>
      </c>
      <c r="B321" s="4">
        <v>4797</v>
      </c>
    </row>
    <row r="322" spans="1:2" x14ac:dyDescent="0.2">
      <c r="A322" s="3" t="s">
        <v>1243</v>
      </c>
      <c r="B322" s="4">
        <v>293</v>
      </c>
    </row>
    <row r="323" spans="1:2" x14ac:dyDescent="0.2">
      <c r="A323" s="3" t="s">
        <v>646</v>
      </c>
      <c r="B323" s="4">
        <v>66</v>
      </c>
    </row>
    <row r="324" spans="1:2" x14ac:dyDescent="0.2">
      <c r="A324" s="3" t="s">
        <v>1171</v>
      </c>
      <c r="B324" s="4">
        <v>55</v>
      </c>
    </row>
    <row r="325" spans="1:2" x14ac:dyDescent="0.2">
      <c r="A325" s="3" t="s">
        <v>689</v>
      </c>
      <c r="B325" s="4">
        <v>106</v>
      </c>
    </row>
    <row r="326" spans="1:2" x14ac:dyDescent="0.2">
      <c r="A326" s="3" t="s">
        <v>1556</v>
      </c>
      <c r="B326" s="4">
        <v>525</v>
      </c>
    </row>
    <row r="327" spans="1:2" x14ac:dyDescent="0.2">
      <c r="A327" s="3" t="s">
        <v>451</v>
      </c>
      <c r="B327" s="4">
        <v>123</v>
      </c>
    </row>
    <row r="328" spans="1:2" x14ac:dyDescent="0.2">
      <c r="A328" s="3" t="s">
        <v>935</v>
      </c>
      <c r="B328" s="4">
        <v>1</v>
      </c>
    </row>
    <row r="329" spans="1:2" x14ac:dyDescent="0.2">
      <c r="A329" s="3" t="s">
        <v>1309</v>
      </c>
      <c r="B329" s="4">
        <v>53</v>
      </c>
    </row>
    <row r="330" spans="1:2" x14ac:dyDescent="0.2">
      <c r="A330" s="3" t="s">
        <v>351</v>
      </c>
      <c r="B330" s="4">
        <v>80</v>
      </c>
    </row>
    <row r="331" spans="1:2" x14ac:dyDescent="0.2">
      <c r="A331" s="3" t="s">
        <v>1752</v>
      </c>
      <c r="B331" s="4">
        <v>5</v>
      </c>
    </row>
    <row r="332" spans="1:2" x14ac:dyDescent="0.2">
      <c r="A332" s="3" t="s">
        <v>460</v>
      </c>
      <c r="B332" s="4">
        <v>609</v>
      </c>
    </row>
    <row r="333" spans="1:2" x14ac:dyDescent="0.2">
      <c r="A333" s="3" t="s">
        <v>1045</v>
      </c>
      <c r="B333" s="4">
        <v>41</v>
      </c>
    </row>
    <row r="334" spans="1:2" x14ac:dyDescent="0.2">
      <c r="A334" s="3" t="s">
        <v>469</v>
      </c>
      <c r="B334" s="4">
        <v>6099</v>
      </c>
    </row>
    <row r="335" spans="1:2" x14ac:dyDescent="0.2">
      <c r="A335" s="3" t="s">
        <v>116</v>
      </c>
      <c r="B335" s="4">
        <v>28</v>
      </c>
    </row>
    <row r="336" spans="1:2" x14ac:dyDescent="0.2">
      <c r="A336" s="3" t="s">
        <v>715</v>
      </c>
      <c r="B336" s="4">
        <v>19</v>
      </c>
    </row>
    <row r="337" spans="1:2" x14ac:dyDescent="0.2">
      <c r="A337" s="3" t="s">
        <v>690</v>
      </c>
      <c r="B337" s="4">
        <v>65</v>
      </c>
    </row>
    <row r="338" spans="1:2" x14ac:dyDescent="0.2">
      <c r="A338" s="3" t="s">
        <v>117</v>
      </c>
      <c r="B338" s="4">
        <v>2044</v>
      </c>
    </row>
    <row r="339" spans="1:2" x14ac:dyDescent="0.2">
      <c r="A339" s="3" t="s">
        <v>1728</v>
      </c>
      <c r="B339" s="4">
        <v>16</v>
      </c>
    </row>
    <row r="340" spans="1:2" x14ac:dyDescent="0.2">
      <c r="A340" s="3" t="s">
        <v>946</v>
      </c>
      <c r="B340" s="4">
        <v>27</v>
      </c>
    </row>
    <row r="341" spans="1:2" x14ac:dyDescent="0.2">
      <c r="A341" s="3" t="s">
        <v>856</v>
      </c>
      <c r="B341" s="4">
        <v>4698</v>
      </c>
    </row>
    <row r="342" spans="1:2" x14ac:dyDescent="0.2">
      <c r="A342" s="3" t="s">
        <v>242</v>
      </c>
      <c r="B342" s="4">
        <v>50</v>
      </c>
    </row>
    <row r="343" spans="1:2" x14ac:dyDescent="0.2">
      <c r="A343" s="3" t="s">
        <v>471</v>
      </c>
      <c r="B343" s="4">
        <v>327</v>
      </c>
    </row>
    <row r="344" spans="1:2" x14ac:dyDescent="0.2">
      <c r="A344" s="3" t="s">
        <v>1359</v>
      </c>
      <c r="B344" s="4">
        <v>1608</v>
      </c>
    </row>
    <row r="345" spans="1:2" x14ac:dyDescent="0.2">
      <c r="A345" s="3" t="s">
        <v>534</v>
      </c>
      <c r="B345" s="4">
        <v>257</v>
      </c>
    </row>
    <row r="346" spans="1:2" x14ac:dyDescent="0.2">
      <c r="A346" s="3" t="s">
        <v>175</v>
      </c>
      <c r="B346" s="4">
        <v>174</v>
      </c>
    </row>
    <row r="347" spans="1:2" x14ac:dyDescent="0.2">
      <c r="A347" s="3" t="s">
        <v>1075</v>
      </c>
      <c r="B347" s="4">
        <v>108</v>
      </c>
    </row>
    <row r="348" spans="1:2" x14ac:dyDescent="0.2">
      <c r="A348" s="3" t="s">
        <v>475</v>
      </c>
      <c r="B348" s="4">
        <v>356</v>
      </c>
    </row>
    <row r="349" spans="1:2" x14ac:dyDescent="0.2">
      <c r="A349" s="3" t="s">
        <v>1394</v>
      </c>
      <c r="B349" s="4">
        <v>12</v>
      </c>
    </row>
    <row r="350" spans="1:2" x14ac:dyDescent="0.2">
      <c r="A350" s="3" t="s">
        <v>488</v>
      </c>
      <c r="B350" s="4">
        <v>97</v>
      </c>
    </row>
    <row r="351" spans="1:2" x14ac:dyDescent="0.2">
      <c r="A351" s="3" t="s">
        <v>1560</v>
      </c>
      <c r="B351" s="4">
        <v>14</v>
      </c>
    </row>
    <row r="352" spans="1:2" x14ac:dyDescent="0.2">
      <c r="A352" s="3" t="s">
        <v>1538</v>
      </c>
      <c r="B352" s="4">
        <v>19</v>
      </c>
    </row>
    <row r="353" spans="1:2" x14ac:dyDescent="0.2">
      <c r="A353" s="3" t="s">
        <v>691</v>
      </c>
      <c r="B353" s="4">
        <v>18</v>
      </c>
    </row>
    <row r="354" spans="1:2" x14ac:dyDescent="0.2">
      <c r="A354" s="3" t="s">
        <v>903</v>
      </c>
      <c r="B354" s="4">
        <v>8</v>
      </c>
    </row>
    <row r="355" spans="1:2" x14ac:dyDescent="0.2">
      <c r="A355" s="3" t="s">
        <v>493</v>
      </c>
      <c r="B355" s="4">
        <v>552</v>
      </c>
    </row>
    <row r="356" spans="1:2" x14ac:dyDescent="0.2">
      <c r="A356" s="3" t="s">
        <v>582</v>
      </c>
      <c r="B356" s="4">
        <v>52</v>
      </c>
    </row>
    <row r="357" spans="1:2" x14ac:dyDescent="0.2">
      <c r="A357" s="3" t="s">
        <v>729</v>
      </c>
      <c r="B357" s="4">
        <v>11</v>
      </c>
    </row>
    <row r="358" spans="1:2" x14ac:dyDescent="0.2">
      <c r="A358" s="3" t="s">
        <v>860</v>
      </c>
      <c r="B358" s="4">
        <v>5030</v>
      </c>
    </row>
    <row r="359" spans="1:2" x14ac:dyDescent="0.2">
      <c r="A359" s="3" t="s">
        <v>48</v>
      </c>
      <c r="B359" s="4">
        <v>136</v>
      </c>
    </row>
    <row r="360" spans="1:2" x14ac:dyDescent="0.2">
      <c r="A360" s="3" t="s">
        <v>957</v>
      </c>
      <c r="B360" s="4">
        <v>22</v>
      </c>
    </row>
    <row r="361" spans="1:2" x14ac:dyDescent="0.2">
      <c r="A361" s="3" t="s">
        <v>1190</v>
      </c>
      <c r="B361" s="4">
        <v>15</v>
      </c>
    </row>
    <row r="362" spans="1:2" x14ac:dyDescent="0.2">
      <c r="A362" s="3" t="s">
        <v>1495</v>
      </c>
      <c r="B362" s="4">
        <v>1043</v>
      </c>
    </row>
    <row r="363" spans="1:2" x14ac:dyDescent="0.2">
      <c r="A363" s="3" t="s">
        <v>166</v>
      </c>
      <c r="B363" s="4">
        <v>177</v>
      </c>
    </row>
    <row r="364" spans="1:2" x14ac:dyDescent="0.2">
      <c r="A364" s="3" t="s">
        <v>1772</v>
      </c>
      <c r="B364" s="4">
        <v>41</v>
      </c>
    </row>
    <row r="365" spans="1:2" x14ac:dyDescent="0.2">
      <c r="A365" s="3" t="s">
        <v>1296</v>
      </c>
      <c r="B365" s="4">
        <v>3358</v>
      </c>
    </row>
    <row r="366" spans="1:2" x14ac:dyDescent="0.2">
      <c r="A366" s="3" t="s">
        <v>503</v>
      </c>
      <c r="B366" s="4">
        <v>408</v>
      </c>
    </row>
    <row r="367" spans="1:2" x14ac:dyDescent="0.2">
      <c r="A367" s="3" t="s">
        <v>337</v>
      </c>
      <c r="B367" s="4">
        <v>7174</v>
      </c>
    </row>
    <row r="368" spans="1:2" x14ac:dyDescent="0.2">
      <c r="A368" s="3" t="s">
        <v>647</v>
      </c>
      <c r="B368" s="4">
        <v>87</v>
      </c>
    </row>
    <row r="369" spans="1:2" x14ac:dyDescent="0.2">
      <c r="A369" s="3" t="s">
        <v>220</v>
      </c>
      <c r="B369" s="4">
        <v>855</v>
      </c>
    </row>
    <row r="370" spans="1:2" x14ac:dyDescent="0.2">
      <c r="A370" s="3" t="s">
        <v>221</v>
      </c>
      <c r="B370" s="4">
        <v>588</v>
      </c>
    </row>
    <row r="371" spans="1:2" x14ac:dyDescent="0.2">
      <c r="A371" s="3" t="s">
        <v>1206</v>
      </c>
      <c r="B371" s="4">
        <v>9</v>
      </c>
    </row>
    <row r="372" spans="1:2" x14ac:dyDescent="0.2">
      <c r="A372" s="3" t="s">
        <v>517</v>
      </c>
      <c r="B372" s="4">
        <v>263</v>
      </c>
    </row>
    <row r="373" spans="1:2" x14ac:dyDescent="0.2">
      <c r="A373" s="3" t="s">
        <v>1395</v>
      </c>
      <c r="B373" s="4">
        <v>23</v>
      </c>
    </row>
    <row r="374" spans="1:2" x14ac:dyDescent="0.2">
      <c r="A374" s="3" t="s">
        <v>1654</v>
      </c>
      <c r="B374" s="4">
        <v>5167</v>
      </c>
    </row>
    <row r="375" spans="1:2" x14ac:dyDescent="0.2">
      <c r="A375" s="3" t="s">
        <v>1699</v>
      </c>
      <c r="B375" s="4">
        <v>16</v>
      </c>
    </row>
    <row r="376" spans="1:2" x14ac:dyDescent="0.2">
      <c r="A376" s="3" t="s">
        <v>532</v>
      </c>
      <c r="B376" s="4">
        <v>426</v>
      </c>
    </row>
    <row r="377" spans="1:2" x14ac:dyDescent="0.2">
      <c r="A377" s="3" t="s">
        <v>535</v>
      </c>
      <c r="B377" s="4">
        <v>607</v>
      </c>
    </row>
    <row r="378" spans="1:2" x14ac:dyDescent="0.2">
      <c r="A378" s="3" t="s">
        <v>1674</v>
      </c>
      <c r="B378" s="4">
        <v>310</v>
      </c>
    </row>
    <row r="379" spans="1:2" x14ac:dyDescent="0.2">
      <c r="A379" s="3" t="s">
        <v>1432</v>
      </c>
      <c r="B379" s="4">
        <v>1465</v>
      </c>
    </row>
    <row r="380" spans="1:2" x14ac:dyDescent="0.2">
      <c r="A380" s="3" t="s">
        <v>1227</v>
      </c>
      <c r="B380" s="4">
        <v>2898</v>
      </c>
    </row>
    <row r="381" spans="1:2" x14ac:dyDescent="0.2">
      <c r="A381" s="3" t="s">
        <v>1269</v>
      </c>
      <c r="B381" s="4">
        <v>23</v>
      </c>
    </row>
    <row r="382" spans="1:2" x14ac:dyDescent="0.2">
      <c r="A382" s="3" t="s">
        <v>375</v>
      </c>
      <c r="B382" s="4">
        <v>7</v>
      </c>
    </row>
    <row r="383" spans="1:2" x14ac:dyDescent="0.2">
      <c r="A383" s="3" t="s">
        <v>233</v>
      </c>
      <c r="B383" s="4">
        <v>34</v>
      </c>
    </row>
    <row r="384" spans="1:2" x14ac:dyDescent="0.2">
      <c r="A384" s="3" t="s">
        <v>616</v>
      </c>
      <c r="B384" s="4">
        <v>18</v>
      </c>
    </row>
    <row r="385" spans="1:2" x14ac:dyDescent="0.2">
      <c r="A385" s="3" t="s">
        <v>249</v>
      </c>
      <c r="B385" s="4">
        <v>11</v>
      </c>
    </row>
    <row r="386" spans="1:2" x14ac:dyDescent="0.2">
      <c r="A386" s="3" t="s">
        <v>1054</v>
      </c>
      <c r="B386" s="4">
        <v>6488</v>
      </c>
    </row>
    <row r="387" spans="1:2" x14ac:dyDescent="0.2">
      <c r="A387" s="3" t="s">
        <v>1502</v>
      </c>
      <c r="B387" s="4">
        <v>4276</v>
      </c>
    </row>
    <row r="388" spans="1:2" x14ac:dyDescent="0.2">
      <c r="A388" s="3" t="s">
        <v>1382</v>
      </c>
      <c r="B388" s="4">
        <v>7</v>
      </c>
    </row>
    <row r="389" spans="1:2" x14ac:dyDescent="0.2">
      <c r="A389" s="3" t="s">
        <v>1070</v>
      </c>
      <c r="B389" s="4">
        <v>231</v>
      </c>
    </row>
    <row r="390" spans="1:2" x14ac:dyDescent="0.2">
      <c r="A390" s="3" t="s">
        <v>765</v>
      </c>
      <c r="B390" s="4">
        <v>802</v>
      </c>
    </row>
    <row r="391" spans="1:2" x14ac:dyDescent="0.2">
      <c r="A391" s="3" t="s">
        <v>118</v>
      </c>
      <c r="B391" s="4">
        <v>48</v>
      </c>
    </row>
    <row r="392" spans="1:2" x14ac:dyDescent="0.2">
      <c r="A392" s="3" t="s">
        <v>1369</v>
      </c>
      <c r="B392" s="4">
        <v>69</v>
      </c>
    </row>
    <row r="393" spans="1:2" x14ac:dyDescent="0.2">
      <c r="A393" s="3" t="s">
        <v>1444</v>
      </c>
      <c r="B393" s="4">
        <v>411</v>
      </c>
    </row>
    <row r="394" spans="1:2" x14ac:dyDescent="0.2">
      <c r="A394" s="3" t="s">
        <v>547</v>
      </c>
      <c r="B394" s="4">
        <v>2083</v>
      </c>
    </row>
    <row r="395" spans="1:2" x14ac:dyDescent="0.2">
      <c r="A395" s="3" t="s">
        <v>564</v>
      </c>
      <c r="B395" s="4">
        <v>1754</v>
      </c>
    </row>
    <row r="396" spans="1:2" x14ac:dyDescent="0.2">
      <c r="A396" s="3" t="s">
        <v>791</v>
      </c>
      <c r="B396" s="4">
        <v>12</v>
      </c>
    </row>
    <row r="397" spans="1:2" x14ac:dyDescent="0.2">
      <c r="A397" s="3" t="s">
        <v>1561</v>
      </c>
      <c r="B397" s="4">
        <v>69</v>
      </c>
    </row>
    <row r="398" spans="1:2" x14ac:dyDescent="0.2">
      <c r="A398" s="3" t="s">
        <v>1102</v>
      </c>
      <c r="B398" s="4">
        <v>21</v>
      </c>
    </row>
    <row r="399" spans="1:2" x14ac:dyDescent="0.2">
      <c r="A399" s="3" t="s">
        <v>146</v>
      </c>
      <c r="B399" s="4">
        <v>18156</v>
      </c>
    </row>
    <row r="400" spans="1:2" x14ac:dyDescent="0.2">
      <c r="A400" s="3" t="s">
        <v>376</v>
      </c>
      <c r="B400" s="4">
        <v>9</v>
      </c>
    </row>
    <row r="401" spans="1:2" x14ac:dyDescent="0.2">
      <c r="A401" s="3" t="s">
        <v>1080</v>
      </c>
      <c r="B401" s="4">
        <v>139</v>
      </c>
    </row>
    <row r="402" spans="1:2" x14ac:dyDescent="0.2">
      <c r="A402" s="3" t="s">
        <v>186</v>
      </c>
      <c r="B402" s="4">
        <v>100</v>
      </c>
    </row>
    <row r="403" spans="1:2" x14ac:dyDescent="0.2">
      <c r="A403" s="3" t="s">
        <v>1449</v>
      </c>
      <c r="B403" s="4">
        <v>4</v>
      </c>
    </row>
    <row r="404" spans="1:2" x14ac:dyDescent="0.2">
      <c r="A404" s="3" t="s">
        <v>1088</v>
      </c>
      <c r="B404" s="4">
        <v>33</v>
      </c>
    </row>
    <row r="405" spans="1:2" x14ac:dyDescent="0.2">
      <c r="A405" s="3" t="s">
        <v>217</v>
      </c>
      <c r="B405" s="4">
        <v>1706</v>
      </c>
    </row>
    <row r="406" spans="1:2" x14ac:dyDescent="0.2">
      <c r="A406" s="3" t="s">
        <v>838</v>
      </c>
      <c r="B406" s="4">
        <v>1158</v>
      </c>
    </row>
    <row r="407" spans="1:2" x14ac:dyDescent="0.2">
      <c r="A407" s="3" t="s">
        <v>612</v>
      </c>
      <c r="B407" s="4">
        <v>35</v>
      </c>
    </row>
    <row r="408" spans="1:2" x14ac:dyDescent="0.2">
      <c r="A408" s="3" t="s">
        <v>8024</v>
      </c>
      <c r="B408" s="4">
        <v>1</v>
      </c>
    </row>
    <row r="409" spans="1:2" x14ac:dyDescent="0.2">
      <c r="A409" s="12" t="s">
        <v>5672</v>
      </c>
      <c r="B409" s="4">
        <v>1</v>
      </c>
    </row>
    <row r="410" spans="1:2" x14ac:dyDescent="0.2">
      <c r="A410" s="3" t="s">
        <v>583</v>
      </c>
      <c r="B410" s="4">
        <v>2405</v>
      </c>
    </row>
    <row r="411" spans="1:2" x14ac:dyDescent="0.2">
      <c r="A411" s="3" t="s">
        <v>1818</v>
      </c>
      <c r="B411" s="4">
        <v>2</v>
      </c>
    </row>
    <row r="412" spans="1:2" x14ac:dyDescent="0.2">
      <c r="A412" s="3" t="s">
        <v>1396</v>
      </c>
      <c r="B412" s="4">
        <v>30</v>
      </c>
    </row>
    <row r="413" spans="1:2" x14ac:dyDescent="0.2">
      <c r="A413" s="3" t="s">
        <v>958</v>
      </c>
      <c r="B413" s="4">
        <v>44</v>
      </c>
    </row>
    <row r="414" spans="1:2" x14ac:dyDescent="0.2">
      <c r="A414" s="3" t="s">
        <v>1470</v>
      </c>
      <c r="B414" s="4">
        <v>6954</v>
      </c>
    </row>
    <row r="415" spans="1:2" x14ac:dyDescent="0.2">
      <c r="A415" s="3" t="s">
        <v>599</v>
      </c>
      <c r="B415" s="4">
        <v>308</v>
      </c>
    </row>
    <row r="416" spans="1:2" x14ac:dyDescent="0.2">
      <c r="A416" s="3" t="s">
        <v>22</v>
      </c>
      <c r="B416" s="4">
        <v>46</v>
      </c>
    </row>
    <row r="417" spans="1:2" x14ac:dyDescent="0.2">
      <c r="A417" s="3" t="s">
        <v>758</v>
      </c>
      <c r="B417" s="4">
        <v>1226</v>
      </c>
    </row>
    <row r="418" spans="1:2" x14ac:dyDescent="0.2">
      <c r="A418" s="3" t="s">
        <v>478</v>
      </c>
      <c r="B418" s="4">
        <v>3</v>
      </c>
    </row>
    <row r="419" spans="1:2" x14ac:dyDescent="0.2">
      <c r="A419" s="3" t="s">
        <v>1736</v>
      </c>
      <c r="B419" s="4">
        <v>2</v>
      </c>
    </row>
    <row r="420" spans="1:2" x14ac:dyDescent="0.2">
      <c r="A420" s="3" t="s">
        <v>1549</v>
      </c>
      <c r="B420" s="4">
        <v>23</v>
      </c>
    </row>
    <row r="421" spans="1:2" x14ac:dyDescent="0.2">
      <c r="A421" s="3" t="s">
        <v>1000</v>
      </c>
      <c r="B421" s="4">
        <v>49</v>
      </c>
    </row>
    <row r="422" spans="1:2" x14ac:dyDescent="0.2">
      <c r="A422" s="3" t="s">
        <v>1060</v>
      </c>
      <c r="B422" s="4">
        <v>5767</v>
      </c>
    </row>
    <row r="423" spans="1:2" x14ac:dyDescent="0.2">
      <c r="A423" s="3" t="s">
        <v>988</v>
      </c>
      <c r="B423" s="4">
        <v>22</v>
      </c>
    </row>
    <row r="424" spans="1:2" x14ac:dyDescent="0.2">
      <c r="A424" s="3" t="s">
        <v>1397</v>
      </c>
      <c r="B424" s="4">
        <v>46</v>
      </c>
    </row>
    <row r="425" spans="1:2" x14ac:dyDescent="0.2">
      <c r="A425" s="3" t="s">
        <v>1753</v>
      </c>
      <c r="B425" s="4">
        <v>20</v>
      </c>
    </row>
    <row r="426" spans="1:2" x14ac:dyDescent="0.2">
      <c r="A426" s="3" t="s">
        <v>1557</v>
      </c>
      <c r="B426" s="4">
        <v>215</v>
      </c>
    </row>
    <row r="427" spans="1:2" x14ac:dyDescent="0.2">
      <c r="A427" s="3" t="s">
        <v>1287</v>
      </c>
      <c r="B427" s="4">
        <v>114</v>
      </c>
    </row>
    <row r="428" spans="1:2" x14ac:dyDescent="0.2">
      <c r="A428" s="3" t="s">
        <v>606</v>
      </c>
      <c r="B428" s="4">
        <v>206</v>
      </c>
    </row>
    <row r="429" spans="1:2" x14ac:dyDescent="0.2">
      <c r="A429" s="3" t="s">
        <v>869</v>
      </c>
      <c r="B429" s="4">
        <v>11924</v>
      </c>
    </row>
    <row r="430" spans="1:2" x14ac:dyDescent="0.2">
      <c r="A430" s="3" t="s">
        <v>1025</v>
      </c>
      <c r="B430" s="4">
        <v>12</v>
      </c>
    </row>
    <row r="431" spans="1:2" x14ac:dyDescent="0.2">
      <c r="A431" s="3" t="s">
        <v>269</v>
      </c>
      <c r="B431" s="4">
        <v>5475</v>
      </c>
    </row>
    <row r="432" spans="1:2" x14ac:dyDescent="0.2">
      <c r="A432" s="3" t="s">
        <v>1737</v>
      </c>
      <c r="B432" s="4">
        <v>95</v>
      </c>
    </row>
    <row r="433" spans="1:2" x14ac:dyDescent="0.2">
      <c r="A433" s="3" t="s">
        <v>1675</v>
      </c>
      <c r="B433" s="4">
        <v>34</v>
      </c>
    </row>
    <row r="434" spans="1:2" x14ac:dyDescent="0.2">
      <c r="A434" s="3" t="s">
        <v>377</v>
      </c>
      <c r="B434" s="4">
        <v>3</v>
      </c>
    </row>
    <row r="435" spans="1:2" x14ac:dyDescent="0.2">
      <c r="A435" s="3" t="s">
        <v>1623</v>
      </c>
      <c r="B435" s="4">
        <v>16</v>
      </c>
    </row>
    <row r="436" spans="1:2" x14ac:dyDescent="0.2">
      <c r="A436" s="3" t="s">
        <v>1244</v>
      </c>
      <c r="B436" s="4">
        <v>437</v>
      </c>
    </row>
    <row r="437" spans="1:2" x14ac:dyDescent="0.2">
      <c r="A437" s="3" t="s">
        <v>270</v>
      </c>
      <c r="B437" s="4">
        <v>98</v>
      </c>
    </row>
    <row r="438" spans="1:2" x14ac:dyDescent="0.2">
      <c r="A438" s="3" t="s">
        <v>119</v>
      </c>
      <c r="B438" s="4">
        <v>38</v>
      </c>
    </row>
    <row r="439" spans="1:2" x14ac:dyDescent="0.2">
      <c r="A439" s="3" t="s">
        <v>1710</v>
      </c>
      <c r="B439" s="4">
        <v>28</v>
      </c>
    </row>
    <row r="440" spans="1:2" x14ac:dyDescent="0.2">
      <c r="A440" s="3" t="s">
        <v>167</v>
      </c>
      <c r="B440" s="4">
        <v>66</v>
      </c>
    </row>
    <row r="441" spans="1:2" x14ac:dyDescent="0.2">
      <c r="A441" s="3" t="s">
        <v>1333</v>
      </c>
      <c r="B441" s="4">
        <v>32</v>
      </c>
    </row>
    <row r="442" spans="1:2" x14ac:dyDescent="0.2">
      <c r="A442" s="3" t="s">
        <v>250</v>
      </c>
      <c r="B442" s="4">
        <v>3259</v>
      </c>
    </row>
    <row r="443" spans="1:2" x14ac:dyDescent="0.2">
      <c r="A443" s="3" t="s">
        <v>326</v>
      </c>
      <c r="B443" s="4">
        <v>3403</v>
      </c>
    </row>
    <row r="444" spans="1:2" x14ac:dyDescent="0.2">
      <c r="A444" s="3" t="s">
        <v>368</v>
      </c>
      <c r="B444" s="4">
        <v>589</v>
      </c>
    </row>
    <row r="445" spans="1:2" x14ac:dyDescent="0.2">
      <c r="A445" s="3" t="s">
        <v>766</v>
      </c>
      <c r="B445" s="4">
        <v>23</v>
      </c>
    </row>
    <row r="446" spans="1:2" x14ac:dyDescent="0.2">
      <c r="A446" s="3" t="s">
        <v>505</v>
      </c>
      <c r="B446" s="4">
        <v>9</v>
      </c>
    </row>
    <row r="447" spans="1:2" x14ac:dyDescent="0.2">
      <c r="A447" s="3" t="s">
        <v>626</v>
      </c>
      <c r="B447" s="4">
        <v>6015</v>
      </c>
    </row>
    <row r="448" spans="1:2" x14ac:dyDescent="0.2">
      <c r="A448" s="3" t="s">
        <v>1577</v>
      </c>
      <c r="B448" s="4">
        <v>4</v>
      </c>
    </row>
    <row r="449" spans="1:2" x14ac:dyDescent="0.2">
      <c r="A449" s="3" t="s">
        <v>648</v>
      </c>
      <c r="B449" s="4">
        <v>31</v>
      </c>
    </row>
    <row r="450" spans="1:2" x14ac:dyDescent="0.2">
      <c r="A450" s="3" t="s">
        <v>1235</v>
      </c>
      <c r="B450" s="4">
        <v>3</v>
      </c>
    </row>
    <row r="451" spans="1:2" x14ac:dyDescent="0.2">
      <c r="A451" s="3" t="s">
        <v>378</v>
      </c>
      <c r="B451" s="4">
        <v>6</v>
      </c>
    </row>
    <row r="452" spans="1:2" x14ac:dyDescent="0.2">
      <c r="A452" s="3" t="s">
        <v>1273</v>
      </c>
      <c r="B452" s="4">
        <v>53</v>
      </c>
    </row>
    <row r="453" spans="1:2" x14ac:dyDescent="0.2">
      <c r="A453" s="3" t="s">
        <v>1026</v>
      </c>
      <c r="B453" s="4">
        <v>13</v>
      </c>
    </row>
    <row r="454" spans="1:2" x14ac:dyDescent="0.2">
      <c r="A454" s="3" t="s">
        <v>1360</v>
      </c>
      <c r="B454" s="4">
        <v>6502</v>
      </c>
    </row>
    <row r="455" spans="1:2" x14ac:dyDescent="0.2">
      <c r="A455" s="3" t="s">
        <v>1365</v>
      </c>
      <c r="B455" s="4">
        <v>174</v>
      </c>
    </row>
    <row r="456" spans="1:2" x14ac:dyDescent="0.2">
      <c r="A456" s="3" t="s">
        <v>479</v>
      </c>
      <c r="B456" s="4">
        <v>22</v>
      </c>
    </row>
    <row r="457" spans="1:2" x14ac:dyDescent="0.2">
      <c r="A457" s="3" t="s">
        <v>1419</v>
      </c>
      <c r="B457" s="4">
        <v>221</v>
      </c>
    </row>
    <row r="458" spans="1:2" x14ac:dyDescent="0.2">
      <c r="A458" s="3" t="s">
        <v>1585</v>
      </c>
      <c r="B458" s="4">
        <v>7072</v>
      </c>
    </row>
    <row r="459" spans="1:2" x14ac:dyDescent="0.2">
      <c r="A459" s="3" t="s">
        <v>1688</v>
      </c>
      <c r="B459" s="4">
        <v>28</v>
      </c>
    </row>
    <row r="460" spans="1:2" x14ac:dyDescent="0.2">
      <c r="A460" s="3" t="s">
        <v>379</v>
      </c>
      <c r="B460" s="4">
        <v>18</v>
      </c>
    </row>
    <row r="461" spans="1:2" x14ac:dyDescent="0.2">
      <c r="A461" s="3" t="s">
        <v>1103</v>
      </c>
      <c r="B461" s="4">
        <v>97</v>
      </c>
    </row>
    <row r="462" spans="1:2" x14ac:dyDescent="0.2">
      <c r="A462" s="3" t="s">
        <v>536</v>
      </c>
      <c r="B462" s="4">
        <v>6586</v>
      </c>
    </row>
    <row r="463" spans="1:2" x14ac:dyDescent="0.2">
      <c r="A463" s="3" t="s">
        <v>142</v>
      </c>
      <c r="B463" s="4">
        <v>2605</v>
      </c>
    </row>
    <row r="464" spans="1:2" x14ac:dyDescent="0.2">
      <c r="A464" s="3" t="s">
        <v>865</v>
      </c>
      <c r="B464" s="4">
        <v>3379</v>
      </c>
    </row>
    <row r="465" spans="1:2" x14ac:dyDescent="0.2">
      <c r="A465" s="3" t="s">
        <v>452</v>
      </c>
      <c r="B465" s="4">
        <v>29</v>
      </c>
    </row>
    <row r="466" spans="1:2" x14ac:dyDescent="0.2">
      <c r="A466" s="3" t="s">
        <v>1645</v>
      </c>
      <c r="B466" s="4">
        <v>4262</v>
      </c>
    </row>
    <row r="467" spans="1:2" x14ac:dyDescent="0.2">
      <c r="A467" s="3" t="s">
        <v>222</v>
      </c>
      <c r="B467" s="4">
        <v>18</v>
      </c>
    </row>
    <row r="468" spans="1:2" x14ac:dyDescent="0.2">
      <c r="A468" s="3" t="s">
        <v>1344</v>
      </c>
      <c r="B468" s="4">
        <v>18</v>
      </c>
    </row>
    <row r="469" spans="1:2" x14ac:dyDescent="0.2">
      <c r="A469" s="3" t="s">
        <v>1682</v>
      </c>
      <c r="B469" s="4">
        <v>7</v>
      </c>
    </row>
    <row r="470" spans="1:2" x14ac:dyDescent="0.2">
      <c r="A470" s="3" t="s">
        <v>338</v>
      </c>
      <c r="B470" s="4">
        <v>88</v>
      </c>
    </row>
    <row r="471" spans="1:2" x14ac:dyDescent="0.2">
      <c r="A471" s="3" t="s">
        <v>49</v>
      </c>
      <c r="B471" s="4">
        <v>303</v>
      </c>
    </row>
    <row r="472" spans="1:2" x14ac:dyDescent="0.2">
      <c r="A472" s="3" t="s">
        <v>1519</v>
      </c>
      <c r="B472" s="4">
        <v>16962</v>
      </c>
    </row>
    <row r="473" spans="1:2" x14ac:dyDescent="0.2">
      <c r="A473" s="3" t="s">
        <v>767</v>
      </c>
      <c r="B473" s="4">
        <v>16</v>
      </c>
    </row>
    <row r="474" spans="1:2" x14ac:dyDescent="0.2">
      <c r="A474" s="3" t="s">
        <v>147</v>
      </c>
      <c r="B474" s="4">
        <v>2367</v>
      </c>
    </row>
    <row r="475" spans="1:2" x14ac:dyDescent="0.2">
      <c r="A475" s="3" t="s">
        <v>904</v>
      </c>
      <c r="B475" s="4">
        <v>10</v>
      </c>
    </row>
    <row r="476" spans="1:2" x14ac:dyDescent="0.2">
      <c r="A476" s="3" t="s">
        <v>11</v>
      </c>
      <c r="B476" s="4">
        <v>222</v>
      </c>
    </row>
    <row r="477" spans="1:2" x14ac:dyDescent="0.2">
      <c r="A477" s="3" t="s">
        <v>349</v>
      </c>
      <c r="B477" s="4">
        <v>107</v>
      </c>
    </row>
    <row r="478" spans="1:2" x14ac:dyDescent="0.2">
      <c r="A478" s="3" t="s">
        <v>768</v>
      </c>
      <c r="B478" s="4">
        <v>12</v>
      </c>
    </row>
    <row r="479" spans="1:2" x14ac:dyDescent="0.2">
      <c r="A479" s="3" t="s">
        <v>769</v>
      </c>
      <c r="B479" s="4">
        <v>6</v>
      </c>
    </row>
    <row r="480" spans="1:2" x14ac:dyDescent="0.2">
      <c r="A480" s="3" t="s">
        <v>1055</v>
      </c>
      <c r="B480" s="4">
        <v>4771</v>
      </c>
    </row>
    <row r="481" spans="1:2" x14ac:dyDescent="0.2">
      <c r="A481" s="3" t="s">
        <v>639</v>
      </c>
      <c r="B481" s="4">
        <v>1495</v>
      </c>
    </row>
    <row r="482" spans="1:2" x14ac:dyDescent="0.2">
      <c r="A482" s="3" t="s">
        <v>621</v>
      </c>
      <c r="B482" s="4">
        <v>19</v>
      </c>
    </row>
    <row r="483" spans="1:2" x14ac:dyDescent="0.2">
      <c r="A483" s="3" t="s">
        <v>947</v>
      </c>
      <c r="B483" s="4">
        <v>23</v>
      </c>
    </row>
    <row r="484" spans="1:2" x14ac:dyDescent="0.2">
      <c r="A484" s="3" t="s">
        <v>668</v>
      </c>
      <c r="B484" s="4">
        <v>1785</v>
      </c>
    </row>
    <row r="485" spans="1:2" x14ac:dyDescent="0.2">
      <c r="A485" s="3" t="s">
        <v>670</v>
      </c>
      <c r="B485" s="4">
        <v>13</v>
      </c>
    </row>
    <row r="486" spans="1:2" x14ac:dyDescent="0.2">
      <c r="A486" s="3" t="s">
        <v>1245</v>
      </c>
      <c r="B486" s="4">
        <v>44</v>
      </c>
    </row>
    <row r="487" spans="1:2" x14ac:dyDescent="0.2">
      <c r="A487" s="3" t="s">
        <v>1056</v>
      </c>
      <c r="B487" s="4">
        <v>4948</v>
      </c>
    </row>
    <row r="488" spans="1:2" x14ac:dyDescent="0.2">
      <c r="A488" s="3" t="s">
        <v>537</v>
      </c>
      <c r="B488" s="4">
        <v>190</v>
      </c>
    </row>
    <row r="489" spans="1:2" x14ac:dyDescent="0.2">
      <c r="A489" s="3" t="s">
        <v>321</v>
      </c>
      <c r="B489" s="4">
        <v>3155</v>
      </c>
    </row>
    <row r="490" spans="1:2" x14ac:dyDescent="0.2">
      <c r="A490" s="3" t="s">
        <v>905</v>
      </c>
      <c r="B490" s="4">
        <v>3</v>
      </c>
    </row>
    <row r="491" spans="1:2" x14ac:dyDescent="0.2">
      <c r="A491" s="3" t="s">
        <v>1817</v>
      </c>
      <c r="B491" s="4">
        <v>1</v>
      </c>
    </row>
    <row r="492" spans="1:2" x14ac:dyDescent="0.2">
      <c r="A492" s="3" t="s">
        <v>1803</v>
      </c>
      <c r="B492" s="4">
        <v>3</v>
      </c>
    </row>
    <row r="493" spans="1:2" x14ac:dyDescent="0.2">
      <c r="A493" s="3" t="s">
        <v>565</v>
      </c>
      <c r="B493" s="4">
        <v>438</v>
      </c>
    </row>
    <row r="494" spans="1:2" x14ac:dyDescent="0.2">
      <c r="A494" s="3" t="s">
        <v>305</v>
      </c>
      <c r="B494" s="4">
        <v>6410</v>
      </c>
    </row>
    <row r="495" spans="1:2" x14ac:dyDescent="0.2">
      <c r="A495" s="3" t="s">
        <v>1796</v>
      </c>
      <c r="B495" s="4">
        <v>1</v>
      </c>
    </row>
    <row r="496" spans="1:2" x14ac:dyDescent="0.2">
      <c r="A496" s="3" t="s">
        <v>120</v>
      </c>
      <c r="B496" s="4">
        <v>237</v>
      </c>
    </row>
    <row r="497" spans="1:2" x14ac:dyDescent="0.2">
      <c r="A497" s="3" t="s">
        <v>1370</v>
      </c>
      <c r="B497" s="4">
        <v>63</v>
      </c>
    </row>
    <row r="498" spans="1:2" x14ac:dyDescent="0.2">
      <c r="A498" s="3" t="s">
        <v>906</v>
      </c>
      <c r="B498" s="4">
        <v>1</v>
      </c>
    </row>
    <row r="499" spans="1:2" x14ac:dyDescent="0.2">
      <c r="A499" s="3" t="s">
        <v>339</v>
      </c>
      <c r="B499" s="4">
        <v>28</v>
      </c>
    </row>
    <row r="500" spans="1:2" x14ac:dyDescent="0.2">
      <c r="A500" s="3" t="s">
        <v>80</v>
      </c>
      <c r="B500" s="4">
        <v>1417</v>
      </c>
    </row>
    <row r="501" spans="1:2" x14ac:dyDescent="0.2">
      <c r="A501" s="3" t="s">
        <v>883</v>
      </c>
      <c r="B501" s="4">
        <v>9950</v>
      </c>
    </row>
    <row r="502" spans="1:2" x14ac:dyDescent="0.2">
      <c r="A502" s="3" t="s">
        <v>94</v>
      </c>
      <c r="B502" s="4">
        <v>12</v>
      </c>
    </row>
    <row r="503" spans="1:2" x14ac:dyDescent="0.2">
      <c r="A503" s="3" t="s">
        <v>1450</v>
      </c>
      <c r="B503" s="4">
        <v>2</v>
      </c>
    </row>
    <row r="504" spans="1:2" x14ac:dyDescent="0.2">
      <c r="A504" s="3" t="s">
        <v>472</v>
      </c>
      <c r="B504" s="4">
        <v>232</v>
      </c>
    </row>
    <row r="505" spans="1:2" x14ac:dyDescent="0.2">
      <c r="A505" s="3" t="s">
        <v>1822</v>
      </c>
      <c r="B505" s="4">
        <v>3</v>
      </c>
    </row>
    <row r="506" spans="1:2" x14ac:dyDescent="0.2">
      <c r="A506" s="3" t="s">
        <v>675</v>
      </c>
      <c r="B506" s="4">
        <v>7324</v>
      </c>
    </row>
    <row r="507" spans="1:2" x14ac:dyDescent="0.2">
      <c r="A507" s="3" t="s">
        <v>1826</v>
      </c>
      <c r="B507" s="4">
        <v>1</v>
      </c>
    </row>
    <row r="508" spans="1:2" x14ac:dyDescent="0.2">
      <c r="A508" s="3" t="s">
        <v>1246</v>
      </c>
      <c r="B508" s="4">
        <v>953</v>
      </c>
    </row>
    <row r="509" spans="1:2" x14ac:dyDescent="0.2">
      <c r="A509" s="3" t="s">
        <v>1172</v>
      </c>
      <c r="B509" s="4">
        <v>7</v>
      </c>
    </row>
    <row r="510" spans="1:2" x14ac:dyDescent="0.2">
      <c r="A510" s="3" t="s">
        <v>692</v>
      </c>
      <c r="B510" s="4">
        <v>629</v>
      </c>
    </row>
    <row r="511" spans="1:2" x14ac:dyDescent="0.2">
      <c r="A511" s="3" t="s">
        <v>1198</v>
      </c>
      <c r="B511" s="4">
        <v>39</v>
      </c>
    </row>
    <row r="512" spans="1:2" x14ac:dyDescent="0.2">
      <c r="A512" s="3" t="s">
        <v>849</v>
      </c>
      <c r="B512" s="4">
        <v>81</v>
      </c>
    </row>
    <row r="513" spans="1:2" x14ac:dyDescent="0.2">
      <c r="A513" s="3" t="s">
        <v>929</v>
      </c>
      <c r="B513" s="4">
        <v>2</v>
      </c>
    </row>
    <row r="514" spans="1:2" x14ac:dyDescent="0.2">
      <c r="A514" s="3" t="s">
        <v>1420</v>
      </c>
      <c r="B514" s="4">
        <v>186</v>
      </c>
    </row>
    <row r="515" spans="1:2" x14ac:dyDescent="0.2">
      <c r="A515" s="3" t="s">
        <v>1578</v>
      </c>
      <c r="B515" s="4">
        <v>34</v>
      </c>
    </row>
    <row r="516" spans="1:2" x14ac:dyDescent="0.2">
      <c r="A516" s="3" t="s">
        <v>1110</v>
      </c>
      <c r="B516" s="4">
        <v>92</v>
      </c>
    </row>
    <row r="517" spans="1:2" x14ac:dyDescent="0.2">
      <c r="A517" s="3" t="s">
        <v>566</v>
      </c>
      <c r="B517" s="4">
        <v>10</v>
      </c>
    </row>
    <row r="518" spans="1:2" x14ac:dyDescent="0.2">
      <c r="A518" s="3" t="s">
        <v>340</v>
      </c>
      <c r="B518" s="4">
        <v>1806</v>
      </c>
    </row>
    <row r="519" spans="1:2" x14ac:dyDescent="0.2">
      <c r="A519" s="3" t="s">
        <v>271</v>
      </c>
      <c r="B519" s="4">
        <v>3162</v>
      </c>
    </row>
    <row r="520" spans="1:2" x14ac:dyDescent="0.2">
      <c r="A520" s="3" t="s">
        <v>770</v>
      </c>
      <c r="B520" s="4">
        <v>52</v>
      </c>
    </row>
    <row r="521" spans="1:2" x14ac:dyDescent="0.2">
      <c r="A521" s="3" t="s">
        <v>753</v>
      </c>
      <c r="B521" s="4">
        <v>2322</v>
      </c>
    </row>
    <row r="522" spans="1:2" x14ac:dyDescent="0.2">
      <c r="A522" s="3" t="s">
        <v>1754</v>
      </c>
      <c r="B522" s="4">
        <v>13</v>
      </c>
    </row>
    <row r="523" spans="1:2" x14ac:dyDescent="0.2">
      <c r="A523" s="3" t="s">
        <v>1738</v>
      </c>
      <c r="B523" s="4">
        <v>50</v>
      </c>
    </row>
    <row r="524" spans="1:2" x14ac:dyDescent="0.2">
      <c r="A524" s="3" t="s">
        <v>649</v>
      </c>
      <c r="B524" s="4">
        <v>224</v>
      </c>
    </row>
    <row r="525" spans="1:2" x14ac:dyDescent="0.2">
      <c r="A525" s="3" t="s">
        <v>631</v>
      </c>
      <c r="B525" s="4">
        <v>187</v>
      </c>
    </row>
    <row r="526" spans="1:2" x14ac:dyDescent="0.2">
      <c r="A526" s="3" t="s">
        <v>1526</v>
      </c>
      <c r="B526" s="4">
        <v>2415</v>
      </c>
    </row>
    <row r="527" spans="1:2" x14ac:dyDescent="0.2">
      <c r="A527" s="3" t="s">
        <v>1773</v>
      </c>
      <c r="B527" s="4">
        <v>45</v>
      </c>
    </row>
    <row r="528" spans="1:2" x14ac:dyDescent="0.2">
      <c r="A528" s="3" t="s">
        <v>1689</v>
      </c>
      <c r="B528" s="4">
        <v>19</v>
      </c>
    </row>
    <row r="529" spans="1:2" x14ac:dyDescent="0.2">
      <c r="A529" s="3" t="s">
        <v>1597</v>
      </c>
      <c r="B529" s="4">
        <v>34</v>
      </c>
    </row>
    <row r="530" spans="1:2" x14ac:dyDescent="0.2">
      <c r="A530" s="3" t="s">
        <v>223</v>
      </c>
      <c r="B530" s="4">
        <v>3</v>
      </c>
    </row>
    <row r="531" spans="1:2" x14ac:dyDescent="0.2">
      <c r="A531" s="3" t="s">
        <v>683</v>
      </c>
      <c r="B531" s="4">
        <v>724</v>
      </c>
    </row>
    <row r="532" spans="1:2" x14ac:dyDescent="0.2">
      <c r="A532" s="3" t="s">
        <v>693</v>
      </c>
      <c r="B532" s="4">
        <v>74</v>
      </c>
    </row>
    <row r="533" spans="1:2" x14ac:dyDescent="0.2">
      <c r="A533" s="3" t="s">
        <v>1655</v>
      </c>
      <c r="B533" s="4">
        <v>5986</v>
      </c>
    </row>
    <row r="534" spans="1:2" x14ac:dyDescent="0.2">
      <c r="A534" s="3" t="s">
        <v>38</v>
      </c>
      <c r="B534" s="4">
        <v>907</v>
      </c>
    </row>
    <row r="535" spans="1:2" x14ac:dyDescent="0.2">
      <c r="A535" s="3" t="s">
        <v>1213</v>
      </c>
      <c r="B535" s="4">
        <v>2251</v>
      </c>
    </row>
    <row r="536" spans="1:2" x14ac:dyDescent="0.2">
      <c r="A536" s="3" t="s">
        <v>251</v>
      </c>
      <c r="B536" s="4">
        <v>2240</v>
      </c>
    </row>
    <row r="537" spans="1:2" x14ac:dyDescent="0.2">
      <c r="A537" s="3" t="s">
        <v>584</v>
      </c>
      <c r="B537" s="4">
        <v>45</v>
      </c>
    </row>
    <row r="538" spans="1:2" x14ac:dyDescent="0.2">
      <c r="A538" s="3" t="s">
        <v>1722</v>
      </c>
      <c r="B538" s="4">
        <v>20</v>
      </c>
    </row>
    <row r="539" spans="1:2" x14ac:dyDescent="0.2">
      <c r="A539" s="3" t="s">
        <v>1490</v>
      </c>
      <c r="B539" s="4">
        <v>1347</v>
      </c>
    </row>
    <row r="540" spans="1:2" x14ac:dyDescent="0.2">
      <c r="A540" s="3" t="s">
        <v>759</v>
      </c>
      <c r="B540" s="4">
        <v>711</v>
      </c>
    </row>
    <row r="541" spans="1:2" x14ac:dyDescent="0.2">
      <c r="A541" s="3" t="s">
        <v>202</v>
      </c>
      <c r="B541" s="4">
        <v>87</v>
      </c>
    </row>
    <row r="542" spans="1:2" x14ac:dyDescent="0.2">
      <c r="A542" s="3" t="s">
        <v>1089</v>
      </c>
      <c r="B542" s="4">
        <v>75</v>
      </c>
    </row>
    <row r="543" spans="1:2" x14ac:dyDescent="0.2">
      <c r="A543" s="3" t="s">
        <v>1598</v>
      </c>
      <c r="B543" s="4">
        <v>24</v>
      </c>
    </row>
    <row r="544" spans="1:2" x14ac:dyDescent="0.2">
      <c r="A544" s="3" t="s">
        <v>1656</v>
      </c>
      <c r="B544" s="4">
        <v>1271</v>
      </c>
    </row>
    <row r="545" spans="1:2" x14ac:dyDescent="0.2">
      <c r="A545" s="3" t="s">
        <v>121</v>
      </c>
      <c r="B545" s="4">
        <v>343</v>
      </c>
    </row>
    <row r="546" spans="1:2" x14ac:dyDescent="0.2">
      <c r="A546" s="3" t="s">
        <v>712</v>
      </c>
      <c r="B546" s="4">
        <v>333</v>
      </c>
    </row>
    <row r="547" spans="1:2" x14ac:dyDescent="0.2">
      <c r="A547" s="3" t="s">
        <v>23</v>
      </c>
      <c r="B547" s="4">
        <v>26</v>
      </c>
    </row>
    <row r="548" spans="1:2" x14ac:dyDescent="0.2">
      <c r="A548" s="3" t="s">
        <v>1414</v>
      </c>
      <c r="B548" s="4">
        <v>4451</v>
      </c>
    </row>
    <row r="549" spans="1:2" x14ac:dyDescent="0.2">
      <c r="A549" s="3" t="s">
        <v>39</v>
      </c>
      <c r="B549" s="4">
        <v>237</v>
      </c>
    </row>
    <row r="550" spans="1:2" x14ac:dyDescent="0.2">
      <c r="A550" s="3" t="s">
        <v>506</v>
      </c>
      <c r="B550" s="4">
        <v>28</v>
      </c>
    </row>
    <row r="551" spans="1:2" x14ac:dyDescent="0.2">
      <c r="A551" s="3" t="s">
        <v>728</v>
      </c>
      <c r="B551" s="4">
        <v>381</v>
      </c>
    </row>
    <row r="552" spans="1:2" x14ac:dyDescent="0.2">
      <c r="A552" s="3" t="s">
        <v>1145</v>
      </c>
      <c r="B552" s="4">
        <v>11</v>
      </c>
    </row>
    <row r="553" spans="1:2" x14ac:dyDescent="0.2">
      <c r="A553" s="3" t="s">
        <v>880</v>
      </c>
      <c r="B553" s="4">
        <v>2784</v>
      </c>
    </row>
    <row r="554" spans="1:2" x14ac:dyDescent="0.2">
      <c r="A554" s="3" t="s">
        <v>465</v>
      </c>
      <c r="B554" s="4">
        <v>21</v>
      </c>
    </row>
    <row r="555" spans="1:2" x14ac:dyDescent="0.2">
      <c r="A555" s="3" t="s">
        <v>740</v>
      </c>
      <c r="B555" s="4">
        <v>14427</v>
      </c>
    </row>
    <row r="556" spans="1:2" x14ac:dyDescent="0.2">
      <c r="A556" s="3" t="s">
        <v>122</v>
      </c>
      <c r="B556" s="4">
        <v>191</v>
      </c>
    </row>
    <row r="557" spans="1:2" x14ac:dyDescent="0.2">
      <c r="A557" s="3" t="s">
        <v>694</v>
      </c>
      <c r="B557" s="4">
        <v>24</v>
      </c>
    </row>
    <row r="558" spans="1:2" x14ac:dyDescent="0.2">
      <c r="A558" s="3" t="s">
        <v>650</v>
      </c>
      <c r="B558" s="4">
        <v>87</v>
      </c>
    </row>
    <row r="559" spans="1:2" x14ac:dyDescent="0.2">
      <c r="A559" s="3" t="s">
        <v>1315</v>
      </c>
      <c r="B559" s="4">
        <v>128</v>
      </c>
    </row>
    <row r="560" spans="1:2" x14ac:dyDescent="0.2">
      <c r="A560" s="3" t="s">
        <v>453</v>
      </c>
      <c r="B560" s="4">
        <v>303</v>
      </c>
    </row>
    <row r="561" spans="1:2" x14ac:dyDescent="0.2">
      <c r="A561" s="3" t="s">
        <v>24</v>
      </c>
      <c r="B561" s="4">
        <v>36</v>
      </c>
    </row>
    <row r="562" spans="1:2" x14ac:dyDescent="0.2">
      <c r="A562" s="3" t="s">
        <v>25</v>
      </c>
      <c r="B562" s="4">
        <v>36</v>
      </c>
    </row>
    <row r="563" spans="1:2" x14ac:dyDescent="0.2">
      <c r="A563" s="3" t="s">
        <v>195</v>
      </c>
      <c r="B563" s="4">
        <v>242</v>
      </c>
    </row>
    <row r="564" spans="1:2" x14ac:dyDescent="0.2">
      <c r="A564" s="3" t="s">
        <v>1061</v>
      </c>
      <c r="B564" s="4">
        <v>7883</v>
      </c>
    </row>
    <row r="565" spans="1:2" x14ac:dyDescent="0.2">
      <c r="A565" s="3" t="s">
        <v>1774</v>
      </c>
      <c r="B565" s="4">
        <v>31</v>
      </c>
    </row>
    <row r="566" spans="1:2" x14ac:dyDescent="0.2">
      <c r="A566" s="3" t="s">
        <v>1230</v>
      </c>
      <c r="B566" s="4">
        <v>2060</v>
      </c>
    </row>
    <row r="567" spans="1:2" x14ac:dyDescent="0.2">
      <c r="A567" s="3" t="s">
        <v>771</v>
      </c>
      <c r="B567" s="4">
        <v>252</v>
      </c>
    </row>
    <row r="568" spans="1:2" x14ac:dyDescent="0.2">
      <c r="A568" s="3" t="s">
        <v>873</v>
      </c>
      <c r="B568" s="4">
        <v>7527</v>
      </c>
    </row>
    <row r="569" spans="1:2" x14ac:dyDescent="0.2">
      <c r="A569" s="3" t="s">
        <v>494</v>
      </c>
      <c r="B569" s="4">
        <v>13</v>
      </c>
    </row>
    <row r="570" spans="1:2" x14ac:dyDescent="0.2">
      <c r="A570" s="3" t="s">
        <v>1334</v>
      </c>
      <c r="B570" s="4">
        <v>47</v>
      </c>
    </row>
    <row r="571" spans="1:2" x14ac:dyDescent="0.2">
      <c r="A571" s="3" t="s">
        <v>523</v>
      </c>
      <c r="B571" s="4">
        <v>4</v>
      </c>
    </row>
    <row r="572" spans="1:2" x14ac:dyDescent="0.2">
      <c r="A572" s="3" t="s">
        <v>369</v>
      </c>
      <c r="B572" s="4">
        <v>53</v>
      </c>
    </row>
    <row r="573" spans="1:2" x14ac:dyDescent="0.2">
      <c r="A573" s="3" t="s">
        <v>695</v>
      </c>
      <c r="B573" s="4">
        <v>126</v>
      </c>
    </row>
    <row r="574" spans="1:2" x14ac:dyDescent="0.2">
      <c r="A574" s="3" t="s">
        <v>1507</v>
      </c>
      <c r="B574" s="4">
        <v>1478</v>
      </c>
    </row>
    <row r="575" spans="1:2" x14ac:dyDescent="0.2">
      <c r="A575" s="3" t="s">
        <v>1614</v>
      </c>
      <c r="B575" s="4">
        <v>11</v>
      </c>
    </row>
    <row r="576" spans="1:2" x14ac:dyDescent="0.2">
      <c r="A576" s="3" t="s">
        <v>454</v>
      </c>
      <c r="B576" s="4">
        <v>24</v>
      </c>
    </row>
    <row r="577" spans="1:2" x14ac:dyDescent="0.2">
      <c r="A577" s="3" t="s">
        <v>1181</v>
      </c>
      <c r="B577" s="4">
        <v>25</v>
      </c>
    </row>
    <row r="578" spans="1:2" x14ac:dyDescent="0.2">
      <c r="A578" s="3" t="s">
        <v>1775</v>
      </c>
      <c r="B578" s="4">
        <v>72</v>
      </c>
    </row>
    <row r="579" spans="1:2" x14ac:dyDescent="0.2">
      <c r="A579" s="3" t="s">
        <v>1483</v>
      </c>
      <c r="B579" s="4">
        <v>3732</v>
      </c>
    </row>
    <row r="580" spans="1:2" x14ac:dyDescent="0.2">
      <c r="A580" s="3" t="s">
        <v>341</v>
      </c>
      <c r="B580" s="4">
        <v>37</v>
      </c>
    </row>
    <row r="581" spans="1:2" x14ac:dyDescent="0.2">
      <c r="A581" s="3" t="s">
        <v>889</v>
      </c>
      <c r="B581" s="4">
        <v>33</v>
      </c>
    </row>
    <row r="582" spans="1:2" x14ac:dyDescent="0.2">
      <c r="A582" s="3" t="s">
        <v>807</v>
      </c>
      <c r="B582" s="4">
        <v>791</v>
      </c>
    </row>
    <row r="583" spans="1:2" x14ac:dyDescent="0.2">
      <c r="A583" s="3" t="s">
        <v>1068</v>
      </c>
      <c r="B583" s="4">
        <v>11344</v>
      </c>
    </row>
    <row r="584" spans="1:2" x14ac:dyDescent="0.2">
      <c r="A584" s="3" t="s">
        <v>1664</v>
      </c>
      <c r="B584" s="4">
        <v>224</v>
      </c>
    </row>
    <row r="585" spans="1:2" x14ac:dyDescent="0.2">
      <c r="A585" s="3" t="s">
        <v>123</v>
      </c>
      <c r="B585" s="4">
        <v>52</v>
      </c>
    </row>
    <row r="586" spans="1:2" x14ac:dyDescent="0.2">
      <c r="A586" s="3" t="s">
        <v>1451</v>
      </c>
      <c r="B586" s="4">
        <v>2</v>
      </c>
    </row>
    <row r="587" spans="1:2" x14ac:dyDescent="0.2">
      <c r="A587" s="3" t="s">
        <v>1480</v>
      </c>
      <c r="B587" s="4">
        <v>3912</v>
      </c>
    </row>
    <row r="588" spans="1:2" x14ac:dyDescent="0.2">
      <c r="A588" s="3" t="s">
        <v>424</v>
      </c>
      <c r="B588" s="4">
        <v>8817</v>
      </c>
    </row>
    <row r="589" spans="1:2" x14ac:dyDescent="0.2">
      <c r="A589" s="3" t="s">
        <v>419</v>
      </c>
      <c r="B589" s="4">
        <v>5327</v>
      </c>
    </row>
    <row r="590" spans="1:2" x14ac:dyDescent="0.2">
      <c r="A590" s="3" t="s">
        <v>907</v>
      </c>
      <c r="B590" s="4">
        <v>1511</v>
      </c>
    </row>
    <row r="591" spans="1:2" x14ac:dyDescent="0.2">
      <c r="A591" s="3" t="s">
        <v>435</v>
      </c>
      <c r="B591" s="4">
        <v>69</v>
      </c>
    </row>
    <row r="592" spans="1:2" x14ac:dyDescent="0.2">
      <c r="A592" s="3" t="s">
        <v>81</v>
      </c>
      <c r="B592" s="4">
        <v>6809</v>
      </c>
    </row>
    <row r="593" spans="1:2" x14ac:dyDescent="0.2">
      <c r="A593" s="3" t="s">
        <v>1690</v>
      </c>
      <c r="B593" s="4">
        <v>40</v>
      </c>
    </row>
    <row r="594" spans="1:2" x14ac:dyDescent="0.2">
      <c r="A594" s="3" t="s">
        <v>814</v>
      </c>
      <c r="B594" s="4">
        <v>2544</v>
      </c>
    </row>
    <row r="595" spans="1:2" x14ac:dyDescent="0.2">
      <c r="A595" s="3" t="s">
        <v>1624</v>
      </c>
      <c r="B595" s="4">
        <v>33</v>
      </c>
    </row>
    <row r="596" spans="1:2" x14ac:dyDescent="0.2">
      <c r="A596" s="3" t="s">
        <v>559</v>
      </c>
      <c r="B596" s="4">
        <v>470</v>
      </c>
    </row>
    <row r="597" spans="1:2" x14ac:dyDescent="0.2">
      <c r="A597" s="3" t="s">
        <v>88</v>
      </c>
      <c r="B597" s="4">
        <v>2131</v>
      </c>
    </row>
    <row r="598" spans="1:2" x14ac:dyDescent="0.2">
      <c r="A598" s="3" t="s">
        <v>1508</v>
      </c>
      <c r="B598" s="4">
        <v>777</v>
      </c>
    </row>
    <row r="599" spans="1:2" x14ac:dyDescent="0.2">
      <c r="A599" s="3" t="s">
        <v>548</v>
      </c>
      <c r="B599" s="4">
        <v>65</v>
      </c>
    </row>
    <row r="600" spans="1:2" x14ac:dyDescent="0.2">
      <c r="A600" s="3" t="s">
        <v>866</v>
      </c>
      <c r="B600" s="4">
        <v>4975</v>
      </c>
    </row>
    <row r="601" spans="1:2" x14ac:dyDescent="0.2">
      <c r="A601" s="3" t="s">
        <v>1228</v>
      </c>
      <c r="B601" s="4">
        <v>3513</v>
      </c>
    </row>
    <row r="602" spans="1:2" x14ac:dyDescent="0.2">
      <c r="A602" s="3" t="s">
        <v>425</v>
      </c>
      <c r="B602" s="4">
        <v>39</v>
      </c>
    </row>
    <row r="603" spans="1:2" x14ac:dyDescent="0.2">
      <c r="A603" s="3" t="s">
        <v>1527</v>
      </c>
      <c r="B603" s="4">
        <v>2443</v>
      </c>
    </row>
    <row r="604" spans="1:2" x14ac:dyDescent="0.2">
      <c r="A604" s="3" t="s">
        <v>538</v>
      </c>
      <c r="B604" s="4">
        <v>122</v>
      </c>
    </row>
    <row r="605" spans="1:2" x14ac:dyDescent="0.2">
      <c r="A605" s="3" t="s">
        <v>1528</v>
      </c>
      <c r="B605" s="4">
        <v>1251</v>
      </c>
    </row>
    <row r="606" spans="1:2" x14ac:dyDescent="0.2">
      <c r="A606" s="3" t="s">
        <v>1057</v>
      </c>
      <c r="B606" s="4">
        <v>410</v>
      </c>
    </row>
    <row r="607" spans="1:2" x14ac:dyDescent="0.2">
      <c r="A607" s="3" t="s">
        <v>196</v>
      </c>
      <c r="B607" s="4">
        <v>65</v>
      </c>
    </row>
    <row r="608" spans="1:2" x14ac:dyDescent="0.2">
      <c r="A608" s="3" t="s">
        <v>197</v>
      </c>
      <c r="B608" s="4">
        <v>78</v>
      </c>
    </row>
    <row r="609" spans="1:2" x14ac:dyDescent="0.2">
      <c r="A609" s="3" t="s">
        <v>380</v>
      </c>
      <c r="B609" s="4">
        <v>6</v>
      </c>
    </row>
    <row r="610" spans="1:2" x14ac:dyDescent="0.2">
      <c r="A610" s="3" t="s">
        <v>884</v>
      </c>
      <c r="B610" s="4">
        <v>8932</v>
      </c>
    </row>
    <row r="611" spans="1:2" x14ac:dyDescent="0.2">
      <c r="A611" s="3" t="s">
        <v>1288</v>
      </c>
      <c r="B611" s="4">
        <v>183</v>
      </c>
    </row>
    <row r="612" spans="1:2" x14ac:dyDescent="0.2">
      <c r="A612" s="3" t="s">
        <v>1608</v>
      </c>
      <c r="B612" s="4">
        <v>1670</v>
      </c>
    </row>
    <row r="613" spans="1:2" x14ac:dyDescent="0.2">
      <c r="A613" s="3" t="s">
        <v>82</v>
      </c>
      <c r="B613" s="4">
        <v>3502</v>
      </c>
    </row>
    <row r="614" spans="1:2" x14ac:dyDescent="0.2">
      <c r="A614" s="3" t="s">
        <v>524</v>
      </c>
      <c r="B614" s="4">
        <v>78</v>
      </c>
    </row>
    <row r="615" spans="1:2" x14ac:dyDescent="0.2">
      <c r="A615" s="3" t="s">
        <v>876</v>
      </c>
      <c r="B615" s="4">
        <v>8765</v>
      </c>
    </row>
    <row r="616" spans="1:2" x14ac:dyDescent="0.2">
      <c r="A616" s="3" t="s">
        <v>1421</v>
      </c>
      <c r="B616" s="4">
        <v>1355</v>
      </c>
    </row>
    <row r="617" spans="1:2" x14ac:dyDescent="0.2">
      <c r="A617" s="3" t="s">
        <v>1289</v>
      </c>
      <c r="B617" s="4">
        <v>51</v>
      </c>
    </row>
    <row r="618" spans="1:2" x14ac:dyDescent="0.2">
      <c r="A618" s="3" t="s">
        <v>676</v>
      </c>
      <c r="B618" s="4">
        <v>3310</v>
      </c>
    </row>
    <row r="619" spans="1:2" x14ac:dyDescent="0.2">
      <c r="A619" s="3" t="s">
        <v>600</v>
      </c>
      <c r="B619" s="4">
        <v>33</v>
      </c>
    </row>
    <row r="620" spans="1:2" x14ac:dyDescent="0.2">
      <c r="A620" s="3" t="s">
        <v>1146</v>
      </c>
      <c r="B620" s="4">
        <v>37</v>
      </c>
    </row>
    <row r="621" spans="1:2" x14ac:dyDescent="0.2">
      <c r="A621" s="3" t="s">
        <v>272</v>
      </c>
      <c r="B621" s="4">
        <v>48</v>
      </c>
    </row>
    <row r="622" spans="1:2" x14ac:dyDescent="0.2">
      <c r="A622" s="3" t="s">
        <v>1633</v>
      </c>
      <c r="B622" s="4">
        <v>4835</v>
      </c>
    </row>
    <row r="623" spans="1:2" x14ac:dyDescent="0.2">
      <c r="A623" s="3" t="s">
        <v>1558</v>
      </c>
      <c r="B623" s="4">
        <v>101</v>
      </c>
    </row>
    <row r="624" spans="1:2" x14ac:dyDescent="0.2">
      <c r="A624" s="3" t="s">
        <v>821</v>
      </c>
      <c r="B624" s="4">
        <v>25</v>
      </c>
    </row>
    <row r="625" spans="1:2" x14ac:dyDescent="0.2">
      <c r="A625" s="3" t="s">
        <v>1158</v>
      </c>
      <c r="B625" s="4">
        <v>7</v>
      </c>
    </row>
    <row r="626" spans="1:2" x14ac:dyDescent="0.2">
      <c r="A626" s="3" t="s">
        <v>998</v>
      </c>
      <c r="B626" s="4">
        <v>25</v>
      </c>
    </row>
    <row r="627" spans="1:2" x14ac:dyDescent="0.2">
      <c r="A627" s="3" t="s">
        <v>1247</v>
      </c>
      <c r="B627" s="4">
        <v>11</v>
      </c>
    </row>
    <row r="628" spans="1:2" x14ac:dyDescent="0.2">
      <c r="A628" s="3" t="s">
        <v>1009</v>
      </c>
      <c r="B628" s="4">
        <v>33</v>
      </c>
    </row>
    <row r="629" spans="1:2" x14ac:dyDescent="0.2">
      <c r="A629" s="3" t="s">
        <v>1436</v>
      </c>
      <c r="B629" s="4">
        <v>247</v>
      </c>
    </row>
    <row r="630" spans="1:2" x14ac:dyDescent="0.2">
      <c r="A630" s="3" t="s">
        <v>1405</v>
      </c>
      <c r="B630" s="4">
        <v>683</v>
      </c>
    </row>
    <row r="631" spans="1:2" x14ac:dyDescent="0.2">
      <c r="A631" s="3" t="s">
        <v>1335</v>
      </c>
      <c r="B631" s="4">
        <v>98</v>
      </c>
    </row>
    <row r="632" spans="1:2" x14ac:dyDescent="0.2">
      <c r="A632" s="3" t="s">
        <v>1215</v>
      </c>
      <c r="B632" s="4">
        <v>535</v>
      </c>
    </row>
    <row r="633" spans="1:2" x14ac:dyDescent="0.2">
      <c r="A633" s="3" t="s">
        <v>381</v>
      </c>
      <c r="B633" s="4">
        <v>92</v>
      </c>
    </row>
    <row r="634" spans="1:2" x14ac:dyDescent="0.2">
      <c r="A634" s="3" t="s">
        <v>651</v>
      </c>
      <c r="B634" s="4">
        <v>32</v>
      </c>
    </row>
    <row r="635" spans="1:2" x14ac:dyDescent="0.2">
      <c r="A635" s="3" t="s">
        <v>730</v>
      </c>
      <c r="B635" s="4">
        <v>20</v>
      </c>
    </row>
    <row r="636" spans="1:2" x14ac:dyDescent="0.2">
      <c r="A636" s="3" t="s">
        <v>742</v>
      </c>
      <c r="B636" s="4">
        <v>5925</v>
      </c>
    </row>
    <row r="637" spans="1:2" x14ac:dyDescent="0.2">
      <c r="A637" s="3" t="s">
        <v>982</v>
      </c>
      <c r="B637" s="4">
        <v>232</v>
      </c>
    </row>
    <row r="638" spans="1:2" x14ac:dyDescent="0.2">
      <c r="A638" s="3" t="s">
        <v>1159</v>
      </c>
      <c r="B638" s="4">
        <v>12</v>
      </c>
    </row>
    <row r="639" spans="1:2" x14ac:dyDescent="0.2">
      <c r="A639" s="3" t="s">
        <v>861</v>
      </c>
      <c r="B639" s="4">
        <v>4487</v>
      </c>
    </row>
    <row r="640" spans="1:2" x14ac:dyDescent="0.2">
      <c r="A640" s="3" t="s">
        <v>1383</v>
      </c>
      <c r="B640" s="4">
        <v>2</v>
      </c>
    </row>
    <row r="641" spans="1:2" x14ac:dyDescent="0.2">
      <c r="A641" s="3" t="s">
        <v>354</v>
      </c>
      <c r="B641" s="4">
        <v>15</v>
      </c>
    </row>
    <row r="642" spans="1:2" x14ac:dyDescent="0.2">
      <c r="A642" s="3" t="s">
        <v>1248</v>
      </c>
      <c r="B642" s="4">
        <v>18</v>
      </c>
    </row>
    <row r="643" spans="1:2" x14ac:dyDescent="0.2">
      <c r="A643" s="3" t="s">
        <v>1484</v>
      </c>
      <c r="B643" s="4">
        <v>4426</v>
      </c>
    </row>
    <row r="644" spans="1:2" x14ac:dyDescent="0.2">
      <c r="A644" s="3" t="s">
        <v>1776</v>
      </c>
      <c r="B644" s="4">
        <v>15</v>
      </c>
    </row>
    <row r="645" spans="1:2" x14ac:dyDescent="0.2">
      <c r="A645" s="3" t="s">
        <v>1477</v>
      </c>
      <c r="B645" s="4">
        <v>6485</v>
      </c>
    </row>
    <row r="646" spans="1:2" x14ac:dyDescent="0.2">
      <c r="A646" s="3" t="s">
        <v>95</v>
      </c>
      <c r="B646" s="4">
        <v>6</v>
      </c>
    </row>
    <row r="647" spans="1:2" x14ac:dyDescent="0.2">
      <c r="A647" s="3" t="s">
        <v>1316</v>
      </c>
      <c r="B647" s="4">
        <v>69</v>
      </c>
    </row>
    <row r="648" spans="1:2" x14ac:dyDescent="0.2">
      <c r="A648" s="3" t="s">
        <v>833</v>
      </c>
      <c r="B648" s="4">
        <v>46</v>
      </c>
    </row>
    <row r="649" spans="1:2" x14ac:dyDescent="0.2">
      <c r="A649" s="3" t="s">
        <v>1336</v>
      </c>
      <c r="B649" s="4">
        <v>38</v>
      </c>
    </row>
    <row r="650" spans="1:2" x14ac:dyDescent="0.2">
      <c r="A650" s="3" t="s">
        <v>716</v>
      </c>
      <c r="B650" s="4">
        <v>48</v>
      </c>
    </row>
    <row r="651" spans="1:2" x14ac:dyDescent="0.2">
      <c r="A651" s="3" t="s">
        <v>850</v>
      </c>
      <c r="B651" s="4">
        <v>33</v>
      </c>
    </row>
    <row r="652" spans="1:2" x14ac:dyDescent="0.2">
      <c r="A652" s="3" t="s">
        <v>1270</v>
      </c>
      <c r="B652" s="4">
        <v>144</v>
      </c>
    </row>
    <row r="653" spans="1:2" x14ac:dyDescent="0.2">
      <c r="A653" s="3" t="s">
        <v>1615</v>
      </c>
      <c r="B653" s="4">
        <v>22</v>
      </c>
    </row>
    <row r="654" spans="1:2" x14ac:dyDescent="0.2">
      <c r="A654" s="3" t="s">
        <v>1634</v>
      </c>
      <c r="B654" s="4">
        <v>240</v>
      </c>
    </row>
    <row r="655" spans="1:2" x14ac:dyDescent="0.2">
      <c r="A655" s="3" t="s">
        <v>420</v>
      </c>
      <c r="B655" s="4">
        <v>1959</v>
      </c>
    </row>
    <row r="656" spans="1:2" x14ac:dyDescent="0.2">
      <c r="A656" s="3" t="s">
        <v>1509</v>
      </c>
      <c r="B656" s="4">
        <v>2925</v>
      </c>
    </row>
    <row r="657" spans="1:2" x14ac:dyDescent="0.2">
      <c r="A657" s="3" t="s">
        <v>1072</v>
      </c>
      <c r="B657" s="4">
        <v>129</v>
      </c>
    </row>
    <row r="658" spans="1:2" x14ac:dyDescent="0.2">
      <c r="A658" s="3" t="s">
        <v>1789</v>
      </c>
      <c r="B658" s="4">
        <v>38</v>
      </c>
    </row>
    <row r="659" spans="1:2" x14ac:dyDescent="0.2">
      <c r="A659" s="3" t="s">
        <v>1437</v>
      </c>
      <c r="B659" s="4">
        <v>896</v>
      </c>
    </row>
    <row r="660" spans="1:2" x14ac:dyDescent="0.2">
      <c r="A660" s="3" t="s">
        <v>273</v>
      </c>
      <c r="B660" s="4">
        <v>13</v>
      </c>
    </row>
    <row r="661" spans="1:2" x14ac:dyDescent="0.2">
      <c r="A661" s="3" t="s">
        <v>211</v>
      </c>
      <c r="B661" s="4">
        <v>118</v>
      </c>
    </row>
    <row r="662" spans="1:2" x14ac:dyDescent="0.2">
      <c r="A662" s="3" t="s">
        <v>731</v>
      </c>
      <c r="B662" s="4">
        <v>41</v>
      </c>
    </row>
    <row r="663" spans="1:2" x14ac:dyDescent="0.2">
      <c r="A663" s="3" t="s">
        <v>1317</v>
      </c>
      <c r="B663" s="4">
        <v>57</v>
      </c>
    </row>
    <row r="664" spans="1:2" x14ac:dyDescent="0.2">
      <c r="A664" s="3" t="s">
        <v>1406</v>
      </c>
      <c r="B664" s="4">
        <v>28</v>
      </c>
    </row>
    <row r="665" spans="1:2" x14ac:dyDescent="0.2">
      <c r="A665" s="3" t="s">
        <v>846</v>
      </c>
      <c r="B665" s="4">
        <v>199</v>
      </c>
    </row>
    <row r="666" spans="1:2" x14ac:dyDescent="0.2">
      <c r="A666" s="3" t="s">
        <v>507</v>
      </c>
      <c r="B666" s="4">
        <v>17</v>
      </c>
    </row>
    <row r="667" spans="1:2" x14ac:dyDescent="0.2">
      <c r="A667" s="3" t="s">
        <v>1790</v>
      </c>
      <c r="B667" s="4">
        <v>150</v>
      </c>
    </row>
    <row r="668" spans="1:2" x14ac:dyDescent="0.2">
      <c r="A668" s="3" t="s">
        <v>994</v>
      </c>
      <c r="B668" s="4">
        <v>23</v>
      </c>
    </row>
    <row r="669" spans="1:2" x14ac:dyDescent="0.2">
      <c r="A669" s="3" t="s">
        <v>1646</v>
      </c>
      <c r="B669" s="4">
        <v>3698</v>
      </c>
    </row>
    <row r="670" spans="1:2" x14ac:dyDescent="0.2">
      <c r="A670" s="3" t="s">
        <v>274</v>
      </c>
      <c r="B670" s="4">
        <v>40</v>
      </c>
    </row>
    <row r="671" spans="1:2" x14ac:dyDescent="0.2">
      <c r="A671" s="3" t="s">
        <v>973</v>
      </c>
      <c r="B671" s="4">
        <v>73</v>
      </c>
    </row>
    <row r="672" spans="1:2" x14ac:dyDescent="0.2">
      <c r="A672" s="3" t="s">
        <v>1001</v>
      </c>
      <c r="B672" s="4">
        <v>54</v>
      </c>
    </row>
    <row r="673" spans="1:2" x14ac:dyDescent="0.2">
      <c r="A673" s="3" t="s">
        <v>308</v>
      </c>
      <c r="B673" s="4">
        <v>1432</v>
      </c>
    </row>
    <row r="674" spans="1:2" x14ac:dyDescent="0.2">
      <c r="A674" s="3" t="s">
        <v>855</v>
      </c>
      <c r="B674" s="4">
        <v>6392</v>
      </c>
    </row>
    <row r="675" spans="1:2" x14ac:dyDescent="0.2">
      <c r="A675" s="3" t="s">
        <v>1491</v>
      </c>
      <c r="B675" s="4">
        <v>3842</v>
      </c>
    </row>
    <row r="676" spans="1:2" x14ac:dyDescent="0.2">
      <c r="A676" s="3" t="s">
        <v>1562</v>
      </c>
      <c r="B676" s="4">
        <v>290</v>
      </c>
    </row>
    <row r="677" spans="1:2" x14ac:dyDescent="0.2">
      <c r="A677" s="3" t="s">
        <v>1828</v>
      </c>
      <c r="B677" s="4">
        <v>2</v>
      </c>
    </row>
    <row r="678" spans="1:2" x14ac:dyDescent="0.2">
      <c r="A678" s="3" t="s">
        <v>525</v>
      </c>
      <c r="B678" s="4">
        <v>1768</v>
      </c>
    </row>
    <row r="679" spans="1:2" x14ac:dyDescent="0.2">
      <c r="A679" s="3" t="s">
        <v>1550</v>
      </c>
      <c r="B679" s="4">
        <v>21</v>
      </c>
    </row>
    <row r="680" spans="1:2" x14ac:dyDescent="0.2">
      <c r="A680" s="3" t="s">
        <v>881</v>
      </c>
      <c r="B680" s="4">
        <v>5857</v>
      </c>
    </row>
    <row r="681" spans="1:2" x14ac:dyDescent="0.2">
      <c r="A681" s="3" t="s">
        <v>508</v>
      </c>
      <c r="B681" s="4">
        <v>94</v>
      </c>
    </row>
    <row r="682" spans="1:2" x14ac:dyDescent="0.2">
      <c r="A682" s="3" t="s">
        <v>1326</v>
      </c>
      <c r="B682" s="4">
        <v>1107</v>
      </c>
    </row>
    <row r="683" spans="1:2" x14ac:dyDescent="0.2">
      <c r="A683" s="3" t="s">
        <v>20</v>
      </c>
      <c r="B683" s="4">
        <v>702</v>
      </c>
    </row>
    <row r="684" spans="1:2" x14ac:dyDescent="0.2">
      <c r="A684" s="3" t="s">
        <v>908</v>
      </c>
      <c r="B684" s="4">
        <v>2084</v>
      </c>
    </row>
    <row r="685" spans="1:2" x14ac:dyDescent="0.2">
      <c r="A685" s="3" t="s">
        <v>275</v>
      </c>
      <c r="B685" s="4">
        <v>55</v>
      </c>
    </row>
    <row r="686" spans="1:2" x14ac:dyDescent="0.2">
      <c r="A686" s="3" t="s">
        <v>857</v>
      </c>
      <c r="B686" s="4">
        <v>4222</v>
      </c>
    </row>
    <row r="687" spans="1:2" x14ac:dyDescent="0.2">
      <c r="A687" s="3" t="s">
        <v>276</v>
      </c>
      <c r="B687" s="4">
        <v>77</v>
      </c>
    </row>
    <row r="688" spans="1:2" x14ac:dyDescent="0.2">
      <c r="A688" s="3" t="s">
        <v>1739</v>
      </c>
      <c r="B688" s="4">
        <v>332</v>
      </c>
    </row>
    <row r="689" spans="1:2" x14ac:dyDescent="0.2">
      <c r="A689" s="3" t="s">
        <v>446</v>
      </c>
      <c r="B689" s="4">
        <v>434</v>
      </c>
    </row>
    <row r="690" spans="1:2" x14ac:dyDescent="0.2">
      <c r="A690" s="3" t="s">
        <v>447</v>
      </c>
      <c r="B690" s="4">
        <v>1038</v>
      </c>
    </row>
    <row r="691" spans="1:2" x14ac:dyDescent="0.2">
      <c r="A691" s="3" t="s">
        <v>203</v>
      </c>
      <c r="B691" s="4">
        <v>442</v>
      </c>
    </row>
    <row r="692" spans="1:2" x14ac:dyDescent="0.2">
      <c r="A692" s="3" t="s">
        <v>909</v>
      </c>
      <c r="B692" s="4">
        <v>14</v>
      </c>
    </row>
    <row r="693" spans="1:2" x14ac:dyDescent="0.2">
      <c r="A693" s="3" t="s">
        <v>1805</v>
      </c>
      <c r="B693" s="4">
        <v>3</v>
      </c>
    </row>
    <row r="694" spans="1:2" x14ac:dyDescent="0.2">
      <c r="A694" s="3" t="s">
        <v>696</v>
      </c>
      <c r="B694" s="4">
        <v>209</v>
      </c>
    </row>
    <row r="695" spans="1:2" x14ac:dyDescent="0.2">
      <c r="A695" s="3" t="s">
        <v>1111</v>
      </c>
      <c r="B695" s="4">
        <v>8</v>
      </c>
    </row>
    <row r="696" spans="1:2" x14ac:dyDescent="0.2">
      <c r="A696" s="3" t="s">
        <v>1460</v>
      </c>
      <c r="B696" s="4">
        <v>1054</v>
      </c>
    </row>
    <row r="697" spans="1:2" x14ac:dyDescent="0.2">
      <c r="A697" s="3" t="s">
        <v>1123</v>
      </c>
      <c r="B697" s="4">
        <v>6729</v>
      </c>
    </row>
    <row r="698" spans="1:2" x14ac:dyDescent="0.2">
      <c r="A698" s="3" t="s">
        <v>104</v>
      </c>
      <c r="B698" s="4">
        <v>9</v>
      </c>
    </row>
    <row r="699" spans="1:2" x14ac:dyDescent="0.2">
      <c r="A699" s="3" t="s">
        <v>983</v>
      </c>
      <c r="B699" s="4">
        <v>69</v>
      </c>
    </row>
    <row r="700" spans="1:2" x14ac:dyDescent="0.2">
      <c r="A700" s="3" t="s">
        <v>910</v>
      </c>
      <c r="B700" s="4">
        <v>194</v>
      </c>
    </row>
    <row r="701" spans="1:2" x14ac:dyDescent="0.2">
      <c r="A701" s="3" t="s">
        <v>1207</v>
      </c>
      <c r="B701" s="4">
        <v>23</v>
      </c>
    </row>
    <row r="702" spans="1:2" x14ac:dyDescent="0.2">
      <c r="A702" s="3" t="s">
        <v>804</v>
      </c>
      <c r="B702" s="4">
        <v>503</v>
      </c>
    </row>
    <row r="703" spans="1:2" x14ac:dyDescent="0.2">
      <c r="A703" s="3" t="s">
        <v>1412</v>
      </c>
      <c r="B703" s="4">
        <v>1647</v>
      </c>
    </row>
    <row r="704" spans="1:2" x14ac:dyDescent="0.2">
      <c r="A704" s="3" t="s">
        <v>75</v>
      </c>
      <c r="B704" s="4">
        <v>328</v>
      </c>
    </row>
    <row r="705" spans="1:2" x14ac:dyDescent="0.2">
      <c r="A705" s="3" t="s">
        <v>1811</v>
      </c>
      <c r="B705" s="4">
        <v>3</v>
      </c>
    </row>
    <row r="706" spans="1:2" x14ac:dyDescent="0.2">
      <c r="A706" s="3" t="s">
        <v>1433</v>
      </c>
      <c r="B706" s="4">
        <v>116</v>
      </c>
    </row>
    <row r="707" spans="1:2" x14ac:dyDescent="0.2">
      <c r="A707" s="3" t="s">
        <v>732</v>
      </c>
      <c r="B707" s="4">
        <v>47</v>
      </c>
    </row>
    <row r="708" spans="1:2" x14ac:dyDescent="0.2">
      <c r="A708" s="3" t="s">
        <v>926</v>
      </c>
      <c r="B708" s="4">
        <v>24</v>
      </c>
    </row>
    <row r="709" spans="1:2" x14ac:dyDescent="0.2">
      <c r="A709" s="3" t="s">
        <v>930</v>
      </c>
      <c r="B709" s="4">
        <v>40</v>
      </c>
    </row>
    <row r="710" spans="1:2" x14ac:dyDescent="0.2">
      <c r="A710" s="3" t="s">
        <v>124</v>
      </c>
      <c r="B710" s="4">
        <v>298</v>
      </c>
    </row>
    <row r="711" spans="1:2" x14ac:dyDescent="0.2">
      <c r="A711" s="3" t="s">
        <v>1471</v>
      </c>
      <c r="B711" s="4">
        <v>7404</v>
      </c>
    </row>
    <row r="712" spans="1:2" x14ac:dyDescent="0.2">
      <c r="A712" s="3" t="s">
        <v>942</v>
      </c>
      <c r="B712" s="4">
        <v>2417</v>
      </c>
    </row>
    <row r="713" spans="1:2" x14ac:dyDescent="0.2">
      <c r="A713" s="3" t="s">
        <v>1310</v>
      </c>
      <c r="B713" s="4">
        <v>48</v>
      </c>
    </row>
    <row r="714" spans="1:2" x14ac:dyDescent="0.2">
      <c r="A714" s="3" t="s">
        <v>1777</v>
      </c>
      <c r="B714" s="4">
        <v>55</v>
      </c>
    </row>
    <row r="715" spans="1:2" x14ac:dyDescent="0.2">
      <c r="A715" s="3" t="s">
        <v>277</v>
      </c>
      <c r="B715" s="4">
        <v>13</v>
      </c>
    </row>
    <row r="716" spans="1:2" x14ac:dyDescent="0.2">
      <c r="A716" s="3" t="s">
        <v>717</v>
      </c>
      <c r="B716" s="4">
        <v>28</v>
      </c>
    </row>
    <row r="717" spans="1:2" x14ac:dyDescent="0.2">
      <c r="A717" s="3" t="s">
        <v>955</v>
      </c>
      <c r="B717" s="4">
        <v>686</v>
      </c>
    </row>
    <row r="718" spans="1:2" x14ac:dyDescent="0.2">
      <c r="A718" s="3" t="s">
        <v>70</v>
      </c>
      <c r="B718" s="4">
        <v>7716</v>
      </c>
    </row>
    <row r="719" spans="1:2" x14ac:dyDescent="0.2">
      <c r="A719" s="3" t="s">
        <v>1371</v>
      </c>
      <c r="B719" s="4">
        <v>931</v>
      </c>
    </row>
    <row r="720" spans="1:2" x14ac:dyDescent="0.2">
      <c r="A720" s="3" t="s">
        <v>1723</v>
      </c>
      <c r="B720" s="4">
        <v>20</v>
      </c>
    </row>
    <row r="721" spans="1:2" x14ac:dyDescent="0.2">
      <c r="A721" s="3" t="s">
        <v>1812</v>
      </c>
      <c r="B721" s="4">
        <v>2</v>
      </c>
    </row>
    <row r="722" spans="1:2" x14ac:dyDescent="0.2">
      <c r="A722" s="3" t="s">
        <v>1463</v>
      </c>
      <c r="B722" s="4">
        <v>3148</v>
      </c>
    </row>
    <row r="723" spans="1:2" x14ac:dyDescent="0.2">
      <c r="A723" s="3" t="s">
        <v>549</v>
      </c>
      <c r="B723" s="4">
        <v>109</v>
      </c>
    </row>
    <row r="724" spans="1:2" x14ac:dyDescent="0.2">
      <c r="A724" s="3" t="s">
        <v>743</v>
      </c>
      <c r="B724" s="4">
        <v>3640</v>
      </c>
    </row>
    <row r="725" spans="1:2" x14ac:dyDescent="0.2">
      <c r="A725" s="3" t="s">
        <v>161</v>
      </c>
      <c r="B725" s="4">
        <v>4692</v>
      </c>
    </row>
    <row r="726" spans="1:2" x14ac:dyDescent="0.2">
      <c r="A726" s="3" t="s">
        <v>1249</v>
      </c>
      <c r="B726" s="4">
        <v>213</v>
      </c>
    </row>
    <row r="727" spans="1:2" x14ac:dyDescent="0.2">
      <c r="A727" s="3" t="s">
        <v>1503</v>
      </c>
      <c r="B727" s="4">
        <v>1324</v>
      </c>
    </row>
    <row r="728" spans="1:2" x14ac:dyDescent="0.2">
      <c r="A728" s="3" t="s">
        <v>567</v>
      </c>
      <c r="B728" s="4">
        <v>2</v>
      </c>
    </row>
    <row r="729" spans="1:2" x14ac:dyDescent="0.2">
      <c r="A729" s="3" t="s">
        <v>61</v>
      </c>
      <c r="B729" s="4">
        <v>212</v>
      </c>
    </row>
    <row r="730" spans="1:2" x14ac:dyDescent="0.2">
      <c r="A730" s="3" t="s">
        <v>1825</v>
      </c>
      <c r="B730" s="4">
        <v>3</v>
      </c>
    </row>
    <row r="731" spans="1:2" x14ac:dyDescent="0.2">
      <c r="A731" s="3" t="s">
        <v>362</v>
      </c>
      <c r="B731" s="4">
        <v>170</v>
      </c>
    </row>
    <row r="732" spans="1:2" x14ac:dyDescent="0.2">
      <c r="A732" s="3" t="s">
        <v>874</v>
      </c>
      <c r="B732" s="4">
        <v>9941</v>
      </c>
    </row>
    <row r="733" spans="1:2" x14ac:dyDescent="0.2">
      <c r="A733" s="3" t="s">
        <v>204</v>
      </c>
      <c r="B733" s="4">
        <v>10</v>
      </c>
    </row>
    <row r="734" spans="1:2" x14ac:dyDescent="0.2">
      <c r="A734" s="3" t="s">
        <v>862</v>
      </c>
      <c r="B734" s="4">
        <v>4996</v>
      </c>
    </row>
    <row r="735" spans="1:2" x14ac:dyDescent="0.2">
      <c r="A735" s="3" t="s">
        <v>1691</v>
      </c>
      <c r="B735" s="4">
        <v>4</v>
      </c>
    </row>
    <row r="736" spans="1:2" x14ac:dyDescent="0.2">
      <c r="A736" s="3" t="s">
        <v>585</v>
      </c>
      <c r="B736" s="4">
        <v>172</v>
      </c>
    </row>
    <row r="737" spans="1:2" x14ac:dyDescent="0.2">
      <c r="A737" s="3" t="s">
        <v>26</v>
      </c>
      <c r="B737" s="4">
        <v>28</v>
      </c>
    </row>
    <row r="738" spans="1:2" x14ac:dyDescent="0.2">
      <c r="A738" s="3" t="s">
        <v>772</v>
      </c>
      <c r="B738" s="4">
        <v>23</v>
      </c>
    </row>
    <row r="739" spans="1:2" x14ac:dyDescent="0.2">
      <c r="A739" s="3" t="s">
        <v>968</v>
      </c>
      <c r="B739" s="4">
        <v>862</v>
      </c>
    </row>
    <row r="740" spans="1:2" x14ac:dyDescent="0.2">
      <c r="A740" s="3" t="s">
        <v>168</v>
      </c>
      <c r="B740" s="4">
        <v>84</v>
      </c>
    </row>
    <row r="741" spans="1:2" x14ac:dyDescent="0.2">
      <c r="A741" s="3" t="s">
        <v>981</v>
      </c>
      <c r="B741" s="4">
        <v>231</v>
      </c>
    </row>
    <row r="742" spans="1:2" x14ac:dyDescent="0.2">
      <c r="A742" s="3" t="s">
        <v>1711</v>
      </c>
      <c r="B742" s="4">
        <v>28</v>
      </c>
    </row>
    <row r="743" spans="1:2" x14ac:dyDescent="0.2">
      <c r="A743" s="3" t="s">
        <v>733</v>
      </c>
      <c r="B743" s="4">
        <v>44</v>
      </c>
    </row>
    <row r="744" spans="1:2" x14ac:dyDescent="0.2">
      <c r="A744" s="3" t="s">
        <v>1173</v>
      </c>
      <c r="B744" s="4">
        <v>28</v>
      </c>
    </row>
    <row r="745" spans="1:2" x14ac:dyDescent="0.2">
      <c r="A745" s="3" t="s">
        <v>1138</v>
      </c>
      <c r="B745" s="4">
        <v>31</v>
      </c>
    </row>
    <row r="746" spans="1:2" x14ac:dyDescent="0.2">
      <c r="A746" s="3" t="s">
        <v>1182</v>
      </c>
      <c r="B746" s="4">
        <v>14</v>
      </c>
    </row>
    <row r="747" spans="1:2" x14ac:dyDescent="0.2">
      <c r="A747" s="3" t="s">
        <v>601</v>
      </c>
      <c r="B747" s="4">
        <v>41</v>
      </c>
    </row>
    <row r="748" spans="1:2" x14ac:dyDescent="0.2">
      <c r="A748" s="3" t="s">
        <v>1657</v>
      </c>
      <c r="B748" s="4">
        <v>2614</v>
      </c>
    </row>
    <row r="749" spans="1:2" x14ac:dyDescent="0.2">
      <c r="A749" s="3" t="s">
        <v>1510</v>
      </c>
      <c r="B749" s="4">
        <v>793</v>
      </c>
    </row>
    <row r="750" spans="1:2" x14ac:dyDescent="0.2">
      <c r="A750" s="3" t="s">
        <v>985</v>
      </c>
      <c r="B750" s="4">
        <v>146</v>
      </c>
    </row>
    <row r="751" spans="1:2" x14ac:dyDescent="0.2">
      <c r="A751" s="3" t="s">
        <v>1147</v>
      </c>
      <c r="B751" s="4">
        <v>38</v>
      </c>
    </row>
    <row r="752" spans="1:2" x14ac:dyDescent="0.2">
      <c r="A752" s="3" t="s">
        <v>550</v>
      </c>
      <c r="B752" s="4">
        <v>123</v>
      </c>
    </row>
    <row r="753" spans="1:2" x14ac:dyDescent="0.2">
      <c r="A753" s="3" t="s">
        <v>1729</v>
      </c>
      <c r="B753" s="4">
        <v>51</v>
      </c>
    </row>
    <row r="754" spans="1:2" x14ac:dyDescent="0.2">
      <c r="A754" s="3" t="s">
        <v>50</v>
      </c>
      <c r="B754" s="4">
        <v>229</v>
      </c>
    </row>
    <row r="755" spans="1:2" x14ac:dyDescent="0.2">
      <c r="A755" s="3" t="s">
        <v>125</v>
      </c>
      <c r="B755" s="4">
        <v>120</v>
      </c>
    </row>
    <row r="756" spans="1:2" x14ac:dyDescent="0.2">
      <c r="A756" s="3" t="s">
        <v>1027</v>
      </c>
      <c r="B756" s="4">
        <v>27</v>
      </c>
    </row>
    <row r="757" spans="1:2" x14ac:dyDescent="0.2">
      <c r="A757" s="3" t="s">
        <v>609</v>
      </c>
      <c r="B757" s="4">
        <v>37</v>
      </c>
    </row>
    <row r="758" spans="1:2" x14ac:dyDescent="0.2">
      <c r="A758" s="3" t="s">
        <v>187</v>
      </c>
      <c r="B758" s="4">
        <v>99</v>
      </c>
    </row>
    <row r="759" spans="1:2" x14ac:dyDescent="0.2">
      <c r="A759" s="3" t="s">
        <v>995</v>
      </c>
      <c r="B759" s="4">
        <v>261</v>
      </c>
    </row>
    <row r="760" spans="1:2" x14ac:dyDescent="0.2">
      <c r="A760" s="3" t="s">
        <v>1002</v>
      </c>
      <c r="B760" s="4">
        <v>46</v>
      </c>
    </row>
    <row r="761" spans="1:2" x14ac:dyDescent="0.2">
      <c r="A761" s="3" t="s">
        <v>989</v>
      </c>
      <c r="B761" s="4">
        <v>8</v>
      </c>
    </row>
    <row r="762" spans="1:2" x14ac:dyDescent="0.2">
      <c r="A762" s="3" t="s">
        <v>1112</v>
      </c>
      <c r="B762" s="4">
        <v>4</v>
      </c>
    </row>
    <row r="763" spans="1:2" x14ac:dyDescent="0.2">
      <c r="A763" s="3" t="s">
        <v>1791</v>
      </c>
      <c r="B763" s="4">
        <v>83</v>
      </c>
    </row>
    <row r="764" spans="1:2" x14ac:dyDescent="0.2">
      <c r="A764" s="3" t="s">
        <v>466</v>
      </c>
      <c r="B764" s="4">
        <v>34</v>
      </c>
    </row>
    <row r="765" spans="1:2" x14ac:dyDescent="0.2">
      <c r="A765" s="3" t="s">
        <v>1568</v>
      </c>
      <c r="B765" s="4">
        <v>35</v>
      </c>
    </row>
    <row r="766" spans="1:2" x14ac:dyDescent="0.2">
      <c r="A766" s="3" t="s">
        <v>1740</v>
      </c>
      <c r="B766" s="4">
        <v>2682</v>
      </c>
    </row>
    <row r="767" spans="1:2" x14ac:dyDescent="0.2">
      <c r="A767" s="3" t="s">
        <v>1792</v>
      </c>
      <c r="B767" s="4">
        <v>17</v>
      </c>
    </row>
    <row r="768" spans="1:2" x14ac:dyDescent="0.2">
      <c r="A768" s="3" t="s">
        <v>911</v>
      </c>
      <c r="B768" s="4">
        <v>2</v>
      </c>
    </row>
    <row r="769" spans="1:2" x14ac:dyDescent="0.2">
      <c r="A769" s="3" t="s">
        <v>467</v>
      </c>
      <c r="B769" s="4">
        <v>17</v>
      </c>
    </row>
    <row r="770" spans="1:2" x14ac:dyDescent="0.2">
      <c r="A770" s="3" t="s">
        <v>212</v>
      </c>
      <c r="B770" s="4">
        <v>11</v>
      </c>
    </row>
    <row r="771" spans="1:2" x14ac:dyDescent="0.2">
      <c r="A771" s="3" t="s">
        <v>1345</v>
      </c>
      <c r="B771" s="4">
        <v>4</v>
      </c>
    </row>
    <row r="772" spans="1:2" x14ac:dyDescent="0.2">
      <c r="A772" s="3" t="s">
        <v>1010</v>
      </c>
      <c r="B772" s="4">
        <v>3</v>
      </c>
    </row>
    <row r="773" spans="1:2" x14ac:dyDescent="0.2">
      <c r="A773" s="3" t="s">
        <v>1011</v>
      </c>
      <c r="B773" s="4">
        <v>399</v>
      </c>
    </row>
    <row r="774" spans="1:2" x14ac:dyDescent="0.2">
      <c r="A774" s="3" t="s">
        <v>243</v>
      </c>
      <c r="B774" s="4">
        <v>19</v>
      </c>
    </row>
    <row r="775" spans="1:2" x14ac:dyDescent="0.2">
      <c r="A775" s="3" t="s">
        <v>224</v>
      </c>
      <c r="B775" s="4">
        <v>311</v>
      </c>
    </row>
    <row r="776" spans="1:2" x14ac:dyDescent="0.2">
      <c r="A776" s="3" t="s">
        <v>1741</v>
      </c>
      <c r="B776" s="4">
        <v>100</v>
      </c>
    </row>
    <row r="777" spans="1:2" x14ac:dyDescent="0.2">
      <c r="A777" s="3" t="s">
        <v>489</v>
      </c>
      <c r="B777" s="4">
        <v>6</v>
      </c>
    </row>
    <row r="778" spans="1:2" x14ac:dyDescent="0.2">
      <c r="A778" s="3" t="s">
        <v>1028</v>
      </c>
      <c r="B778" s="4">
        <v>39</v>
      </c>
    </row>
    <row r="779" spans="1:2" x14ac:dyDescent="0.2">
      <c r="A779" s="3" t="s">
        <v>1208</v>
      </c>
      <c r="B779" s="4">
        <v>6</v>
      </c>
    </row>
    <row r="780" spans="1:2" x14ac:dyDescent="0.2">
      <c r="A780" s="3" t="s">
        <v>1029</v>
      </c>
      <c r="B780" s="4">
        <v>14</v>
      </c>
    </row>
    <row r="781" spans="1:2" x14ac:dyDescent="0.2">
      <c r="A781" s="3" t="s">
        <v>1703</v>
      </c>
      <c r="B781" s="4">
        <v>14</v>
      </c>
    </row>
    <row r="782" spans="1:2" x14ac:dyDescent="0.2">
      <c r="A782" s="3" t="s">
        <v>1665</v>
      </c>
      <c r="B782" s="4">
        <v>673</v>
      </c>
    </row>
    <row r="783" spans="1:2" x14ac:dyDescent="0.2">
      <c r="A783" s="3" t="s">
        <v>1797</v>
      </c>
      <c r="B783" s="4">
        <v>3684</v>
      </c>
    </row>
    <row r="784" spans="1:2" x14ac:dyDescent="0.2">
      <c r="A784" s="3" t="s">
        <v>1048</v>
      </c>
      <c r="B784" s="4">
        <v>5</v>
      </c>
    </row>
    <row r="785" spans="1:2" x14ac:dyDescent="0.2">
      <c r="A785" s="3" t="s">
        <v>1022</v>
      </c>
      <c r="B785" s="4">
        <v>371</v>
      </c>
    </row>
    <row r="786" spans="1:2" x14ac:dyDescent="0.2">
      <c r="A786" s="3" t="s">
        <v>1712</v>
      </c>
      <c r="B786" s="4">
        <v>14</v>
      </c>
    </row>
    <row r="787" spans="1:2" x14ac:dyDescent="0.2">
      <c r="A787" s="3" t="s">
        <v>1274</v>
      </c>
      <c r="B787" s="4">
        <v>3</v>
      </c>
    </row>
    <row r="788" spans="1:2" x14ac:dyDescent="0.2">
      <c r="A788" s="3" t="s">
        <v>1030</v>
      </c>
      <c r="B788" s="4">
        <v>49</v>
      </c>
    </row>
    <row r="789" spans="1:2" x14ac:dyDescent="0.2">
      <c r="A789" s="3" t="s">
        <v>990</v>
      </c>
      <c r="B789" s="4">
        <v>12</v>
      </c>
    </row>
    <row r="790" spans="1:2" x14ac:dyDescent="0.2">
      <c r="A790" s="3" t="s">
        <v>1081</v>
      </c>
      <c r="B790" s="4">
        <v>7</v>
      </c>
    </row>
    <row r="791" spans="1:2" x14ac:dyDescent="0.2">
      <c r="A791" s="3" t="s">
        <v>1713</v>
      </c>
      <c r="B791" s="4">
        <v>11</v>
      </c>
    </row>
    <row r="792" spans="1:2" x14ac:dyDescent="0.2">
      <c r="A792" s="3" t="s">
        <v>234</v>
      </c>
      <c r="B792" s="4">
        <v>61</v>
      </c>
    </row>
    <row r="793" spans="1:2" x14ac:dyDescent="0.2">
      <c r="A793" s="3" t="s">
        <v>1062</v>
      </c>
      <c r="B793" s="4">
        <v>5014</v>
      </c>
    </row>
    <row r="794" spans="1:2" x14ac:dyDescent="0.2">
      <c r="A794" s="3" t="s">
        <v>912</v>
      </c>
      <c r="B794" s="4">
        <v>1283</v>
      </c>
    </row>
    <row r="795" spans="1:2" x14ac:dyDescent="0.2">
      <c r="A795" s="3" t="s">
        <v>697</v>
      </c>
      <c r="B795" s="4">
        <v>599</v>
      </c>
    </row>
    <row r="796" spans="1:2" x14ac:dyDescent="0.2">
      <c r="A796" s="3" t="s">
        <v>1658</v>
      </c>
      <c r="B796" s="4">
        <v>11059</v>
      </c>
    </row>
    <row r="797" spans="1:2" x14ac:dyDescent="0.2">
      <c r="A797" s="3" t="s">
        <v>62</v>
      </c>
      <c r="B797" s="4">
        <v>338</v>
      </c>
    </row>
    <row r="798" spans="1:2" x14ac:dyDescent="0.2">
      <c r="A798" s="3" t="s">
        <v>744</v>
      </c>
      <c r="B798" s="4">
        <v>3374</v>
      </c>
    </row>
    <row r="799" spans="1:2" x14ac:dyDescent="0.2">
      <c r="A799" s="3" t="s">
        <v>1354</v>
      </c>
      <c r="B799" s="4">
        <v>47</v>
      </c>
    </row>
    <row r="800" spans="1:2" x14ac:dyDescent="0.2">
      <c r="A800" s="3" t="s">
        <v>1586</v>
      </c>
      <c r="B800" s="4">
        <v>2677</v>
      </c>
    </row>
    <row r="801" spans="1:2" x14ac:dyDescent="0.2">
      <c r="A801" s="3" t="s">
        <v>1043</v>
      </c>
      <c r="B801" s="4">
        <v>235</v>
      </c>
    </row>
    <row r="802" spans="1:2" x14ac:dyDescent="0.2">
      <c r="A802" s="3" t="s">
        <v>671</v>
      </c>
      <c r="B802" s="4">
        <v>16</v>
      </c>
    </row>
    <row r="803" spans="1:2" x14ac:dyDescent="0.2">
      <c r="A803" s="3" t="s">
        <v>1012</v>
      </c>
      <c r="B803" s="4">
        <v>2134</v>
      </c>
    </row>
    <row r="804" spans="1:2" x14ac:dyDescent="0.2">
      <c r="A804" s="3" t="s">
        <v>698</v>
      </c>
      <c r="B804" s="4">
        <v>231</v>
      </c>
    </row>
    <row r="805" spans="1:2" x14ac:dyDescent="0.2">
      <c r="A805" s="3" t="s">
        <v>1605</v>
      </c>
      <c r="B805" s="4">
        <v>2727</v>
      </c>
    </row>
    <row r="806" spans="1:2" x14ac:dyDescent="0.2">
      <c r="A806" s="3" t="s">
        <v>455</v>
      </c>
      <c r="B806" s="4">
        <v>271</v>
      </c>
    </row>
    <row r="807" spans="1:2" x14ac:dyDescent="0.2">
      <c r="A807" s="3" t="s">
        <v>318</v>
      </c>
      <c r="B807" s="4">
        <v>7973</v>
      </c>
    </row>
    <row r="808" spans="1:2" x14ac:dyDescent="0.2">
      <c r="A808" s="3" t="s">
        <v>126</v>
      </c>
      <c r="B808" s="4">
        <v>1</v>
      </c>
    </row>
    <row r="809" spans="1:2" x14ac:dyDescent="0.2">
      <c r="A809" s="3" t="s">
        <v>1049</v>
      </c>
      <c r="B809" s="4">
        <v>109</v>
      </c>
    </row>
    <row r="810" spans="1:2" x14ac:dyDescent="0.2">
      <c r="A810" s="3" t="s">
        <v>699</v>
      </c>
      <c r="B810" s="4">
        <v>145</v>
      </c>
    </row>
    <row r="811" spans="1:2" x14ac:dyDescent="0.2">
      <c r="A811" s="3" t="s">
        <v>1047</v>
      </c>
      <c r="B811" s="4">
        <v>316</v>
      </c>
    </row>
    <row r="812" spans="1:2" x14ac:dyDescent="0.2">
      <c r="A812" s="3" t="s">
        <v>822</v>
      </c>
      <c r="B812" s="4">
        <v>2368</v>
      </c>
    </row>
    <row r="813" spans="1:2" x14ac:dyDescent="0.2">
      <c r="A813" s="3" t="s">
        <v>890</v>
      </c>
      <c r="B813" s="4">
        <v>6313</v>
      </c>
    </row>
    <row r="814" spans="1:2" x14ac:dyDescent="0.2">
      <c r="A814" s="3" t="s">
        <v>1539</v>
      </c>
      <c r="B814" s="4">
        <v>31</v>
      </c>
    </row>
    <row r="815" spans="1:2" x14ac:dyDescent="0.2">
      <c r="A815" s="3" t="s">
        <v>1616</v>
      </c>
      <c r="B815" s="4">
        <v>13</v>
      </c>
    </row>
    <row r="816" spans="1:2" x14ac:dyDescent="0.2">
      <c r="A816" s="3" t="s">
        <v>1090</v>
      </c>
      <c r="B816" s="4">
        <v>51</v>
      </c>
    </row>
    <row r="817" spans="1:2" x14ac:dyDescent="0.2">
      <c r="A817" s="3" t="s">
        <v>40</v>
      </c>
      <c r="B817" s="4">
        <v>1239</v>
      </c>
    </row>
    <row r="818" spans="1:2" x14ac:dyDescent="0.2">
      <c r="A818" s="3" t="s">
        <v>999</v>
      </c>
      <c r="B818" s="4">
        <v>12</v>
      </c>
    </row>
    <row r="819" spans="1:2" x14ac:dyDescent="0.2">
      <c r="A819" s="3" t="s">
        <v>1704</v>
      </c>
      <c r="B819" s="4">
        <v>3</v>
      </c>
    </row>
    <row r="820" spans="1:2" x14ac:dyDescent="0.2">
      <c r="A820" s="3" t="s">
        <v>1160</v>
      </c>
      <c r="B820" s="4">
        <v>9</v>
      </c>
    </row>
    <row r="821" spans="1:2" x14ac:dyDescent="0.2">
      <c r="A821" s="3" t="s">
        <v>1504</v>
      </c>
      <c r="B821" s="4">
        <v>2303</v>
      </c>
    </row>
    <row r="822" spans="1:2" x14ac:dyDescent="0.2">
      <c r="A822" s="3" t="s">
        <v>41</v>
      </c>
      <c r="B822" s="4">
        <v>909</v>
      </c>
    </row>
    <row r="823" spans="1:2" x14ac:dyDescent="0.2">
      <c r="A823" s="3" t="s">
        <v>480</v>
      </c>
      <c r="B823" s="4">
        <v>8</v>
      </c>
    </row>
    <row r="824" spans="1:2" x14ac:dyDescent="0.2">
      <c r="A824" s="3" t="s">
        <v>652</v>
      </c>
      <c r="B824" s="4">
        <v>46</v>
      </c>
    </row>
    <row r="825" spans="1:2" x14ac:dyDescent="0.2">
      <c r="A825" s="3" t="s">
        <v>586</v>
      </c>
      <c r="B825" s="4">
        <v>136</v>
      </c>
    </row>
    <row r="826" spans="1:2" x14ac:dyDescent="0.2">
      <c r="A826" s="3" t="s">
        <v>399</v>
      </c>
      <c r="B826" s="4">
        <v>1876</v>
      </c>
    </row>
    <row r="827" spans="1:2" x14ac:dyDescent="0.2">
      <c r="A827" s="3" t="s">
        <v>176</v>
      </c>
      <c r="B827" s="4">
        <v>15</v>
      </c>
    </row>
    <row r="828" spans="1:2" x14ac:dyDescent="0.2">
      <c r="A828" s="3" t="s">
        <v>27</v>
      </c>
      <c r="B828" s="4">
        <v>1566</v>
      </c>
    </row>
    <row r="829" spans="1:2" x14ac:dyDescent="0.2">
      <c r="A829" s="3" t="s">
        <v>51</v>
      </c>
      <c r="B829" s="4">
        <v>129</v>
      </c>
    </row>
    <row r="830" spans="1:2" x14ac:dyDescent="0.2">
      <c r="A830" s="3" t="s">
        <v>278</v>
      </c>
      <c r="B830" s="4">
        <v>100</v>
      </c>
    </row>
    <row r="831" spans="1:2" x14ac:dyDescent="0.2">
      <c r="A831" s="3" t="s">
        <v>974</v>
      </c>
      <c r="B831" s="4">
        <v>54</v>
      </c>
    </row>
    <row r="832" spans="1:2" x14ac:dyDescent="0.2">
      <c r="A832" s="3" t="s">
        <v>436</v>
      </c>
      <c r="B832" s="4">
        <v>19</v>
      </c>
    </row>
    <row r="833" spans="1:2" x14ac:dyDescent="0.2">
      <c r="A833" s="3" t="s">
        <v>355</v>
      </c>
      <c r="B833" s="4">
        <v>15</v>
      </c>
    </row>
    <row r="834" spans="1:2" x14ac:dyDescent="0.2">
      <c r="A834" s="3" t="s">
        <v>322</v>
      </c>
      <c r="B834" s="4">
        <v>2191</v>
      </c>
    </row>
    <row r="835" spans="1:2" x14ac:dyDescent="0.2">
      <c r="A835" s="3" t="s">
        <v>356</v>
      </c>
      <c r="B835" s="4">
        <v>13</v>
      </c>
    </row>
    <row r="836" spans="1:2" x14ac:dyDescent="0.2">
      <c r="A836" s="3" t="s">
        <v>745</v>
      </c>
      <c r="B836" s="4">
        <v>8280</v>
      </c>
    </row>
    <row r="837" spans="1:2" x14ac:dyDescent="0.2">
      <c r="A837" s="3" t="s">
        <v>1659</v>
      </c>
      <c r="B837" s="4">
        <v>4746</v>
      </c>
    </row>
    <row r="838" spans="1:2" x14ac:dyDescent="0.2">
      <c r="A838" s="3" t="s">
        <v>1063</v>
      </c>
      <c r="B838" s="4">
        <v>3705</v>
      </c>
    </row>
    <row r="839" spans="1:2" x14ac:dyDescent="0.2">
      <c r="A839" s="3" t="s">
        <v>622</v>
      </c>
      <c r="B839" s="4">
        <v>1</v>
      </c>
    </row>
    <row r="840" spans="1:2" x14ac:dyDescent="0.2">
      <c r="A840" s="3" t="s">
        <v>1031</v>
      </c>
      <c r="B840" s="4">
        <v>13</v>
      </c>
    </row>
    <row r="841" spans="1:2" x14ac:dyDescent="0.2">
      <c r="A841" s="3" t="s">
        <v>718</v>
      </c>
      <c r="B841" s="4">
        <v>20</v>
      </c>
    </row>
    <row r="842" spans="1:2" x14ac:dyDescent="0.2">
      <c r="A842" s="3" t="s">
        <v>1216</v>
      </c>
      <c r="B842" s="4">
        <v>716</v>
      </c>
    </row>
    <row r="843" spans="1:2" x14ac:dyDescent="0.2">
      <c r="A843" s="3" t="s">
        <v>799</v>
      </c>
      <c r="B843" s="4">
        <v>611</v>
      </c>
    </row>
    <row r="844" spans="1:2" x14ac:dyDescent="0.2">
      <c r="A844" s="3" t="s">
        <v>882</v>
      </c>
      <c r="B844" s="4">
        <v>3571</v>
      </c>
    </row>
    <row r="845" spans="1:2" x14ac:dyDescent="0.2">
      <c r="A845" s="3" t="s">
        <v>1804</v>
      </c>
      <c r="B845" s="4">
        <v>3</v>
      </c>
    </row>
    <row r="846" spans="1:2" x14ac:dyDescent="0.2">
      <c r="A846" s="3" t="s">
        <v>1318</v>
      </c>
      <c r="B846" s="4">
        <v>33</v>
      </c>
    </row>
    <row r="847" spans="1:2" x14ac:dyDescent="0.2">
      <c r="A847" s="3" t="s">
        <v>1540</v>
      </c>
      <c r="B847" s="4">
        <v>11</v>
      </c>
    </row>
    <row r="848" spans="1:2" x14ac:dyDescent="0.2">
      <c r="A848" s="3" t="s">
        <v>1778</v>
      </c>
      <c r="B848" s="4">
        <v>32</v>
      </c>
    </row>
    <row r="849" spans="1:2" x14ac:dyDescent="0.2">
      <c r="A849" s="3" t="s">
        <v>1032</v>
      </c>
      <c r="B849" s="4">
        <v>28</v>
      </c>
    </row>
    <row r="850" spans="1:2" x14ac:dyDescent="0.2">
      <c r="A850" s="3" t="s">
        <v>1692</v>
      </c>
      <c r="B850" s="4">
        <v>14</v>
      </c>
    </row>
    <row r="851" spans="1:2" x14ac:dyDescent="0.2">
      <c r="A851" s="3" t="s">
        <v>1013</v>
      </c>
      <c r="B851" s="4">
        <v>909</v>
      </c>
    </row>
    <row r="852" spans="1:2" x14ac:dyDescent="0.2">
      <c r="A852" s="3" t="s">
        <v>1053</v>
      </c>
      <c r="B852" s="4">
        <v>6989</v>
      </c>
    </row>
    <row r="853" spans="1:2" x14ac:dyDescent="0.2">
      <c r="A853" s="3" t="s">
        <v>1071</v>
      </c>
      <c r="B853" s="4">
        <v>3185</v>
      </c>
    </row>
    <row r="854" spans="1:2" x14ac:dyDescent="0.2">
      <c r="A854" s="3" t="s">
        <v>602</v>
      </c>
      <c r="B854" s="4">
        <v>35</v>
      </c>
    </row>
    <row r="855" spans="1:2" x14ac:dyDescent="0.2">
      <c r="A855" s="3" t="s">
        <v>1459</v>
      </c>
      <c r="B855" s="4">
        <v>2979</v>
      </c>
    </row>
    <row r="856" spans="1:2" x14ac:dyDescent="0.2">
      <c r="A856" s="3" t="s">
        <v>28</v>
      </c>
      <c r="B856" s="4">
        <v>105</v>
      </c>
    </row>
    <row r="857" spans="1:2" x14ac:dyDescent="0.2">
      <c r="A857" s="3" t="s">
        <v>1660</v>
      </c>
      <c r="B857" s="4">
        <v>7531</v>
      </c>
    </row>
    <row r="858" spans="1:2" x14ac:dyDescent="0.2">
      <c r="A858" s="3" t="s">
        <v>198</v>
      </c>
      <c r="B858" s="4">
        <v>46</v>
      </c>
    </row>
    <row r="859" spans="1:2" x14ac:dyDescent="0.2">
      <c r="A859" s="3" t="s">
        <v>52</v>
      </c>
      <c r="B859" s="4">
        <v>402</v>
      </c>
    </row>
    <row r="860" spans="1:2" x14ac:dyDescent="0.2">
      <c r="A860" s="3" t="s">
        <v>628</v>
      </c>
      <c r="B860" s="4">
        <v>210</v>
      </c>
    </row>
    <row r="861" spans="1:2" x14ac:dyDescent="0.2">
      <c r="A861" s="3" t="s">
        <v>456</v>
      </c>
      <c r="B861" s="4">
        <v>25</v>
      </c>
    </row>
    <row r="862" spans="1:2" x14ac:dyDescent="0.2">
      <c r="A862" s="3" t="s">
        <v>1438</v>
      </c>
      <c r="B862" s="4">
        <v>402</v>
      </c>
    </row>
    <row r="863" spans="1:2" x14ac:dyDescent="0.2">
      <c r="A863" s="3" t="s">
        <v>936</v>
      </c>
      <c r="B863" s="4">
        <v>2</v>
      </c>
    </row>
    <row r="864" spans="1:2" x14ac:dyDescent="0.2">
      <c r="A864" s="3" t="s">
        <v>127</v>
      </c>
      <c r="B864" s="4">
        <v>6722</v>
      </c>
    </row>
    <row r="865" spans="1:2" x14ac:dyDescent="0.2">
      <c r="A865" s="3" t="s">
        <v>1635</v>
      </c>
      <c r="B865" s="4">
        <v>618</v>
      </c>
    </row>
    <row r="866" spans="1:2" x14ac:dyDescent="0.2">
      <c r="A866" s="3" t="s">
        <v>870</v>
      </c>
      <c r="B866" s="4">
        <v>1885</v>
      </c>
    </row>
    <row r="867" spans="1:2" x14ac:dyDescent="0.2">
      <c r="A867" s="3" t="s">
        <v>509</v>
      </c>
      <c r="B867" s="4">
        <v>6</v>
      </c>
    </row>
    <row r="868" spans="1:2" x14ac:dyDescent="0.2">
      <c r="A868" s="3" t="s">
        <v>948</v>
      </c>
      <c r="B868" s="4">
        <v>13</v>
      </c>
    </row>
    <row r="869" spans="1:2" x14ac:dyDescent="0.2">
      <c r="A869" s="3" t="s">
        <v>177</v>
      </c>
      <c r="B869" s="4">
        <v>41</v>
      </c>
    </row>
    <row r="870" spans="1:2" x14ac:dyDescent="0.2">
      <c r="A870" s="3" t="s">
        <v>1250</v>
      </c>
      <c r="B870" s="4">
        <v>3</v>
      </c>
    </row>
    <row r="871" spans="1:2" x14ac:dyDescent="0.2">
      <c r="A871" s="3" t="s">
        <v>746</v>
      </c>
      <c r="B871" s="4">
        <v>1343</v>
      </c>
    </row>
    <row r="872" spans="1:2" x14ac:dyDescent="0.2">
      <c r="A872" s="3" t="s">
        <v>1755</v>
      </c>
      <c r="B872" s="4">
        <v>37</v>
      </c>
    </row>
    <row r="873" spans="1:2" x14ac:dyDescent="0.2">
      <c r="A873" s="3" t="s">
        <v>279</v>
      </c>
      <c r="B873" s="4">
        <v>194</v>
      </c>
    </row>
    <row r="874" spans="1:2" x14ac:dyDescent="0.2">
      <c r="A874" s="3" t="s">
        <v>1816</v>
      </c>
      <c r="B874" s="4">
        <v>1</v>
      </c>
    </row>
    <row r="875" spans="1:2" x14ac:dyDescent="0.2">
      <c r="A875" s="3" t="s">
        <v>1355</v>
      </c>
      <c r="B875" s="4">
        <v>20</v>
      </c>
    </row>
    <row r="876" spans="1:2" x14ac:dyDescent="0.2">
      <c r="A876" s="3" t="s">
        <v>189</v>
      </c>
      <c r="B876" s="4">
        <v>121</v>
      </c>
    </row>
    <row r="877" spans="1:2" x14ac:dyDescent="0.2">
      <c r="A877" s="3" t="s">
        <v>152</v>
      </c>
      <c r="B877" s="4">
        <v>9224</v>
      </c>
    </row>
    <row r="878" spans="1:2" x14ac:dyDescent="0.2">
      <c r="A878" s="3" t="s">
        <v>184</v>
      </c>
      <c r="B878" s="4">
        <v>45</v>
      </c>
    </row>
    <row r="879" spans="1:2" x14ac:dyDescent="0.2">
      <c r="A879" s="3" t="s">
        <v>808</v>
      </c>
      <c r="B879" s="4">
        <v>24</v>
      </c>
    </row>
    <row r="880" spans="1:2" x14ac:dyDescent="0.2">
      <c r="A880" s="3" t="s">
        <v>42</v>
      </c>
      <c r="B880" s="4">
        <v>2939</v>
      </c>
    </row>
    <row r="881" spans="1:2" x14ac:dyDescent="0.2">
      <c r="A881" s="3" t="s">
        <v>1452</v>
      </c>
      <c r="B881" s="4">
        <v>4</v>
      </c>
    </row>
    <row r="882" spans="1:2" x14ac:dyDescent="0.2">
      <c r="A882" s="3" t="s">
        <v>1064</v>
      </c>
      <c r="B882" s="4">
        <v>6545</v>
      </c>
    </row>
    <row r="883" spans="1:2" x14ac:dyDescent="0.2">
      <c r="A883" s="3" t="s">
        <v>495</v>
      </c>
      <c r="B883" s="4">
        <v>130</v>
      </c>
    </row>
    <row r="884" spans="1:2" x14ac:dyDescent="0.2">
      <c r="A884" s="3" t="s">
        <v>568</v>
      </c>
      <c r="B884" s="4">
        <v>9</v>
      </c>
    </row>
    <row r="885" spans="1:2" x14ac:dyDescent="0.2">
      <c r="A885" s="3" t="s">
        <v>1014</v>
      </c>
      <c r="B885" s="4">
        <v>1754</v>
      </c>
    </row>
    <row r="886" spans="1:2" x14ac:dyDescent="0.2">
      <c r="A886" s="3" t="s">
        <v>1107</v>
      </c>
      <c r="B886" s="4">
        <v>327</v>
      </c>
    </row>
    <row r="887" spans="1:2" x14ac:dyDescent="0.2">
      <c r="A887" s="3" t="s">
        <v>1700</v>
      </c>
      <c r="B887" s="4">
        <v>10</v>
      </c>
    </row>
    <row r="888" spans="1:2" x14ac:dyDescent="0.2">
      <c r="A888" s="3" t="s">
        <v>1251</v>
      </c>
      <c r="B888" s="4">
        <v>125</v>
      </c>
    </row>
    <row r="889" spans="1:2" x14ac:dyDescent="0.2">
      <c r="A889" s="3" t="s">
        <v>1319</v>
      </c>
      <c r="B889" s="4">
        <v>31</v>
      </c>
    </row>
    <row r="890" spans="1:2" x14ac:dyDescent="0.2">
      <c r="A890" s="3" t="s">
        <v>1076</v>
      </c>
      <c r="B890" s="4">
        <v>142</v>
      </c>
    </row>
    <row r="891" spans="1:2" x14ac:dyDescent="0.2">
      <c r="A891" s="3" t="s">
        <v>1520</v>
      </c>
      <c r="B891" s="4">
        <v>2</v>
      </c>
    </row>
    <row r="892" spans="1:2" x14ac:dyDescent="0.2">
      <c r="A892" s="3" t="s">
        <v>1117</v>
      </c>
      <c r="B892" s="4">
        <v>4896</v>
      </c>
    </row>
    <row r="893" spans="1:2" x14ac:dyDescent="0.2">
      <c r="A893" s="3" t="s">
        <v>1488</v>
      </c>
      <c r="B893" s="4">
        <v>2097</v>
      </c>
    </row>
    <row r="894" spans="1:2" x14ac:dyDescent="0.2">
      <c r="A894" s="3" t="s">
        <v>1139</v>
      </c>
      <c r="B894" s="4">
        <v>64</v>
      </c>
    </row>
    <row r="895" spans="1:2" x14ac:dyDescent="0.2">
      <c r="A895" s="3" t="s">
        <v>617</v>
      </c>
      <c r="B895" s="4">
        <v>16</v>
      </c>
    </row>
    <row r="896" spans="1:2" x14ac:dyDescent="0.2">
      <c r="A896" s="3" t="s">
        <v>653</v>
      </c>
      <c r="B896" s="4">
        <v>63</v>
      </c>
    </row>
    <row r="897" spans="1:2" x14ac:dyDescent="0.2">
      <c r="A897" s="3" t="s">
        <v>1183</v>
      </c>
      <c r="B897" s="4">
        <v>33</v>
      </c>
    </row>
    <row r="898" spans="1:2" x14ac:dyDescent="0.2">
      <c r="A898" s="3" t="s">
        <v>1143</v>
      </c>
      <c r="B898" s="4">
        <v>1918</v>
      </c>
    </row>
    <row r="899" spans="1:2" x14ac:dyDescent="0.2">
      <c r="A899" s="3" t="s">
        <v>1647</v>
      </c>
      <c r="B899" s="4">
        <v>3832</v>
      </c>
    </row>
    <row r="900" spans="1:2" x14ac:dyDescent="0.2">
      <c r="A900" s="3" t="s">
        <v>773</v>
      </c>
      <c r="B900" s="4">
        <v>30</v>
      </c>
    </row>
    <row r="901" spans="1:2" x14ac:dyDescent="0.2">
      <c r="A901" s="3" t="s">
        <v>280</v>
      </c>
      <c r="B901" s="4">
        <v>192</v>
      </c>
    </row>
    <row r="902" spans="1:2" x14ac:dyDescent="0.2">
      <c r="A902" s="3" t="s">
        <v>29</v>
      </c>
      <c r="B902" s="4">
        <v>6</v>
      </c>
    </row>
    <row r="903" spans="1:2" x14ac:dyDescent="0.2">
      <c r="A903" s="3" t="s">
        <v>510</v>
      </c>
      <c r="B903" s="4">
        <v>8</v>
      </c>
    </row>
    <row r="904" spans="1:2" x14ac:dyDescent="0.2">
      <c r="A904" s="3" t="s">
        <v>1529</v>
      </c>
      <c r="B904" s="4">
        <v>2176</v>
      </c>
    </row>
    <row r="905" spans="1:2" x14ac:dyDescent="0.2">
      <c r="A905" s="3" t="s">
        <v>1073</v>
      </c>
      <c r="B905" s="4">
        <v>177</v>
      </c>
    </row>
    <row r="906" spans="1:2" x14ac:dyDescent="0.2">
      <c r="A906" s="3" t="s">
        <v>15</v>
      </c>
      <c r="B906" s="4">
        <v>634</v>
      </c>
    </row>
    <row r="907" spans="1:2" x14ac:dyDescent="0.2">
      <c r="A907" s="3" t="s">
        <v>1511</v>
      </c>
      <c r="B907" s="4">
        <v>4063</v>
      </c>
    </row>
    <row r="908" spans="1:2" x14ac:dyDescent="0.2">
      <c r="A908" s="3" t="s">
        <v>1231</v>
      </c>
      <c r="B908" s="4">
        <v>2095</v>
      </c>
    </row>
    <row r="909" spans="1:2" x14ac:dyDescent="0.2">
      <c r="A909" s="3" t="s">
        <v>1174</v>
      </c>
      <c r="B909" s="4">
        <v>83</v>
      </c>
    </row>
    <row r="910" spans="1:2" x14ac:dyDescent="0.2">
      <c r="A910" s="3" t="s">
        <v>931</v>
      </c>
      <c r="B910" s="4">
        <v>1296</v>
      </c>
    </row>
    <row r="911" spans="1:2" x14ac:dyDescent="0.2">
      <c r="A911" s="3" t="s">
        <v>539</v>
      </c>
      <c r="B911" s="4">
        <v>1977</v>
      </c>
    </row>
    <row r="912" spans="1:2" x14ac:dyDescent="0.2">
      <c r="A912" s="3" t="s">
        <v>30</v>
      </c>
      <c r="B912" s="4">
        <v>200</v>
      </c>
    </row>
    <row r="913" spans="1:2" x14ac:dyDescent="0.2">
      <c r="A913" s="3" t="s">
        <v>1530</v>
      </c>
      <c r="B913" s="4">
        <v>421</v>
      </c>
    </row>
    <row r="914" spans="1:2" x14ac:dyDescent="0.2">
      <c r="A914" s="3" t="s">
        <v>719</v>
      </c>
      <c r="B914" s="4">
        <v>26</v>
      </c>
    </row>
    <row r="915" spans="1:2" x14ac:dyDescent="0.2">
      <c r="A915" s="3" t="s">
        <v>105</v>
      </c>
      <c r="B915" s="4">
        <v>3</v>
      </c>
    </row>
    <row r="916" spans="1:2" x14ac:dyDescent="0.2">
      <c r="A916" s="3" t="s">
        <v>839</v>
      </c>
      <c r="B916" s="4">
        <v>8</v>
      </c>
    </row>
    <row r="917" spans="1:2" x14ac:dyDescent="0.2">
      <c r="A917" s="3" t="s">
        <v>53</v>
      </c>
      <c r="B917" s="4">
        <v>795</v>
      </c>
    </row>
    <row r="918" spans="1:2" x14ac:dyDescent="0.2">
      <c r="A918" s="3" t="s">
        <v>526</v>
      </c>
      <c r="B918" s="4">
        <v>9</v>
      </c>
    </row>
    <row r="919" spans="1:2" x14ac:dyDescent="0.2">
      <c r="A919" s="3" t="s">
        <v>720</v>
      </c>
      <c r="B919" s="4">
        <v>35</v>
      </c>
    </row>
    <row r="920" spans="1:2" x14ac:dyDescent="0.2">
      <c r="A920" s="3" t="s">
        <v>1648</v>
      </c>
      <c r="B920" s="4">
        <v>6430</v>
      </c>
    </row>
    <row r="921" spans="1:2" x14ac:dyDescent="0.2">
      <c r="A921" s="3" t="s">
        <v>700</v>
      </c>
      <c r="B921" s="4">
        <v>19</v>
      </c>
    </row>
    <row r="922" spans="1:2" x14ac:dyDescent="0.2">
      <c r="A922" s="3" t="s">
        <v>1617</v>
      </c>
      <c r="B922" s="4">
        <v>30</v>
      </c>
    </row>
    <row r="923" spans="1:2" x14ac:dyDescent="0.2">
      <c r="A923" s="3" t="s">
        <v>1157</v>
      </c>
      <c r="B923" s="4">
        <v>186</v>
      </c>
    </row>
    <row r="924" spans="1:2" x14ac:dyDescent="0.2">
      <c r="A924" s="3" t="s">
        <v>1290</v>
      </c>
      <c r="B924" s="4">
        <v>53</v>
      </c>
    </row>
    <row r="925" spans="1:2" x14ac:dyDescent="0.2">
      <c r="A925" s="3" t="s">
        <v>357</v>
      </c>
      <c r="B925" s="4">
        <v>8</v>
      </c>
    </row>
    <row r="926" spans="1:2" x14ac:dyDescent="0.2">
      <c r="A926" s="3" t="s">
        <v>774</v>
      </c>
      <c r="B926" s="4">
        <v>34</v>
      </c>
    </row>
    <row r="927" spans="1:2" x14ac:dyDescent="0.2">
      <c r="A927" s="3" t="s">
        <v>603</v>
      </c>
      <c r="B927" s="4">
        <v>29</v>
      </c>
    </row>
    <row r="928" spans="1:2" x14ac:dyDescent="0.2">
      <c r="A928" s="3" t="s">
        <v>218</v>
      </c>
      <c r="B928" s="4">
        <v>76</v>
      </c>
    </row>
    <row r="929" spans="1:2" x14ac:dyDescent="0.2">
      <c r="A929" s="3" t="s">
        <v>16</v>
      </c>
      <c r="B929" s="4">
        <v>1510</v>
      </c>
    </row>
    <row r="930" spans="1:2" x14ac:dyDescent="0.2">
      <c r="A930" s="3" t="s">
        <v>1467</v>
      </c>
      <c r="B930" s="4">
        <v>5383</v>
      </c>
    </row>
    <row r="931" spans="1:2" x14ac:dyDescent="0.2">
      <c r="A931" s="3" t="s">
        <v>1742</v>
      </c>
      <c r="B931" s="4">
        <v>8</v>
      </c>
    </row>
    <row r="932" spans="1:2" x14ac:dyDescent="0.2">
      <c r="A932" s="3" t="s">
        <v>975</v>
      </c>
      <c r="B932" s="4">
        <v>30</v>
      </c>
    </row>
    <row r="933" spans="1:2" x14ac:dyDescent="0.2">
      <c r="A933" s="3" t="s">
        <v>1714</v>
      </c>
      <c r="B933" s="4">
        <v>59</v>
      </c>
    </row>
    <row r="934" spans="1:2" x14ac:dyDescent="0.2">
      <c r="A934" s="3" t="s">
        <v>1599</v>
      </c>
      <c r="B934" s="4">
        <v>48</v>
      </c>
    </row>
    <row r="935" spans="1:2" x14ac:dyDescent="0.2">
      <c r="A935" s="3" t="s">
        <v>1311</v>
      </c>
      <c r="B935" s="4">
        <v>163</v>
      </c>
    </row>
    <row r="936" spans="1:2" x14ac:dyDescent="0.2">
      <c r="A936" s="3" t="s">
        <v>1676</v>
      </c>
      <c r="B936" s="4">
        <v>50</v>
      </c>
    </row>
    <row r="937" spans="1:2" x14ac:dyDescent="0.2">
      <c r="A937" s="3" t="s">
        <v>991</v>
      </c>
      <c r="B937" s="4">
        <v>12</v>
      </c>
    </row>
    <row r="938" spans="1:2" x14ac:dyDescent="0.2">
      <c r="A938" s="3" t="s">
        <v>128</v>
      </c>
      <c r="B938" s="4">
        <v>177</v>
      </c>
    </row>
    <row r="939" spans="1:2" x14ac:dyDescent="0.2">
      <c r="A939" s="3" t="s">
        <v>721</v>
      </c>
      <c r="B939" s="4">
        <v>11</v>
      </c>
    </row>
    <row r="940" spans="1:2" x14ac:dyDescent="0.2">
      <c r="A940" s="3" t="s">
        <v>654</v>
      </c>
      <c r="B940" s="4">
        <v>213</v>
      </c>
    </row>
    <row r="941" spans="1:2" x14ac:dyDescent="0.2">
      <c r="A941" s="3" t="s">
        <v>1446</v>
      </c>
      <c r="B941" s="4">
        <v>2</v>
      </c>
    </row>
    <row r="942" spans="1:2" x14ac:dyDescent="0.2">
      <c r="A942" s="3" t="s">
        <v>1677</v>
      </c>
      <c r="B942" s="4">
        <v>32</v>
      </c>
    </row>
    <row r="943" spans="1:2" x14ac:dyDescent="0.2">
      <c r="A943" s="3" t="s">
        <v>949</v>
      </c>
      <c r="B943" s="4">
        <v>38</v>
      </c>
    </row>
    <row r="944" spans="1:2" x14ac:dyDescent="0.2">
      <c r="A944" s="3" t="s">
        <v>400</v>
      </c>
      <c r="B944" s="4">
        <v>160</v>
      </c>
    </row>
    <row r="945" spans="1:2" x14ac:dyDescent="0.2">
      <c r="A945" s="3" t="s">
        <v>701</v>
      </c>
      <c r="B945" s="4">
        <v>17</v>
      </c>
    </row>
    <row r="946" spans="1:2" x14ac:dyDescent="0.2">
      <c r="A946" s="3" t="s">
        <v>1564</v>
      </c>
      <c r="B946" s="4">
        <v>9</v>
      </c>
    </row>
    <row r="947" spans="1:2" x14ac:dyDescent="0.2">
      <c r="A947" s="3" t="s">
        <v>235</v>
      </c>
      <c r="B947" s="4">
        <v>21</v>
      </c>
    </row>
    <row r="948" spans="1:2" x14ac:dyDescent="0.2">
      <c r="A948" s="3" t="s">
        <v>775</v>
      </c>
      <c r="B948" s="4">
        <v>175</v>
      </c>
    </row>
    <row r="949" spans="1:2" x14ac:dyDescent="0.2">
      <c r="A949" s="3" t="s">
        <v>1167</v>
      </c>
      <c r="B949" s="4">
        <v>1320</v>
      </c>
    </row>
    <row r="950" spans="1:2" x14ac:dyDescent="0.2">
      <c r="A950" s="3" t="s">
        <v>1161</v>
      </c>
      <c r="B950" s="4">
        <v>5</v>
      </c>
    </row>
    <row r="951" spans="1:2" x14ac:dyDescent="0.2">
      <c r="A951" s="3" t="s">
        <v>1756</v>
      </c>
      <c r="B951" s="4">
        <v>49</v>
      </c>
    </row>
    <row r="952" spans="1:2" x14ac:dyDescent="0.2">
      <c r="A952" s="3" t="s">
        <v>1565</v>
      </c>
      <c r="B952" s="4">
        <v>705</v>
      </c>
    </row>
    <row r="953" spans="1:2" x14ac:dyDescent="0.2">
      <c r="A953" s="3" t="s">
        <v>1179</v>
      </c>
      <c r="B953" s="4">
        <v>297</v>
      </c>
    </row>
    <row r="954" spans="1:2" x14ac:dyDescent="0.2">
      <c r="A954" s="3" t="s">
        <v>169</v>
      </c>
      <c r="B954" s="4">
        <v>21</v>
      </c>
    </row>
    <row r="955" spans="1:2" x14ac:dyDescent="0.2">
      <c r="A955" s="3" t="s">
        <v>1082</v>
      </c>
      <c r="B955" s="4">
        <v>12</v>
      </c>
    </row>
    <row r="956" spans="1:2" x14ac:dyDescent="0.2">
      <c r="A956" s="3" t="s">
        <v>776</v>
      </c>
      <c r="B956" s="4">
        <v>784</v>
      </c>
    </row>
    <row r="957" spans="1:2" x14ac:dyDescent="0.2">
      <c r="A957" s="3" t="s">
        <v>370</v>
      </c>
      <c r="B957" s="4">
        <v>553</v>
      </c>
    </row>
    <row r="958" spans="1:2" x14ac:dyDescent="0.2">
      <c r="A958" s="3" t="s">
        <v>148</v>
      </c>
      <c r="B958" s="4">
        <v>15468</v>
      </c>
    </row>
    <row r="959" spans="1:2" x14ac:dyDescent="0.2">
      <c r="A959" s="3" t="s">
        <v>823</v>
      </c>
      <c r="B959" s="4">
        <v>44</v>
      </c>
    </row>
    <row r="960" spans="1:2" x14ac:dyDescent="0.2">
      <c r="A960" s="3" t="s">
        <v>1186</v>
      </c>
      <c r="B960" s="4">
        <v>6599</v>
      </c>
    </row>
    <row r="961" spans="1:2" x14ac:dyDescent="0.2">
      <c r="A961" s="3" t="s">
        <v>613</v>
      </c>
      <c r="B961" s="4">
        <v>28</v>
      </c>
    </row>
    <row r="962" spans="1:2" x14ac:dyDescent="0.2">
      <c r="A962" s="3" t="s">
        <v>1793</v>
      </c>
      <c r="B962" s="4">
        <v>2</v>
      </c>
    </row>
    <row r="963" spans="1:2" x14ac:dyDescent="0.2">
      <c r="A963" s="3" t="s">
        <v>840</v>
      </c>
      <c r="B963" s="4">
        <v>5</v>
      </c>
    </row>
    <row r="964" spans="1:2" x14ac:dyDescent="0.2">
      <c r="A964" s="3" t="s">
        <v>1372</v>
      </c>
      <c r="B964" s="4">
        <v>2103</v>
      </c>
    </row>
    <row r="965" spans="1:2" x14ac:dyDescent="0.2">
      <c r="A965" s="3" t="s">
        <v>1162</v>
      </c>
      <c r="B965" s="4">
        <v>12</v>
      </c>
    </row>
    <row r="966" spans="1:2" x14ac:dyDescent="0.2">
      <c r="A966" s="3" t="s">
        <v>448</v>
      </c>
      <c r="B966" s="4">
        <v>28</v>
      </c>
    </row>
    <row r="967" spans="1:2" x14ac:dyDescent="0.2">
      <c r="A967" s="3" t="s">
        <v>959</v>
      </c>
      <c r="B967" s="4">
        <v>6</v>
      </c>
    </row>
    <row r="968" spans="1:2" x14ac:dyDescent="0.2">
      <c r="A968" s="3" t="s">
        <v>306</v>
      </c>
      <c r="B968" s="4">
        <v>3566</v>
      </c>
    </row>
    <row r="969" spans="1:2" x14ac:dyDescent="0.2">
      <c r="A969" s="3" t="s">
        <v>17</v>
      </c>
      <c r="B969" s="4">
        <v>481</v>
      </c>
    </row>
    <row r="970" spans="1:2" x14ac:dyDescent="0.2">
      <c r="A970" s="3" t="s">
        <v>43</v>
      </c>
      <c r="B970" s="4">
        <v>68</v>
      </c>
    </row>
    <row r="971" spans="1:2" x14ac:dyDescent="0.2">
      <c r="A971" s="3" t="s">
        <v>382</v>
      </c>
      <c r="B971" s="4">
        <v>2</v>
      </c>
    </row>
    <row r="972" spans="1:2" x14ac:dyDescent="0.2">
      <c r="A972" s="3" t="s">
        <v>1757</v>
      </c>
      <c r="B972" s="4">
        <v>12</v>
      </c>
    </row>
    <row r="973" spans="1:2" x14ac:dyDescent="0.2">
      <c r="A973" s="3" t="s">
        <v>1779</v>
      </c>
      <c r="B973" s="4">
        <v>113</v>
      </c>
    </row>
    <row r="974" spans="1:2" x14ac:dyDescent="0.2">
      <c r="A974" s="3" t="s">
        <v>569</v>
      </c>
      <c r="B974" s="4">
        <v>265</v>
      </c>
    </row>
    <row r="975" spans="1:2" x14ac:dyDescent="0.2">
      <c r="A975" s="3" t="s">
        <v>1606</v>
      </c>
      <c r="B975" s="4">
        <v>5836</v>
      </c>
    </row>
    <row r="976" spans="1:2" x14ac:dyDescent="0.2">
      <c r="A976" s="3" t="s">
        <v>1221</v>
      </c>
      <c r="B976" s="4">
        <v>2404</v>
      </c>
    </row>
    <row r="977" spans="1:2" x14ac:dyDescent="0.2">
      <c r="A977" s="3" t="s">
        <v>777</v>
      </c>
      <c r="B977" s="4">
        <v>26</v>
      </c>
    </row>
    <row r="978" spans="1:2" x14ac:dyDescent="0.2">
      <c r="A978" s="3" t="s">
        <v>1758</v>
      </c>
      <c r="B978" s="4">
        <v>7</v>
      </c>
    </row>
    <row r="979" spans="1:2" x14ac:dyDescent="0.2">
      <c r="A979" s="3" t="s">
        <v>841</v>
      </c>
      <c r="B979" s="4">
        <v>16</v>
      </c>
    </row>
    <row r="980" spans="1:2" x14ac:dyDescent="0.2">
      <c r="A980" s="3" t="s">
        <v>1798</v>
      </c>
      <c r="B980" s="4">
        <v>2</v>
      </c>
    </row>
    <row r="981" spans="1:2" x14ac:dyDescent="0.2">
      <c r="A981" s="3" t="s">
        <v>153</v>
      </c>
      <c r="B981" s="4">
        <v>8325</v>
      </c>
    </row>
    <row r="982" spans="1:2" x14ac:dyDescent="0.2">
      <c r="A982" s="3" t="s">
        <v>1033</v>
      </c>
      <c r="B982" s="4">
        <v>17</v>
      </c>
    </row>
    <row r="983" spans="1:2" x14ac:dyDescent="0.2">
      <c r="A983" s="3" t="s">
        <v>1191</v>
      </c>
      <c r="B983" s="4">
        <v>230</v>
      </c>
    </row>
    <row r="984" spans="1:2" x14ac:dyDescent="0.2">
      <c r="A984" s="3" t="s">
        <v>18</v>
      </c>
      <c r="B984" s="4">
        <v>764</v>
      </c>
    </row>
    <row r="985" spans="1:2" x14ac:dyDescent="0.2">
      <c r="A985" s="3" t="s">
        <v>90</v>
      </c>
      <c r="B985" s="4">
        <v>2176</v>
      </c>
    </row>
    <row r="986" spans="1:2" x14ac:dyDescent="0.2">
      <c r="A986" s="3" t="s">
        <v>655</v>
      </c>
      <c r="B986" s="4">
        <v>7</v>
      </c>
    </row>
    <row r="987" spans="1:2" x14ac:dyDescent="0.2">
      <c r="A987" s="3" t="s">
        <v>1832</v>
      </c>
      <c r="B987" s="4">
        <v>1</v>
      </c>
    </row>
    <row r="988" spans="1:2" x14ac:dyDescent="0.2">
      <c r="A988" s="3" t="s">
        <v>1120</v>
      </c>
      <c r="B988" s="4">
        <v>5380</v>
      </c>
    </row>
    <row r="989" spans="1:2" x14ac:dyDescent="0.2">
      <c r="A989" s="3" t="s">
        <v>76</v>
      </c>
      <c r="B989" s="4">
        <v>1532</v>
      </c>
    </row>
    <row r="990" spans="1:2" x14ac:dyDescent="0.2">
      <c r="A990" s="3" t="s">
        <v>106</v>
      </c>
      <c r="B990" s="4">
        <v>1</v>
      </c>
    </row>
    <row r="991" spans="1:2" x14ac:dyDescent="0.2">
      <c r="A991" s="3" t="s">
        <v>1034</v>
      </c>
      <c r="B991" s="4">
        <v>19</v>
      </c>
    </row>
    <row r="992" spans="1:2" x14ac:dyDescent="0.2">
      <c r="A992" s="3" t="s">
        <v>1398</v>
      </c>
      <c r="B992" s="4">
        <v>14</v>
      </c>
    </row>
    <row r="993" spans="1:2" x14ac:dyDescent="0.2">
      <c r="A993" s="3" t="s">
        <v>802</v>
      </c>
      <c r="B993" s="4">
        <v>2159</v>
      </c>
    </row>
    <row r="994" spans="1:2" x14ac:dyDescent="0.2">
      <c r="A994" s="3" t="s">
        <v>1279</v>
      </c>
      <c r="B994" s="4">
        <v>36</v>
      </c>
    </row>
    <row r="995" spans="1:2" x14ac:dyDescent="0.2">
      <c r="A995" s="3" t="s">
        <v>401</v>
      </c>
      <c r="B995" s="4">
        <v>720</v>
      </c>
    </row>
    <row r="996" spans="1:2" x14ac:dyDescent="0.2">
      <c r="A996" s="3" t="s">
        <v>702</v>
      </c>
      <c r="B996" s="4">
        <v>138</v>
      </c>
    </row>
    <row r="997" spans="1:2" x14ac:dyDescent="0.2">
      <c r="A997" s="3" t="s">
        <v>570</v>
      </c>
      <c r="B997" s="4">
        <v>234</v>
      </c>
    </row>
    <row r="998" spans="1:2" x14ac:dyDescent="0.2">
      <c r="A998" s="3" t="s">
        <v>437</v>
      </c>
      <c r="B998" s="4">
        <v>10</v>
      </c>
    </row>
    <row r="999" spans="1:2" x14ac:dyDescent="0.2">
      <c r="A999" s="3" t="s">
        <v>1203</v>
      </c>
      <c r="B999" s="4">
        <v>230</v>
      </c>
    </row>
    <row r="1000" spans="1:2" x14ac:dyDescent="0.2">
      <c r="A1000" s="3" t="s">
        <v>867</v>
      </c>
      <c r="B1000" s="4">
        <v>4733</v>
      </c>
    </row>
    <row r="1001" spans="1:2" x14ac:dyDescent="0.2">
      <c r="A1001" s="3" t="s">
        <v>587</v>
      </c>
      <c r="B1001" s="4">
        <v>96</v>
      </c>
    </row>
    <row r="1002" spans="1:2" x14ac:dyDescent="0.2">
      <c r="A1002" s="3" t="s">
        <v>789</v>
      </c>
      <c r="B1002" s="4">
        <v>197</v>
      </c>
    </row>
    <row r="1003" spans="1:2" x14ac:dyDescent="0.2">
      <c r="A1003" s="3" t="s">
        <v>913</v>
      </c>
      <c r="B1003" s="4">
        <v>186</v>
      </c>
    </row>
    <row r="1004" spans="1:2" x14ac:dyDescent="0.2">
      <c r="A1004" s="3" t="s">
        <v>1320</v>
      </c>
      <c r="B1004" s="4">
        <v>123</v>
      </c>
    </row>
    <row r="1005" spans="1:2" x14ac:dyDescent="0.2">
      <c r="A1005" s="3" t="s">
        <v>588</v>
      </c>
      <c r="B1005" s="4">
        <v>91</v>
      </c>
    </row>
    <row r="1006" spans="1:2" x14ac:dyDescent="0.2">
      <c r="A1006" s="3" t="s">
        <v>734</v>
      </c>
      <c r="B1006" s="4">
        <v>39</v>
      </c>
    </row>
    <row r="1007" spans="1:2" x14ac:dyDescent="0.2">
      <c r="A1007" s="3" t="s">
        <v>1814</v>
      </c>
      <c r="B1007" s="4">
        <v>4</v>
      </c>
    </row>
    <row r="1008" spans="1:2" x14ac:dyDescent="0.2">
      <c r="A1008" s="3" t="s">
        <v>1214</v>
      </c>
      <c r="B1008" s="4">
        <v>2604</v>
      </c>
    </row>
    <row r="1009" spans="1:2" x14ac:dyDescent="0.2">
      <c r="A1009" s="3" t="s">
        <v>1439</v>
      </c>
      <c r="B1009" s="4">
        <v>905</v>
      </c>
    </row>
    <row r="1010" spans="1:2" x14ac:dyDescent="0.2">
      <c r="A1010" s="3" t="s">
        <v>623</v>
      </c>
      <c r="B1010" s="4">
        <v>4</v>
      </c>
    </row>
    <row r="1011" spans="1:2" x14ac:dyDescent="0.2">
      <c r="A1011" s="3" t="s">
        <v>438</v>
      </c>
      <c r="B1011" s="4">
        <v>44</v>
      </c>
    </row>
    <row r="1012" spans="1:2" x14ac:dyDescent="0.2">
      <c r="A1012" s="3" t="s">
        <v>1407</v>
      </c>
      <c r="B1012" s="4">
        <v>75</v>
      </c>
    </row>
    <row r="1013" spans="1:2" x14ac:dyDescent="0.2">
      <c r="A1013" s="3" t="s">
        <v>411</v>
      </c>
      <c r="B1013" s="4">
        <v>130</v>
      </c>
    </row>
    <row r="1014" spans="1:2" x14ac:dyDescent="0.2">
      <c r="A1014" s="3" t="s">
        <v>1148</v>
      </c>
      <c r="B1014" s="4">
        <v>24</v>
      </c>
    </row>
    <row r="1015" spans="1:2" x14ac:dyDescent="0.2">
      <c r="A1015" s="3" t="s">
        <v>976</v>
      </c>
      <c r="B1015" s="4">
        <v>77</v>
      </c>
    </row>
    <row r="1016" spans="1:2" x14ac:dyDescent="0.2">
      <c r="A1016" s="3" t="s">
        <v>1234</v>
      </c>
      <c r="B1016" s="4">
        <v>21</v>
      </c>
    </row>
    <row r="1017" spans="1:2" x14ac:dyDescent="0.2">
      <c r="A1017" s="3" t="s">
        <v>1124</v>
      </c>
      <c r="B1017" s="4">
        <v>2133</v>
      </c>
    </row>
    <row r="1018" spans="1:2" x14ac:dyDescent="0.2">
      <c r="A1018" s="3" t="s">
        <v>950</v>
      </c>
      <c r="B1018" s="4">
        <v>18</v>
      </c>
    </row>
    <row r="1019" spans="1:2" x14ac:dyDescent="0.2">
      <c r="A1019" s="3" t="s">
        <v>1312</v>
      </c>
      <c r="B1019" s="4">
        <v>11</v>
      </c>
    </row>
    <row r="1020" spans="1:2" x14ac:dyDescent="0.2">
      <c r="A1020" s="3" t="s">
        <v>824</v>
      </c>
      <c r="B1020" s="4">
        <v>320</v>
      </c>
    </row>
    <row r="1021" spans="1:2" x14ac:dyDescent="0.2">
      <c r="A1021" s="3" t="s">
        <v>1252</v>
      </c>
      <c r="B1021" s="4">
        <v>1</v>
      </c>
    </row>
    <row r="1022" spans="1:2" x14ac:dyDescent="0.2">
      <c r="A1022" s="3" t="s">
        <v>1132</v>
      </c>
      <c r="B1022" s="4">
        <v>1388</v>
      </c>
    </row>
    <row r="1023" spans="1:2" x14ac:dyDescent="0.2">
      <c r="A1023" s="3" t="s">
        <v>656</v>
      </c>
      <c r="B1023" s="4">
        <v>322</v>
      </c>
    </row>
    <row r="1024" spans="1:2" x14ac:dyDescent="0.2">
      <c r="A1024" s="3" t="s">
        <v>383</v>
      </c>
      <c r="B1024" s="4">
        <v>96</v>
      </c>
    </row>
    <row r="1025" spans="1:2" x14ac:dyDescent="0.2">
      <c r="A1025" s="3" t="s">
        <v>618</v>
      </c>
      <c r="B1025" s="4">
        <v>9</v>
      </c>
    </row>
    <row r="1026" spans="1:2" x14ac:dyDescent="0.2">
      <c r="A1026" s="3" t="s">
        <v>1730</v>
      </c>
      <c r="B1026" s="4">
        <v>4</v>
      </c>
    </row>
    <row r="1027" spans="1:2" x14ac:dyDescent="0.2">
      <c r="A1027" s="3" t="s">
        <v>722</v>
      </c>
      <c r="B1027" s="4">
        <v>17</v>
      </c>
    </row>
    <row r="1028" spans="1:2" x14ac:dyDescent="0.2">
      <c r="A1028" s="3" t="s">
        <v>1175</v>
      </c>
      <c r="B1028" s="4">
        <v>30</v>
      </c>
    </row>
    <row r="1029" spans="1:2" x14ac:dyDescent="0.2">
      <c r="A1029" s="3" t="s">
        <v>1253</v>
      </c>
      <c r="B1029" s="4">
        <v>198</v>
      </c>
    </row>
    <row r="1030" spans="1:2" x14ac:dyDescent="0.2">
      <c r="A1030" s="3" t="s">
        <v>527</v>
      </c>
      <c r="B1030" s="4">
        <v>24</v>
      </c>
    </row>
    <row r="1031" spans="1:2" x14ac:dyDescent="0.2">
      <c r="A1031" s="3" t="s">
        <v>31</v>
      </c>
      <c r="B1031" s="4">
        <v>25</v>
      </c>
    </row>
    <row r="1032" spans="1:2" x14ac:dyDescent="0.2">
      <c r="A1032" s="3" t="s">
        <v>1666</v>
      </c>
      <c r="B1032" s="4">
        <v>3</v>
      </c>
    </row>
    <row r="1033" spans="1:2" x14ac:dyDescent="0.2">
      <c r="A1033" s="3" t="s">
        <v>1149</v>
      </c>
      <c r="B1033" s="4">
        <v>37</v>
      </c>
    </row>
    <row r="1034" spans="1:2" x14ac:dyDescent="0.2">
      <c r="A1034" s="3" t="s">
        <v>1163</v>
      </c>
      <c r="B1034" s="4">
        <v>13</v>
      </c>
    </row>
    <row r="1035" spans="1:2" x14ac:dyDescent="0.2">
      <c r="A1035" s="3" t="s">
        <v>1267</v>
      </c>
      <c r="B1035" s="4">
        <v>781</v>
      </c>
    </row>
    <row r="1036" spans="1:2" x14ac:dyDescent="0.2">
      <c r="A1036" s="3" t="s">
        <v>384</v>
      </c>
      <c r="B1036" s="4">
        <v>75</v>
      </c>
    </row>
    <row r="1037" spans="1:2" x14ac:dyDescent="0.2">
      <c r="A1037" s="3" t="s">
        <v>96</v>
      </c>
      <c r="B1037" s="4">
        <v>11</v>
      </c>
    </row>
    <row r="1038" spans="1:2" x14ac:dyDescent="0.2">
      <c r="A1038" s="3" t="s">
        <v>32</v>
      </c>
      <c r="B1038" s="4">
        <v>211</v>
      </c>
    </row>
    <row r="1039" spans="1:2" x14ac:dyDescent="0.2">
      <c r="A1039" s="3" t="s">
        <v>385</v>
      </c>
      <c r="B1039" s="4">
        <v>15</v>
      </c>
    </row>
    <row r="1040" spans="1:2" x14ac:dyDescent="0.2">
      <c r="A1040" s="3" t="s">
        <v>1278</v>
      </c>
      <c r="B1040" s="4">
        <v>275</v>
      </c>
    </row>
    <row r="1041" spans="1:2" x14ac:dyDescent="0.2">
      <c r="A1041" s="3" t="s">
        <v>778</v>
      </c>
      <c r="B1041" s="4">
        <v>45</v>
      </c>
    </row>
    <row r="1042" spans="1:2" x14ac:dyDescent="0.2">
      <c r="A1042" s="3" t="s">
        <v>386</v>
      </c>
      <c r="B1042" s="4">
        <v>60</v>
      </c>
    </row>
    <row r="1043" spans="1:2" x14ac:dyDescent="0.2">
      <c r="A1043" s="3" t="s">
        <v>1780</v>
      </c>
      <c r="B1043" s="4">
        <v>27</v>
      </c>
    </row>
    <row r="1044" spans="1:2" x14ac:dyDescent="0.2">
      <c r="A1044" s="3" t="s">
        <v>1373</v>
      </c>
      <c r="B1044" s="4">
        <v>422</v>
      </c>
    </row>
    <row r="1045" spans="1:2" x14ac:dyDescent="0.2">
      <c r="A1045" s="3" t="s">
        <v>1286</v>
      </c>
      <c r="B1045" s="4">
        <v>2855</v>
      </c>
    </row>
    <row r="1046" spans="1:2" x14ac:dyDescent="0.2">
      <c r="A1046" s="3" t="s">
        <v>1291</v>
      </c>
      <c r="B1046" s="4">
        <v>79</v>
      </c>
    </row>
    <row r="1047" spans="1:2" x14ac:dyDescent="0.2">
      <c r="A1047" s="3" t="s">
        <v>281</v>
      </c>
      <c r="B1047" s="4">
        <v>50</v>
      </c>
    </row>
    <row r="1048" spans="1:2" x14ac:dyDescent="0.2">
      <c r="A1048" s="3" t="s">
        <v>1015</v>
      </c>
      <c r="B1048" s="4">
        <v>19</v>
      </c>
    </row>
    <row r="1049" spans="1:2" x14ac:dyDescent="0.2">
      <c r="A1049" s="3" t="s">
        <v>1295</v>
      </c>
      <c r="B1049" s="4">
        <v>7483</v>
      </c>
    </row>
    <row r="1050" spans="1:2" x14ac:dyDescent="0.2">
      <c r="A1050" s="3" t="s">
        <v>851</v>
      </c>
      <c r="B1050" s="4">
        <v>65</v>
      </c>
    </row>
    <row r="1051" spans="1:2" x14ac:dyDescent="0.2">
      <c r="A1051" s="3" t="s">
        <v>1035</v>
      </c>
      <c r="B1051" s="4">
        <v>16</v>
      </c>
    </row>
    <row r="1052" spans="1:2" x14ac:dyDescent="0.2">
      <c r="A1052" s="3" t="s">
        <v>1636</v>
      </c>
      <c r="B1052" s="4">
        <v>71</v>
      </c>
    </row>
    <row r="1053" spans="1:2" x14ac:dyDescent="0.2">
      <c r="A1053" s="3" t="s">
        <v>703</v>
      </c>
      <c r="B1053" s="4">
        <v>161</v>
      </c>
    </row>
    <row r="1054" spans="1:2" x14ac:dyDescent="0.2">
      <c r="A1054" s="3" t="s">
        <v>1731</v>
      </c>
      <c r="B1054" s="4">
        <v>7</v>
      </c>
    </row>
    <row r="1055" spans="1:2" x14ac:dyDescent="0.2">
      <c r="A1055" s="3" t="s">
        <v>657</v>
      </c>
      <c r="B1055" s="4">
        <v>50</v>
      </c>
    </row>
    <row r="1056" spans="1:2" x14ac:dyDescent="0.2">
      <c r="A1056" s="3" t="s">
        <v>1815</v>
      </c>
      <c r="B1056" s="4">
        <v>2</v>
      </c>
    </row>
    <row r="1057" spans="1:2" x14ac:dyDescent="0.2">
      <c r="A1057" s="3" t="s">
        <v>1600</v>
      </c>
      <c r="B1057" s="4">
        <v>30</v>
      </c>
    </row>
    <row r="1058" spans="1:2" x14ac:dyDescent="0.2">
      <c r="A1058" s="3" t="s">
        <v>992</v>
      </c>
      <c r="B1058" s="4">
        <v>16</v>
      </c>
    </row>
    <row r="1059" spans="1:2" x14ac:dyDescent="0.2">
      <c r="A1059" s="3" t="s">
        <v>1036</v>
      </c>
      <c r="B1059" s="4">
        <v>99</v>
      </c>
    </row>
    <row r="1060" spans="1:2" x14ac:dyDescent="0.2">
      <c r="A1060" s="3" t="s">
        <v>589</v>
      </c>
      <c r="B1060" s="4">
        <v>67</v>
      </c>
    </row>
    <row r="1061" spans="1:2" x14ac:dyDescent="0.2">
      <c r="A1061" s="3" t="s">
        <v>633</v>
      </c>
      <c r="B1061" s="4">
        <v>2364</v>
      </c>
    </row>
    <row r="1062" spans="1:2" x14ac:dyDescent="0.2">
      <c r="A1062" s="3" t="s">
        <v>1302</v>
      </c>
      <c r="B1062" s="4">
        <v>492</v>
      </c>
    </row>
    <row r="1063" spans="1:2" x14ac:dyDescent="0.2">
      <c r="A1063" s="3" t="s">
        <v>932</v>
      </c>
      <c r="B1063" s="4">
        <v>3186</v>
      </c>
    </row>
    <row r="1064" spans="1:2" x14ac:dyDescent="0.2">
      <c r="A1064" s="3" t="s">
        <v>704</v>
      </c>
      <c r="B1064" s="4">
        <v>219</v>
      </c>
    </row>
    <row r="1065" spans="1:2" x14ac:dyDescent="0.2">
      <c r="A1065" s="3" t="s">
        <v>129</v>
      </c>
      <c r="B1065" s="4">
        <v>50</v>
      </c>
    </row>
    <row r="1066" spans="1:2" x14ac:dyDescent="0.2">
      <c r="A1066" s="3" t="s">
        <v>608</v>
      </c>
      <c r="B1066" s="4">
        <v>21</v>
      </c>
    </row>
    <row r="1067" spans="1:2" x14ac:dyDescent="0.2">
      <c r="A1067" s="3" t="s">
        <v>1254</v>
      </c>
      <c r="B1067" s="4">
        <v>48</v>
      </c>
    </row>
    <row r="1068" spans="1:2" x14ac:dyDescent="0.2">
      <c r="A1068" s="3" t="s">
        <v>590</v>
      </c>
      <c r="B1068" s="4">
        <v>67</v>
      </c>
    </row>
    <row r="1069" spans="1:2" x14ac:dyDescent="0.2">
      <c r="A1069" s="3" t="s">
        <v>1150</v>
      </c>
      <c r="B1069" s="4">
        <v>36</v>
      </c>
    </row>
    <row r="1070" spans="1:2" x14ac:dyDescent="0.2">
      <c r="A1070" s="3" t="s">
        <v>387</v>
      </c>
      <c r="B1070" s="4">
        <v>13</v>
      </c>
    </row>
    <row r="1071" spans="1:2" x14ac:dyDescent="0.2">
      <c r="A1071" s="3" t="s">
        <v>1468</v>
      </c>
      <c r="B1071" s="4">
        <v>7537</v>
      </c>
    </row>
    <row r="1072" spans="1:2" x14ac:dyDescent="0.2">
      <c r="A1072" s="3" t="s">
        <v>1292</v>
      </c>
      <c r="B1072" s="4">
        <v>30</v>
      </c>
    </row>
    <row r="1073" spans="1:2" x14ac:dyDescent="0.2">
      <c r="A1073" s="3" t="s">
        <v>150</v>
      </c>
      <c r="B1073" s="4">
        <v>6144</v>
      </c>
    </row>
    <row r="1074" spans="1:2" x14ac:dyDescent="0.2">
      <c r="A1074" s="3" t="s">
        <v>551</v>
      </c>
      <c r="B1074" s="4">
        <v>78</v>
      </c>
    </row>
    <row r="1075" spans="1:2" x14ac:dyDescent="0.2">
      <c r="A1075" s="3" t="s">
        <v>1151</v>
      </c>
      <c r="B1075" s="4">
        <v>17</v>
      </c>
    </row>
    <row r="1076" spans="1:2" x14ac:dyDescent="0.2">
      <c r="A1076" s="3" t="s">
        <v>624</v>
      </c>
      <c r="B1076" s="4">
        <v>357</v>
      </c>
    </row>
    <row r="1077" spans="1:2" x14ac:dyDescent="0.2">
      <c r="A1077" s="3" t="s">
        <v>960</v>
      </c>
      <c r="B1077" s="4">
        <v>30</v>
      </c>
    </row>
    <row r="1078" spans="1:2" x14ac:dyDescent="0.2">
      <c r="A1078" s="3" t="s">
        <v>1472</v>
      </c>
      <c r="B1078" s="4">
        <v>2859</v>
      </c>
    </row>
    <row r="1079" spans="1:2" x14ac:dyDescent="0.2">
      <c r="A1079" s="3" t="s">
        <v>1759</v>
      </c>
      <c r="B1079" s="4">
        <v>8</v>
      </c>
    </row>
    <row r="1080" spans="1:2" x14ac:dyDescent="0.2">
      <c r="A1080" s="3" t="s">
        <v>342</v>
      </c>
      <c r="B1080" s="4">
        <v>269</v>
      </c>
    </row>
    <row r="1081" spans="1:2" x14ac:dyDescent="0.2">
      <c r="A1081" s="3" t="s">
        <v>1037</v>
      </c>
      <c r="B1081" s="4">
        <v>18</v>
      </c>
    </row>
    <row r="1082" spans="1:2" x14ac:dyDescent="0.2">
      <c r="A1082" s="3" t="s">
        <v>658</v>
      </c>
      <c r="B1082" s="4">
        <v>5</v>
      </c>
    </row>
    <row r="1083" spans="1:2" x14ac:dyDescent="0.2">
      <c r="A1083" s="3" t="s">
        <v>426</v>
      </c>
      <c r="B1083" s="4">
        <v>3364</v>
      </c>
    </row>
    <row r="1084" spans="1:2" x14ac:dyDescent="0.2">
      <c r="A1084" s="3" t="s">
        <v>1255</v>
      </c>
      <c r="B1084" s="4">
        <v>913</v>
      </c>
    </row>
    <row r="1085" spans="1:2" x14ac:dyDescent="0.2">
      <c r="A1085" s="3" t="s">
        <v>388</v>
      </c>
      <c r="B1085" s="4">
        <v>2</v>
      </c>
    </row>
    <row r="1086" spans="1:2" x14ac:dyDescent="0.2">
      <c r="A1086" s="3" t="s">
        <v>680</v>
      </c>
      <c r="B1086" s="4">
        <v>3250</v>
      </c>
    </row>
    <row r="1087" spans="1:2" x14ac:dyDescent="0.2">
      <c r="A1087" s="3" t="s">
        <v>199</v>
      </c>
      <c r="B1087" s="4">
        <v>101</v>
      </c>
    </row>
    <row r="1088" spans="1:2" x14ac:dyDescent="0.2">
      <c r="A1088" s="3" t="s">
        <v>282</v>
      </c>
      <c r="B1088" s="4">
        <v>71</v>
      </c>
    </row>
    <row r="1089" spans="1:2" x14ac:dyDescent="0.2">
      <c r="A1089" s="3" t="s">
        <v>961</v>
      </c>
      <c r="B1089" s="4">
        <v>22</v>
      </c>
    </row>
    <row r="1090" spans="1:2" x14ac:dyDescent="0.2">
      <c r="A1090" s="3" t="s">
        <v>610</v>
      </c>
      <c r="B1090" s="4">
        <v>37</v>
      </c>
    </row>
    <row r="1091" spans="1:2" x14ac:dyDescent="0.2">
      <c r="A1091" s="3" t="s">
        <v>1569</v>
      </c>
      <c r="B1091" s="4">
        <v>14</v>
      </c>
    </row>
    <row r="1092" spans="1:2" x14ac:dyDescent="0.2">
      <c r="A1092" s="3" t="s">
        <v>412</v>
      </c>
      <c r="B1092" s="4">
        <v>983</v>
      </c>
    </row>
    <row r="1093" spans="1:2" x14ac:dyDescent="0.2">
      <c r="A1093" s="3" t="s">
        <v>1038</v>
      </c>
      <c r="B1093" s="4">
        <v>25</v>
      </c>
    </row>
    <row r="1094" spans="1:2" x14ac:dyDescent="0.2">
      <c r="A1094" s="3" t="s">
        <v>614</v>
      </c>
      <c r="B1094" s="4">
        <v>21</v>
      </c>
    </row>
    <row r="1095" spans="1:2" x14ac:dyDescent="0.2">
      <c r="A1095" s="3" t="s">
        <v>1607</v>
      </c>
      <c r="B1095" s="4">
        <v>6924</v>
      </c>
    </row>
    <row r="1096" spans="1:2" x14ac:dyDescent="0.2">
      <c r="A1096" s="3" t="s">
        <v>363</v>
      </c>
      <c r="B1096" s="4">
        <v>190</v>
      </c>
    </row>
    <row r="1097" spans="1:2" x14ac:dyDescent="0.2">
      <c r="A1097" s="3" t="s">
        <v>723</v>
      </c>
      <c r="B1097" s="4">
        <v>16</v>
      </c>
    </row>
    <row r="1098" spans="1:2" x14ac:dyDescent="0.2">
      <c r="A1098" s="3" t="s">
        <v>1543</v>
      </c>
      <c r="B1098" s="4">
        <v>78</v>
      </c>
    </row>
    <row r="1099" spans="1:2" x14ac:dyDescent="0.2">
      <c r="A1099" s="3" t="s">
        <v>1570</v>
      </c>
      <c r="B1099" s="4">
        <v>13</v>
      </c>
    </row>
    <row r="1100" spans="1:2" x14ac:dyDescent="0.2">
      <c r="A1100" s="3" t="s">
        <v>1096</v>
      </c>
      <c r="B1100" s="4">
        <v>90</v>
      </c>
    </row>
    <row r="1101" spans="1:2" x14ac:dyDescent="0.2">
      <c r="A1101" s="3" t="s">
        <v>672</v>
      </c>
      <c r="B1101" s="4">
        <v>71</v>
      </c>
    </row>
    <row r="1102" spans="1:2" x14ac:dyDescent="0.2">
      <c r="A1102" s="3" t="s">
        <v>1209</v>
      </c>
      <c r="B1102" s="4">
        <v>3</v>
      </c>
    </row>
    <row r="1103" spans="1:2" x14ac:dyDescent="0.2">
      <c r="A1103" s="3" t="s">
        <v>1571</v>
      </c>
      <c r="B1103" s="4">
        <v>17</v>
      </c>
    </row>
    <row r="1104" spans="1:2" x14ac:dyDescent="0.2">
      <c r="A1104" s="3" t="s">
        <v>1256</v>
      </c>
      <c r="B1104" s="4">
        <v>740</v>
      </c>
    </row>
    <row r="1105" spans="1:2" x14ac:dyDescent="0.2">
      <c r="A1105" s="3" t="s">
        <v>1306</v>
      </c>
      <c r="B1105" s="4">
        <v>5226</v>
      </c>
    </row>
    <row r="1106" spans="1:2" x14ac:dyDescent="0.2">
      <c r="A1106" s="3" t="s">
        <v>1327</v>
      </c>
      <c r="B1106" s="4">
        <v>572</v>
      </c>
    </row>
    <row r="1107" spans="1:2" x14ac:dyDescent="0.2">
      <c r="A1107" s="3" t="s">
        <v>1361</v>
      </c>
      <c r="B1107" s="4">
        <v>700</v>
      </c>
    </row>
    <row r="1108" spans="1:2" x14ac:dyDescent="0.2">
      <c r="A1108" s="3" t="s">
        <v>1077</v>
      </c>
      <c r="B1108" s="4">
        <v>198</v>
      </c>
    </row>
    <row r="1109" spans="1:2" x14ac:dyDescent="0.2">
      <c r="A1109" s="3" t="s">
        <v>779</v>
      </c>
      <c r="B1109" s="4">
        <v>12</v>
      </c>
    </row>
    <row r="1110" spans="1:2" x14ac:dyDescent="0.2">
      <c r="A1110" s="3" t="s">
        <v>1637</v>
      </c>
      <c r="B1110" s="4">
        <v>153</v>
      </c>
    </row>
    <row r="1111" spans="1:2" x14ac:dyDescent="0.2">
      <c r="A1111" s="3" t="s">
        <v>511</v>
      </c>
      <c r="B1111" s="4">
        <v>11</v>
      </c>
    </row>
    <row r="1112" spans="1:2" x14ac:dyDescent="0.2">
      <c r="A1112" s="3" t="s">
        <v>1152</v>
      </c>
      <c r="B1112" s="4">
        <v>33</v>
      </c>
    </row>
    <row r="1113" spans="1:2" x14ac:dyDescent="0.2">
      <c r="A1113" s="3" t="s">
        <v>630</v>
      </c>
      <c r="B1113" s="4">
        <v>89</v>
      </c>
    </row>
    <row r="1114" spans="1:2" x14ac:dyDescent="0.2">
      <c r="A1114" s="3" t="s">
        <v>54</v>
      </c>
      <c r="B1114" s="4">
        <v>27</v>
      </c>
    </row>
    <row r="1115" spans="1:2" x14ac:dyDescent="0.2">
      <c r="A1115" s="3" t="s">
        <v>666</v>
      </c>
      <c r="B1115" s="4">
        <v>823</v>
      </c>
    </row>
    <row r="1116" spans="1:2" x14ac:dyDescent="0.2">
      <c r="A1116" s="3" t="s">
        <v>1342</v>
      </c>
      <c r="B1116" s="4">
        <v>98</v>
      </c>
    </row>
    <row r="1117" spans="1:2" x14ac:dyDescent="0.2">
      <c r="A1117" s="3" t="s">
        <v>792</v>
      </c>
      <c r="B1117" s="4">
        <v>20</v>
      </c>
    </row>
    <row r="1118" spans="1:2" x14ac:dyDescent="0.2">
      <c r="A1118" s="3" t="s">
        <v>1559</v>
      </c>
      <c r="B1118" s="4">
        <v>183</v>
      </c>
    </row>
    <row r="1119" spans="1:2" x14ac:dyDescent="0.2">
      <c r="A1119" s="3" t="s">
        <v>965</v>
      </c>
      <c r="B1119" s="4">
        <v>183</v>
      </c>
    </row>
    <row r="1120" spans="1:2" x14ac:dyDescent="0.2">
      <c r="A1120" s="3" t="s">
        <v>389</v>
      </c>
      <c r="B1120" s="4">
        <v>3</v>
      </c>
    </row>
    <row r="1121" spans="1:2" x14ac:dyDescent="0.2">
      <c r="A1121" s="3" t="s">
        <v>1435</v>
      </c>
      <c r="B1121" s="4">
        <v>2227</v>
      </c>
    </row>
    <row r="1122" spans="1:2" x14ac:dyDescent="0.2">
      <c r="A1122" s="3" t="s">
        <v>1833</v>
      </c>
      <c r="B1122" s="4">
        <v>2</v>
      </c>
    </row>
    <row r="1123" spans="1:2" x14ac:dyDescent="0.2">
      <c r="A1123" s="3" t="s">
        <v>552</v>
      </c>
      <c r="B1123" s="4">
        <v>829</v>
      </c>
    </row>
    <row r="1124" spans="1:2" x14ac:dyDescent="0.2">
      <c r="A1124" s="3" t="s">
        <v>868</v>
      </c>
      <c r="B1124" s="4">
        <v>6147</v>
      </c>
    </row>
    <row r="1125" spans="1:2" x14ac:dyDescent="0.2">
      <c r="A1125" s="3" t="s">
        <v>678</v>
      </c>
      <c r="B1125" s="4">
        <v>334</v>
      </c>
    </row>
    <row r="1126" spans="1:2" x14ac:dyDescent="0.2">
      <c r="A1126" s="3" t="s">
        <v>1337</v>
      </c>
      <c r="B1126" s="4">
        <v>29</v>
      </c>
    </row>
    <row r="1127" spans="1:2" x14ac:dyDescent="0.2">
      <c r="A1127" s="3" t="s">
        <v>1592</v>
      </c>
      <c r="B1127" s="4">
        <v>47</v>
      </c>
    </row>
    <row r="1128" spans="1:2" x14ac:dyDescent="0.2">
      <c r="A1128" s="3" t="s">
        <v>1440</v>
      </c>
      <c r="B1128" s="4">
        <v>243</v>
      </c>
    </row>
    <row r="1129" spans="1:2" x14ac:dyDescent="0.2">
      <c r="A1129" s="3" t="s">
        <v>724</v>
      </c>
      <c r="B1129" s="4">
        <v>80</v>
      </c>
    </row>
    <row r="1130" spans="1:2" x14ac:dyDescent="0.2">
      <c r="A1130" s="3" t="s">
        <v>100</v>
      </c>
      <c r="B1130" s="4">
        <v>399</v>
      </c>
    </row>
    <row r="1131" spans="1:2" x14ac:dyDescent="0.2">
      <c r="A1131" s="3" t="s">
        <v>1743</v>
      </c>
      <c r="B1131" s="4">
        <v>26</v>
      </c>
    </row>
    <row r="1132" spans="1:2" x14ac:dyDescent="0.2">
      <c r="A1132" s="3" t="s">
        <v>914</v>
      </c>
      <c r="B1132" s="4">
        <v>4</v>
      </c>
    </row>
    <row r="1133" spans="1:2" x14ac:dyDescent="0.2">
      <c r="A1133" s="3" t="s">
        <v>63</v>
      </c>
      <c r="B1133" s="4">
        <v>1614</v>
      </c>
    </row>
    <row r="1134" spans="1:2" x14ac:dyDescent="0.2">
      <c r="A1134" s="3" t="s">
        <v>747</v>
      </c>
      <c r="B1134" s="4">
        <v>576</v>
      </c>
    </row>
    <row r="1135" spans="1:2" x14ac:dyDescent="0.2">
      <c r="A1135" s="3" t="s">
        <v>705</v>
      </c>
      <c r="B1135" s="4">
        <v>15</v>
      </c>
    </row>
    <row r="1136" spans="1:2" x14ac:dyDescent="0.2">
      <c r="A1136" s="3" t="s">
        <v>977</v>
      </c>
      <c r="B1136" s="4">
        <v>28</v>
      </c>
    </row>
    <row r="1137" spans="1:2" x14ac:dyDescent="0.2">
      <c r="A1137" s="3" t="s">
        <v>809</v>
      </c>
      <c r="B1137" s="4">
        <v>59</v>
      </c>
    </row>
    <row r="1138" spans="1:2" x14ac:dyDescent="0.2">
      <c r="A1138" s="3" t="s">
        <v>1016</v>
      </c>
      <c r="B1138" s="4">
        <v>3342</v>
      </c>
    </row>
    <row r="1139" spans="1:2" x14ac:dyDescent="0.2">
      <c r="A1139" s="3" t="s">
        <v>1492</v>
      </c>
      <c r="B1139" s="4">
        <v>2614</v>
      </c>
    </row>
    <row r="1140" spans="1:2" x14ac:dyDescent="0.2">
      <c r="A1140" s="3" t="s">
        <v>130</v>
      </c>
      <c r="B1140" s="4">
        <v>110</v>
      </c>
    </row>
    <row r="1141" spans="1:2" x14ac:dyDescent="0.2">
      <c r="A1141" s="3" t="s">
        <v>877</v>
      </c>
      <c r="B1141" s="4">
        <v>6449</v>
      </c>
    </row>
    <row r="1142" spans="1:2" x14ac:dyDescent="0.2">
      <c r="A1142" s="3" t="s">
        <v>1091</v>
      </c>
      <c r="B1142" s="4">
        <v>97</v>
      </c>
    </row>
    <row r="1143" spans="1:2" x14ac:dyDescent="0.2">
      <c r="A1143" s="3" t="s">
        <v>725</v>
      </c>
      <c r="B1143" s="4">
        <v>65</v>
      </c>
    </row>
    <row r="1144" spans="1:2" x14ac:dyDescent="0.2">
      <c r="A1144" s="3" t="s">
        <v>33</v>
      </c>
      <c r="B1144" s="4">
        <v>13</v>
      </c>
    </row>
    <row r="1145" spans="1:2" x14ac:dyDescent="0.2">
      <c r="A1145" s="3" t="s">
        <v>439</v>
      </c>
      <c r="B1145" s="4">
        <v>41</v>
      </c>
    </row>
    <row r="1146" spans="1:2" x14ac:dyDescent="0.2">
      <c r="A1146" s="3" t="s">
        <v>1135</v>
      </c>
      <c r="B1146" s="4">
        <v>5810</v>
      </c>
    </row>
    <row r="1147" spans="1:2" x14ac:dyDescent="0.2">
      <c r="A1147" s="3" t="s">
        <v>101</v>
      </c>
      <c r="B1147" s="4">
        <v>291</v>
      </c>
    </row>
    <row r="1148" spans="1:2" x14ac:dyDescent="0.2">
      <c r="A1148" s="3" t="s">
        <v>1399</v>
      </c>
      <c r="B1148" s="4">
        <v>25</v>
      </c>
    </row>
    <row r="1149" spans="1:2" x14ac:dyDescent="0.2">
      <c r="A1149" s="3" t="s">
        <v>102</v>
      </c>
      <c r="B1149" s="4">
        <v>667</v>
      </c>
    </row>
    <row r="1150" spans="1:2" x14ac:dyDescent="0.2">
      <c r="A1150" s="3" t="s">
        <v>540</v>
      </c>
      <c r="B1150" s="4">
        <v>113</v>
      </c>
    </row>
    <row r="1151" spans="1:2" x14ac:dyDescent="0.2">
      <c r="A1151" s="3" t="s">
        <v>635</v>
      </c>
      <c r="B1151" s="4">
        <v>6</v>
      </c>
    </row>
    <row r="1152" spans="1:2" x14ac:dyDescent="0.2">
      <c r="A1152" s="3" t="s">
        <v>1217</v>
      </c>
      <c r="B1152" s="4">
        <v>1970</v>
      </c>
    </row>
    <row r="1153" spans="1:2" x14ac:dyDescent="0.2">
      <c r="A1153" s="3" t="s">
        <v>915</v>
      </c>
      <c r="B1153" s="4">
        <v>17</v>
      </c>
    </row>
    <row r="1154" spans="1:2" x14ac:dyDescent="0.2">
      <c r="A1154" s="3" t="s">
        <v>825</v>
      </c>
      <c r="B1154" s="4">
        <v>46</v>
      </c>
    </row>
    <row r="1155" spans="1:2" x14ac:dyDescent="0.2">
      <c r="A1155" s="3" t="s">
        <v>1065</v>
      </c>
      <c r="B1155" s="4">
        <v>519</v>
      </c>
    </row>
    <row r="1156" spans="1:2" x14ac:dyDescent="0.2">
      <c r="A1156" s="3" t="s">
        <v>332</v>
      </c>
      <c r="B1156" s="4">
        <v>4199</v>
      </c>
    </row>
    <row r="1157" spans="1:2" x14ac:dyDescent="0.2">
      <c r="A1157" s="3" t="s">
        <v>1017</v>
      </c>
      <c r="B1157" s="4">
        <v>4653</v>
      </c>
    </row>
    <row r="1158" spans="1:2" x14ac:dyDescent="0.2">
      <c r="A1158" s="3" t="s">
        <v>553</v>
      </c>
      <c r="B1158" s="4">
        <v>74</v>
      </c>
    </row>
    <row r="1159" spans="1:2" x14ac:dyDescent="0.2">
      <c r="A1159" s="3" t="s">
        <v>1806</v>
      </c>
      <c r="B1159" s="4">
        <v>21</v>
      </c>
    </row>
    <row r="1160" spans="1:2" x14ac:dyDescent="0.2">
      <c r="A1160" s="3" t="s">
        <v>891</v>
      </c>
      <c r="B1160" s="4">
        <v>67</v>
      </c>
    </row>
    <row r="1161" spans="1:2" x14ac:dyDescent="0.2">
      <c r="A1161" s="3" t="s">
        <v>591</v>
      </c>
      <c r="B1161" s="4">
        <v>46</v>
      </c>
    </row>
    <row r="1162" spans="1:2" x14ac:dyDescent="0.2">
      <c r="A1162" s="3" t="s">
        <v>1747</v>
      </c>
      <c r="B1162" s="4">
        <v>13</v>
      </c>
    </row>
    <row r="1163" spans="1:2" x14ac:dyDescent="0.2">
      <c r="A1163" s="3" t="s">
        <v>1192</v>
      </c>
      <c r="B1163" s="4">
        <v>7</v>
      </c>
    </row>
    <row r="1164" spans="1:2" x14ac:dyDescent="0.2">
      <c r="A1164" s="3" t="s">
        <v>554</v>
      </c>
      <c r="B1164" s="4">
        <v>68</v>
      </c>
    </row>
    <row r="1165" spans="1:2" x14ac:dyDescent="0.2">
      <c r="A1165" s="3" t="s">
        <v>1113</v>
      </c>
      <c r="B1165" s="4">
        <v>28</v>
      </c>
    </row>
    <row r="1166" spans="1:2" x14ac:dyDescent="0.2">
      <c r="A1166" s="3" t="s">
        <v>1638</v>
      </c>
      <c r="B1166" s="4">
        <v>2992</v>
      </c>
    </row>
    <row r="1167" spans="1:2" x14ac:dyDescent="0.2">
      <c r="A1167" s="3" t="s">
        <v>97</v>
      </c>
      <c r="B1167" s="4">
        <v>4</v>
      </c>
    </row>
    <row r="1168" spans="1:2" x14ac:dyDescent="0.2">
      <c r="A1168" s="3" t="s">
        <v>1275</v>
      </c>
      <c r="B1168" s="4">
        <v>9</v>
      </c>
    </row>
    <row r="1169" spans="1:2" x14ac:dyDescent="0.2">
      <c r="A1169" s="3" t="s">
        <v>933</v>
      </c>
      <c r="B1169" s="4">
        <v>1398</v>
      </c>
    </row>
    <row r="1170" spans="1:2" x14ac:dyDescent="0.2">
      <c r="A1170" s="3" t="s">
        <v>252</v>
      </c>
      <c r="B1170" s="4">
        <v>739</v>
      </c>
    </row>
    <row r="1171" spans="1:2" x14ac:dyDescent="0.2">
      <c r="A1171" s="3" t="s">
        <v>1104</v>
      </c>
      <c r="B1171" s="4">
        <v>707</v>
      </c>
    </row>
    <row r="1172" spans="1:2" x14ac:dyDescent="0.2">
      <c r="A1172" s="3" t="s">
        <v>1349</v>
      </c>
      <c r="B1172" s="4">
        <v>1192</v>
      </c>
    </row>
    <row r="1173" spans="1:2" x14ac:dyDescent="0.2">
      <c r="A1173" s="3" t="s">
        <v>343</v>
      </c>
      <c r="B1173" s="4">
        <v>404</v>
      </c>
    </row>
    <row r="1174" spans="1:2" x14ac:dyDescent="0.2">
      <c r="A1174" s="3" t="s">
        <v>1352</v>
      </c>
      <c r="B1174" s="4">
        <v>157</v>
      </c>
    </row>
    <row r="1175" spans="1:2" x14ac:dyDescent="0.2">
      <c r="A1175" s="3" t="s">
        <v>1374</v>
      </c>
      <c r="B1175" s="4">
        <v>34</v>
      </c>
    </row>
    <row r="1176" spans="1:2" x14ac:dyDescent="0.2">
      <c r="A1176" s="3" t="s">
        <v>1422</v>
      </c>
      <c r="B1176" s="4">
        <v>9</v>
      </c>
    </row>
    <row r="1177" spans="1:2" x14ac:dyDescent="0.2">
      <c r="A1177" s="3" t="s">
        <v>1358</v>
      </c>
      <c r="B1177" s="4">
        <v>7178</v>
      </c>
    </row>
    <row r="1178" spans="1:2" x14ac:dyDescent="0.2">
      <c r="A1178" s="3" t="s">
        <v>1083</v>
      </c>
      <c r="B1178" s="4">
        <v>124</v>
      </c>
    </row>
    <row r="1179" spans="1:2" x14ac:dyDescent="0.2">
      <c r="A1179" s="3" t="s">
        <v>512</v>
      </c>
      <c r="B1179" s="4">
        <v>6</v>
      </c>
    </row>
    <row r="1180" spans="1:2" x14ac:dyDescent="0.2">
      <c r="A1180" s="3" t="s">
        <v>83</v>
      </c>
      <c r="B1180" s="4">
        <v>9456</v>
      </c>
    </row>
    <row r="1181" spans="1:2" x14ac:dyDescent="0.2">
      <c r="A1181" s="3" t="s">
        <v>1594</v>
      </c>
      <c r="B1181" s="4">
        <v>39</v>
      </c>
    </row>
    <row r="1182" spans="1:2" x14ac:dyDescent="0.2">
      <c r="A1182" s="3" t="s">
        <v>916</v>
      </c>
      <c r="B1182" s="4">
        <v>1318</v>
      </c>
    </row>
    <row r="1183" spans="1:2" x14ac:dyDescent="0.2">
      <c r="A1183" s="3" t="s">
        <v>892</v>
      </c>
      <c r="B1183" s="4">
        <v>475</v>
      </c>
    </row>
    <row r="1184" spans="1:2" x14ac:dyDescent="0.2">
      <c r="A1184" s="3" t="s">
        <v>253</v>
      </c>
      <c r="B1184" s="4">
        <v>30</v>
      </c>
    </row>
    <row r="1185" spans="1:2" x14ac:dyDescent="0.2">
      <c r="A1185" s="3" t="s">
        <v>541</v>
      </c>
      <c r="B1185" s="4">
        <v>97</v>
      </c>
    </row>
    <row r="1186" spans="1:2" x14ac:dyDescent="0.2">
      <c r="A1186" s="3" t="s">
        <v>893</v>
      </c>
      <c r="B1186" s="4">
        <v>139</v>
      </c>
    </row>
    <row r="1187" spans="1:2" x14ac:dyDescent="0.2">
      <c r="A1187" s="3" t="s">
        <v>1618</v>
      </c>
      <c r="B1187" s="4">
        <v>39</v>
      </c>
    </row>
    <row r="1188" spans="1:2" x14ac:dyDescent="0.2">
      <c r="A1188" s="3" t="s">
        <v>793</v>
      </c>
      <c r="B1188" s="4">
        <v>24</v>
      </c>
    </row>
    <row r="1189" spans="1:2" x14ac:dyDescent="0.2">
      <c r="A1189" s="3" t="s">
        <v>996</v>
      </c>
      <c r="B1189" s="4">
        <v>49</v>
      </c>
    </row>
    <row r="1190" spans="1:2" x14ac:dyDescent="0.2">
      <c r="A1190" s="3" t="s">
        <v>1364</v>
      </c>
      <c r="B1190" s="4">
        <v>660</v>
      </c>
    </row>
    <row r="1191" spans="1:2" x14ac:dyDescent="0.2">
      <c r="A1191" s="3" t="s">
        <v>966</v>
      </c>
      <c r="B1191" s="4">
        <v>160</v>
      </c>
    </row>
    <row r="1192" spans="1:2" x14ac:dyDescent="0.2">
      <c r="A1192" s="3" t="s">
        <v>1639</v>
      </c>
      <c r="B1192" s="4">
        <v>45</v>
      </c>
    </row>
    <row r="1193" spans="1:2" x14ac:dyDescent="0.2">
      <c r="A1193" s="3" t="s">
        <v>1257</v>
      </c>
      <c r="B1193" s="4">
        <v>3914</v>
      </c>
    </row>
    <row r="1194" spans="1:2" x14ac:dyDescent="0.2">
      <c r="A1194" s="3" t="s">
        <v>659</v>
      </c>
      <c r="B1194" s="4">
        <v>691</v>
      </c>
    </row>
    <row r="1195" spans="1:2" x14ac:dyDescent="0.2">
      <c r="A1195" s="3" t="s">
        <v>1184</v>
      </c>
      <c r="B1195" s="4">
        <v>13</v>
      </c>
    </row>
    <row r="1196" spans="1:2" x14ac:dyDescent="0.2">
      <c r="A1196" s="3" t="s">
        <v>951</v>
      </c>
      <c r="B1196" s="4">
        <v>78</v>
      </c>
    </row>
    <row r="1197" spans="1:2" x14ac:dyDescent="0.2">
      <c r="A1197" s="3" t="s">
        <v>1384</v>
      </c>
      <c r="B1197" s="4">
        <v>36</v>
      </c>
    </row>
    <row r="1198" spans="1:2" x14ac:dyDescent="0.2">
      <c r="A1198" s="3" t="s">
        <v>513</v>
      </c>
      <c r="B1198" s="4">
        <v>75</v>
      </c>
    </row>
    <row r="1199" spans="1:2" x14ac:dyDescent="0.2">
      <c r="A1199" s="3" t="s">
        <v>1140</v>
      </c>
      <c r="B1199" s="4">
        <v>109</v>
      </c>
    </row>
    <row r="1200" spans="1:2" x14ac:dyDescent="0.2">
      <c r="A1200" s="3" t="s">
        <v>1258</v>
      </c>
      <c r="B1200" s="4">
        <v>1</v>
      </c>
    </row>
    <row r="1201" spans="1:2" x14ac:dyDescent="0.2">
      <c r="A1201" s="3" t="s">
        <v>937</v>
      </c>
      <c r="B1201" s="4">
        <v>134</v>
      </c>
    </row>
    <row r="1202" spans="1:2" x14ac:dyDescent="0.2">
      <c r="A1202" s="3" t="s">
        <v>481</v>
      </c>
      <c r="B1202" s="4">
        <v>199</v>
      </c>
    </row>
    <row r="1203" spans="1:2" x14ac:dyDescent="0.2">
      <c r="A1203" s="3" t="s">
        <v>1375</v>
      </c>
      <c r="B1203" s="4">
        <v>295</v>
      </c>
    </row>
    <row r="1204" spans="1:2" x14ac:dyDescent="0.2">
      <c r="A1204" s="3" t="s">
        <v>19</v>
      </c>
      <c r="B1204" s="4">
        <v>106</v>
      </c>
    </row>
    <row r="1205" spans="1:2" x14ac:dyDescent="0.2">
      <c r="A1205" s="3" t="s">
        <v>842</v>
      </c>
      <c r="B1205" s="4">
        <v>1207</v>
      </c>
    </row>
    <row r="1206" spans="1:2" x14ac:dyDescent="0.2">
      <c r="A1206" s="3" t="s">
        <v>1380</v>
      </c>
      <c r="B1206" s="4">
        <v>2081</v>
      </c>
    </row>
    <row r="1207" spans="1:2" x14ac:dyDescent="0.2">
      <c r="A1207" s="3" t="s">
        <v>1415</v>
      </c>
      <c r="B1207" s="4">
        <v>9489</v>
      </c>
    </row>
    <row r="1208" spans="1:2" x14ac:dyDescent="0.2">
      <c r="A1208" s="3" t="s">
        <v>1667</v>
      </c>
      <c r="B1208" s="4">
        <v>276</v>
      </c>
    </row>
    <row r="1209" spans="1:2" x14ac:dyDescent="0.2">
      <c r="A1209" s="3" t="s">
        <v>440</v>
      </c>
      <c r="B1209" s="4">
        <v>98</v>
      </c>
    </row>
    <row r="1210" spans="1:2" x14ac:dyDescent="0.2">
      <c r="A1210" s="3" t="s">
        <v>131</v>
      </c>
      <c r="B1210" s="4">
        <v>152</v>
      </c>
    </row>
    <row r="1211" spans="1:2" x14ac:dyDescent="0.2">
      <c r="A1211" s="3" t="s">
        <v>1625</v>
      </c>
      <c r="B1211" s="4">
        <v>14</v>
      </c>
    </row>
    <row r="1212" spans="1:2" x14ac:dyDescent="0.2">
      <c r="A1212" s="3" t="s">
        <v>1391</v>
      </c>
      <c r="B1212" s="4">
        <v>507</v>
      </c>
    </row>
    <row r="1213" spans="1:2" x14ac:dyDescent="0.2">
      <c r="A1213" s="3" t="s">
        <v>978</v>
      </c>
      <c r="B1213" s="4">
        <v>49</v>
      </c>
    </row>
    <row r="1214" spans="1:2" x14ac:dyDescent="0.2">
      <c r="A1214" s="3" t="s">
        <v>283</v>
      </c>
      <c r="B1214" s="4">
        <v>328</v>
      </c>
    </row>
    <row r="1215" spans="1:2" x14ac:dyDescent="0.2">
      <c r="A1215" s="3" t="s">
        <v>327</v>
      </c>
      <c r="B1215" s="4">
        <v>3805</v>
      </c>
    </row>
    <row r="1216" spans="1:2" x14ac:dyDescent="0.2">
      <c r="A1216" s="3" t="s">
        <v>592</v>
      </c>
      <c r="B1216" s="4">
        <v>58</v>
      </c>
    </row>
    <row r="1217" spans="1:2" x14ac:dyDescent="0.2">
      <c r="A1217" s="3" t="s">
        <v>496</v>
      </c>
      <c r="B1217" s="4">
        <v>19</v>
      </c>
    </row>
    <row r="1218" spans="1:2" x14ac:dyDescent="0.2">
      <c r="A1218" s="3" t="s">
        <v>1781</v>
      </c>
      <c r="B1218" s="4">
        <v>14</v>
      </c>
    </row>
    <row r="1219" spans="1:2" x14ac:dyDescent="0.2">
      <c r="A1219" s="3" t="s">
        <v>284</v>
      </c>
      <c r="B1219" s="4">
        <v>1151</v>
      </c>
    </row>
    <row r="1220" spans="1:2" x14ac:dyDescent="0.2">
      <c r="A1220" s="3" t="s">
        <v>178</v>
      </c>
      <c r="B1220" s="4">
        <v>25</v>
      </c>
    </row>
    <row r="1221" spans="1:2" x14ac:dyDescent="0.2">
      <c r="A1221" s="3" t="s">
        <v>1084</v>
      </c>
      <c r="B1221" s="4">
        <v>135</v>
      </c>
    </row>
    <row r="1222" spans="1:2" x14ac:dyDescent="0.2">
      <c r="A1222" s="3" t="s">
        <v>1649</v>
      </c>
      <c r="B1222" s="4">
        <v>6478</v>
      </c>
    </row>
    <row r="1223" spans="1:2" x14ac:dyDescent="0.2">
      <c r="A1223" s="3" t="s">
        <v>86</v>
      </c>
      <c r="B1223" s="4">
        <v>172</v>
      </c>
    </row>
    <row r="1224" spans="1:2" x14ac:dyDescent="0.2">
      <c r="A1224" s="3" t="s">
        <v>805</v>
      </c>
      <c r="B1224" s="4">
        <v>1568</v>
      </c>
    </row>
    <row r="1225" spans="1:2" x14ac:dyDescent="0.2">
      <c r="A1225" s="3" t="s">
        <v>1404</v>
      </c>
      <c r="B1225" s="4">
        <v>379</v>
      </c>
    </row>
    <row r="1226" spans="1:2" x14ac:dyDescent="0.2">
      <c r="A1226" s="3" t="s">
        <v>1259</v>
      </c>
      <c r="B1226" s="4">
        <v>2215</v>
      </c>
    </row>
    <row r="1227" spans="1:2" x14ac:dyDescent="0.2">
      <c r="A1227" s="3" t="s">
        <v>917</v>
      </c>
      <c r="B1227" s="4">
        <v>16</v>
      </c>
    </row>
    <row r="1228" spans="1:2" x14ac:dyDescent="0.2">
      <c r="A1228" s="3" t="s">
        <v>706</v>
      </c>
      <c r="B1228" s="4">
        <v>23</v>
      </c>
    </row>
    <row r="1229" spans="1:2" x14ac:dyDescent="0.2">
      <c r="A1229" s="3" t="s">
        <v>1531</v>
      </c>
      <c r="B1229" s="4">
        <v>74</v>
      </c>
    </row>
    <row r="1230" spans="1:2" x14ac:dyDescent="0.2">
      <c r="A1230" s="3" t="s">
        <v>1385</v>
      </c>
      <c r="B1230" s="4">
        <v>20</v>
      </c>
    </row>
    <row r="1231" spans="1:2" x14ac:dyDescent="0.2">
      <c r="A1231" s="3" t="s">
        <v>160</v>
      </c>
      <c r="B1231" s="4">
        <v>3256</v>
      </c>
    </row>
    <row r="1232" spans="1:2" x14ac:dyDescent="0.2">
      <c r="A1232" s="3" t="s">
        <v>132</v>
      </c>
      <c r="B1232" s="4">
        <v>89</v>
      </c>
    </row>
    <row r="1233" spans="1:2" x14ac:dyDescent="0.2">
      <c r="A1233" s="3" t="s">
        <v>55</v>
      </c>
      <c r="B1233" s="4">
        <v>155</v>
      </c>
    </row>
    <row r="1234" spans="1:2" x14ac:dyDescent="0.2">
      <c r="A1234" s="3" t="s">
        <v>56</v>
      </c>
      <c r="B1234" s="4">
        <v>46</v>
      </c>
    </row>
    <row r="1235" spans="1:2" x14ac:dyDescent="0.2">
      <c r="A1235" s="3" t="s">
        <v>490</v>
      </c>
      <c r="B1235" s="4">
        <v>3</v>
      </c>
    </row>
    <row r="1236" spans="1:2" x14ac:dyDescent="0.2">
      <c r="A1236" s="3" t="s">
        <v>528</v>
      </c>
      <c r="B1236" s="4">
        <v>18</v>
      </c>
    </row>
    <row r="1237" spans="1:2" x14ac:dyDescent="0.2">
      <c r="A1237" s="3" t="s">
        <v>285</v>
      </c>
      <c r="B1237" s="4">
        <v>223</v>
      </c>
    </row>
    <row r="1238" spans="1:2" x14ac:dyDescent="0.2">
      <c r="A1238" s="3" t="s">
        <v>1650</v>
      </c>
      <c r="B1238" s="4">
        <v>3251</v>
      </c>
    </row>
    <row r="1239" spans="1:2" x14ac:dyDescent="0.2">
      <c r="A1239" s="3" t="s">
        <v>1092</v>
      </c>
      <c r="B1239" s="4">
        <v>88</v>
      </c>
    </row>
    <row r="1240" spans="1:2" x14ac:dyDescent="0.2">
      <c r="A1240" s="3" t="s">
        <v>312</v>
      </c>
      <c r="B1240" s="4">
        <v>3743</v>
      </c>
    </row>
    <row r="1241" spans="1:2" x14ac:dyDescent="0.2">
      <c r="A1241" s="3" t="s">
        <v>162</v>
      </c>
      <c r="B1241" s="4">
        <v>7126</v>
      </c>
    </row>
    <row r="1242" spans="1:2" x14ac:dyDescent="0.2">
      <c r="A1242" s="3" t="s">
        <v>44</v>
      </c>
      <c r="B1242" s="4">
        <v>578</v>
      </c>
    </row>
    <row r="1243" spans="1:2" x14ac:dyDescent="0.2">
      <c r="A1243" s="3" t="s">
        <v>1411</v>
      </c>
      <c r="B1243" s="4">
        <v>12047</v>
      </c>
    </row>
    <row r="1244" spans="1:2" x14ac:dyDescent="0.2">
      <c r="A1244" s="3" t="s">
        <v>107</v>
      </c>
      <c r="B1244" s="4">
        <v>7</v>
      </c>
    </row>
    <row r="1245" spans="1:2" x14ac:dyDescent="0.2">
      <c r="A1245" s="3" t="s">
        <v>1827</v>
      </c>
      <c r="B1245" s="4">
        <v>1</v>
      </c>
    </row>
    <row r="1246" spans="1:2" x14ac:dyDescent="0.2">
      <c r="A1246" s="3" t="s">
        <v>1376</v>
      </c>
      <c r="B1246" s="4">
        <v>63</v>
      </c>
    </row>
    <row r="1247" spans="1:2" x14ac:dyDescent="0.2">
      <c r="A1247" s="3" t="s">
        <v>938</v>
      </c>
      <c r="B1247" s="4">
        <v>353</v>
      </c>
    </row>
    <row r="1248" spans="1:2" x14ac:dyDescent="0.2">
      <c r="A1248" s="3" t="s">
        <v>219</v>
      </c>
      <c r="B1248" s="4">
        <v>263</v>
      </c>
    </row>
    <row r="1249" spans="1:2" x14ac:dyDescent="0.2">
      <c r="A1249" s="3" t="s">
        <v>826</v>
      </c>
      <c r="B1249" s="4">
        <v>786</v>
      </c>
    </row>
    <row r="1250" spans="1:2" x14ac:dyDescent="0.2">
      <c r="A1250" s="3" t="s">
        <v>77</v>
      </c>
      <c r="B1250" s="4">
        <v>5462</v>
      </c>
    </row>
    <row r="1251" spans="1:2" x14ac:dyDescent="0.2">
      <c r="A1251" s="3" t="s">
        <v>133</v>
      </c>
      <c r="B1251" s="4">
        <v>185</v>
      </c>
    </row>
    <row r="1252" spans="1:2" x14ac:dyDescent="0.2">
      <c r="A1252" s="3" t="s">
        <v>134</v>
      </c>
      <c r="B1252" s="4">
        <v>138</v>
      </c>
    </row>
    <row r="1253" spans="1:2" x14ac:dyDescent="0.2">
      <c r="A1253" s="3" t="s">
        <v>735</v>
      </c>
      <c r="B1253" s="4">
        <v>13</v>
      </c>
    </row>
    <row r="1254" spans="1:2" x14ac:dyDescent="0.2">
      <c r="A1254" s="3" t="s">
        <v>314</v>
      </c>
      <c r="B1254" s="4">
        <v>2553</v>
      </c>
    </row>
    <row r="1255" spans="1:2" x14ac:dyDescent="0.2">
      <c r="A1255" s="3" t="s">
        <v>1356</v>
      </c>
      <c r="B1255" s="4">
        <v>4</v>
      </c>
    </row>
    <row r="1256" spans="1:2" x14ac:dyDescent="0.2">
      <c r="A1256" s="3" t="s">
        <v>427</v>
      </c>
      <c r="B1256" s="4">
        <v>40</v>
      </c>
    </row>
    <row r="1257" spans="1:2" x14ac:dyDescent="0.2">
      <c r="A1257" s="3" t="s">
        <v>286</v>
      </c>
      <c r="B1257" s="4">
        <v>55</v>
      </c>
    </row>
    <row r="1258" spans="1:2" x14ac:dyDescent="0.2">
      <c r="A1258" s="3" t="s">
        <v>780</v>
      </c>
      <c r="B1258" s="4">
        <v>178</v>
      </c>
    </row>
    <row r="1259" spans="1:2" x14ac:dyDescent="0.2">
      <c r="A1259" s="3" t="s">
        <v>979</v>
      </c>
      <c r="B1259" s="4">
        <v>17</v>
      </c>
    </row>
    <row r="1260" spans="1:2" x14ac:dyDescent="0.2">
      <c r="A1260" s="3" t="s">
        <v>287</v>
      </c>
      <c r="B1260" s="4">
        <v>54</v>
      </c>
    </row>
    <row r="1261" spans="1:2" x14ac:dyDescent="0.2">
      <c r="A1261" s="3" t="s">
        <v>1424</v>
      </c>
      <c r="B1261" s="4">
        <v>6068</v>
      </c>
    </row>
    <row r="1262" spans="1:2" x14ac:dyDescent="0.2">
      <c r="A1262" s="3" t="s">
        <v>660</v>
      </c>
      <c r="B1262" s="4">
        <v>103</v>
      </c>
    </row>
    <row r="1263" spans="1:2" x14ac:dyDescent="0.2">
      <c r="A1263" s="3" t="s">
        <v>1458</v>
      </c>
      <c r="B1263" s="4">
        <v>2150</v>
      </c>
    </row>
    <row r="1264" spans="1:2" x14ac:dyDescent="0.2">
      <c r="A1264" s="3" t="s">
        <v>679</v>
      </c>
      <c r="B1264" s="4">
        <v>1492</v>
      </c>
    </row>
    <row r="1265" spans="1:2" x14ac:dyDescent="0.2">
      <c r="A1265" s="3" t="s">
        <v>1066</v>
      </c>
      <c r="B1265" s="4">
        <v>807</v>
      </c>
    </row>
    <row r="1266" spans="1:2" x14ac:dyDescent="0.2">
      <c r="A1266" s="3" t="s">
        <v>781</v>
      </c>
      <c r="B1266" s="4">
        <v>3</v>
      </c>
    </row>
    <row r="1267" spans="1:2" x14ac:dyDescent="0.2">
      <c r="A1267" s="3" t="s">
        <v>1428</v>
      </c>
      <c r="B1267" s="4">
        <v>50</v>
      </c>
    </row>
    <row r="1268" spans="1:2" x14ac:dyDescent="0.2">
      <c r="A1268" s="3" t="s">
        <v>1338</v>
      </c>
      <c r="B1268" s="4">
        <v>59</v>
      </c>
    </row>
    <row r="1269" spans="1:2" x14ac:dyDescent="0.2">
      <c r="A1269" s="3" t="s">
        <v>1222</v>
      </c>
      <c r="B1269" s="4">
        <v>837</v>
      </c>
    </row>
    <row r="1270" spans="1:2" x14ac:dyDescent="0.2">
      <c r="A1270" s="3" t="s">
        <v>661</v>
      </c>
      <c r="B1270" s="4">
        <v>77</v>
      </c>
    </row>
    <row r="1271" spans="1:2" x14ac:dyDescent="0.2">
      <c r="A1271" s="3" t="s">
        <v>1473</v>
      </c>
      <c r="B1271" s="4">
        <v>12038</v>
      </c>
    </row>
    <row r="1272" spans="1:2" x14ac:dyDescent="0.2">
      <c r="A1272" s="3" t="s">
        <v>555</v>
      </c>
      <c r="B1272" s="4">
        <v>416</v>
      </c>
    </row>
    <row r="1273" spans="1:2" x14ac:dyDescent="0.2">
      <c r="A1273" s="3" t="s">
        <v>135</v>
      </c>
      <c r="B1273" s="4">
        <v>17</v>
      </c>
    </row>
    <row r="1274" spans="1:2" x14ac:dyDescent="0.2">
      <c r="A1274" s="3" t="s">
        <v>1276</v>
      </c>
      <c r="B1274" s="4">
        <v>20</v>
      </c>
    </row>
    <row r="1275" spans="1:2" x14ac:dyDescent="0.2">
      <c r="A1275" s="3" t="s">
        <v>190</v>
      </c>
      <c r="B1275" s="4">
        <v>54</v>
      </c>
    </row>
    <row r="1276" spans="1:2" x14ac:dyDescent="0.2">
      <c r="A1276" s="3" t="s">
        <v>707</v>
      </c>
      <c r="B1276" s="4">
        <v>93</v>
      </c>
    </row>
    <row r="1277" spans="1:2" x14ac:dyDescent="0.2">
      <c r="A1277" s="3" t="s">
        <v>1416</v>
      </c>
      <c r="B1277" s="4">
        <v>8471</v>
      </c>
    </row>
    <row r="1278" spans="1:2" x14ac:dyDescent="0.2">
      <c r="A1278" s="3" t="s">
        <v>12</v>
      </c>
      <c r="B1278" s="4">
        <v>141</v>
      </c>
    </row>
    <row r="1279" spans="1:2" x14ac:dyDescent="0.2">
      <c r="A1279" s="3" t="s">
        <v>1441</v>
      </c>
      <c r="B1279" s="4">
        <v>2072</v>
      </c>
    </row>
    <row r="1280" spans="1:2" x14ac:dyDescent="0.2">
      <c r="A1280" s="3" t="s">
        <v>71</v>
      </c>
      <c r="B1280" s="4">
        <v>7354</v>
      </c>
    </row>
    <row r="1281" spans="1:2" x14ac:dyDescent="0.2">
      <c r="A1281" s="3" t="s">
        <v>244</v>
      </c>
      <c r="B1281" s="4">
        <v>54</v>
      </c>
    </row>
    <row r="1282" spans="1:2" x14ac:dyDescent="0.2">
      <c r="A1282" s="3" t="s">
        <v>556</v>
      </c>
      <c r="B1282" s="4">
        <v>604</v>
      </c>
    </row>
    <row r="1283" spans="1:2" x14ac:dyDescent="0.2">
      <c r="A1283" s="3" t="s">
        <v>1078</v>
      </c>
      <c r="B1283" s="4">
        <v>7</v>
      </c>
    </row>
    <row r="1284" spans="1:2" x14ac:dyDescent="0.2">
      <c r="A1284" s="3" t="s">
        <v>315</v>
      </c>
      <c r="B1284" s="4">
        <v>3211</v>
      </c>
    </row>
    <row r="1285" spans="1:2" x14ac:dyDescent="0.2">
      <c r="A1285" s="3" t="s">
        <v>1298</v>
      </c>
      <c r="B1285" s="4">
        <v>3481</v>
      </c>
    </row>
    <row r="1286" spans="1:2" x14ac:dyDescent="0.2">
      <c r="A1286" s="3" t="s">
        <v>939</v>
      </c>
      <c r="B1286" s="4">
        <v>4</v>
      </c>
    </row>
    <row r="1287" spans="1:2" x14ac:dyDescent="0.2">
      <c r="A1287" s="3" t="s">
        <v>1425</v>
      </c>
      <c r="B1287" s="4">
        <v>3337</v>
      </c>
    </row>
    <row r="1288" spans="1:2" x14ac:dyDescent="0.2">
      <c r="A1288" s="3" t="s">
        <v>288</v>
      </c>
      <c r="B1288" s="4">
        <v>68</v>
      </c>
    </row>
    <row r="1289" spans="1:2" x14ac:dyDescent="0.2">
      <c r="A1289" s="3" t="s">
        <v>1067</v>
      </c>
      <c r="B1289" s="4">
        <v>1218</v>
      </c>
    </row>
    <row r="1290" spans="1:2" x14ac:dyDescent="0.2">
      <c r="A1290" s="3" t="s">
        <v>1640</v>
      </c>
      <c r="B1290" s="4">
        <v>2369</v>
      </c>
    </row>
    <row r="1291" spans="1:2" x14ac:dyDescent="0.2">
      <c r="A1291" s="3" t="s">
        <v>662</v>
      </c>
      <c r="B1291" s="4">
        <v>546</v>
      </c>
    </row>
    <row r="1292" spans="1:2" x14ac:dyDescent="0.2">
      <c r="A1292" s="3" t="s">
        <v>1417</v>
      </c>
      <c r="B1292" s="4">
        <v>3155</v>
      </c>
    </row>
    <row r="1293" spans="1:2" x14ac:dyDescent="0.2">
      <c r="A1293" s="3" t="s">
        <v>1820</v>
      </c>
      <c r="B1293" s="4">
        <v>1</v>
      </c>
    </row>
    <row r="1294" spans="1:2" x14ac:dyDescent="0.2">
      <c r="A1294" s="3" t="s">
        <v>1760</v>
      </c>
      <c r="B1294" s="4">
        <v>2</v>
      </c>
    </row>
    <row r="1295" spans="1:2" x14ac:dyDescent="0.2">
      <c r="A1295" s="3" t="s">
        <v>1085</v>
      </c>
      <c r="B1295" s="4">
        <v>35</v>
      </c>
    </row>
    <row r="1296" spans="1:2" x14ac:dyDescent="0.2">
      <c r="A1296" s="3" t="s">
        <v>918</v>
      </c>
      <c r="B1296" s="4">
        <v>2279</v>
      </c>
    </row>
    <row r="1297" spans="1:2" x14ac:dyDescent="0.2">
      <c r="A1297" s="3" t="s">
        <v>878</v>
      </c>
      <c r="B1297" s="4">
        <v>6156</v>
      </c>
    </row>
    <row r="1298" spans="1:2" x14ac:dyDescent="0.2">
      <c r="A1298" s="3" t="s">
        <v>1761</v>
      </c>
      <c r="B1298" s="4">
        <v>14</v>
      </c>
    </row>
    <row r="1299" spans="1:2" x14ac:dyDescent="0.2">
      <c r="A1299" s="3" t="s">
        <v>919</v>
      </c>
      <c r="B1299" s="4">
        <v>759</v>
      </c>
    </row>
    <row r="1300" spans="1:2" x14ac:dyDescent="0.2">
      <c r="A1300" s="3" t="s">
        <v>254</v>
      </c>
      <c r="B1300" s="4">
        <v>6674</v>
      </c>
    </row>
    <row r="1301" spans="1:2" x14ac:dyDescent="0.2">
      <c r="A1301" s="3" t="s">
        <v>1153</v>
      </c>
      <c r="B1301" s="4">
        <v>15</v>
      </c>
    </row>
    <row r="1302" spans="1:2" x14ac:dyDescent="0.2">
      <c r="A1302" s="3" t="s">
        <v>371</v>
      </c>
      <c r="B1302" s="4">
        <v>674</v>
      </c>
    </row>
    <row r="1303" spans="1:2" x14ac:dyDescent="0.2">
      <c r="A1303" s="3" t="s">
        <v>952</v>
      </c>
      <c r="B1303" s="4">
        <v>12</v>
      </c>
    </row>
    <row r="1304" spans="1:2" x14ac:dyDescent="0.2">
      <c r="A1304" s="3" t="s">
        <v>962</v>
      </c>
      <c r="B1304" s="4">
        <v>40</v>
      </c>
    </row>
    <row r="1305" spans="1:2" x14ac:dyDescent="0.2">
      <c r="A1305" s="3" t="s">
        <v>681</v>
      </c>
      <c r="B1305" s="4">
        <v>2679</v>
      </c>
    </row>
    <row r="1306" spans="1:2" x14ac:dyDescent="0.2">
      <c r="A1306" s="3" t="s">
        <v>953</v>
      </c>
      <c r="B1306" s="4">
        <v>8</v>
      </c>
    </row>
    <row r="1307" spans="1:2" x14ac:dyDescent="0.2">
      <c r="A1307" s="3" t="s">
        <v>782</v>
      </c>
      <c r="B1307" s="4">
        <v>75</v>
      </c>
    </row>
    <row r="1308" spans="1:2" x14ac:dyDescent="0.2">
      <c r="A1308" s="3" t="s">
        <v>1512</v>
      </c>
      <c r="B1308" s="4">
        <v>3248</v>
      </c>
    </row>
    <row r="1309" spans="1:2" x14ac:dyDescent="0.2">
      <c r="A1309" s="3" t="s">
        <v>1386</v>
      </c>
      <c r="B1309" s="4">
        <v>6594</v>
      </c>
    </row>
    <row r="1310" spans="1:2" x14ac:dyDescent="0.2">
      <c r="A1310" s="3" t="s">
        <v>920</v>
      </c>
      <c r="B1310" s="4">
        <v>2679</v>
      </c>
    </row>
    <row r="1311" spans="1:2" x14ac:dyDescent="0.2">
      <c r="A1311" s="3" t="s">
        <v>611</v>
      </c>
      <c r="B1311" s="4">
        <v>16</v>
      </c>
    </row>
    <row r="1312" spans="1:2" x14ac:dyDescent="0.2">
      <c r="A1312" s="3" t="s">
        <v>1280</v>
      </c>
      <c r="B1312" s="4">
        <v>59</v>
      </c>
    </row>
    <row r="1313" spans="1:2" x14ac:dyDescent="0.2">
      <c r="A1313" s="3" t="s">
        <v>1572</v>
      </c>
      <c r="B1313" s="4">
        <v>9</v>
      </c>
    </row>
    <row r="1314" spans="1:2" x14ac:dyDescent="0.2">
      <c r="A1314" s="3" t="s">
        <v>413</v>
      </c>
      <c r="B1314" s="4">
        <v>4172</v>
      </c>
    </row>
    <row r="1315" spans="1:2" x14ac:dyDescent="0.2">
      <c r="A1315" s="3" t="s">
        <v>1039</v>
      </c>
      <c r="B1315" s="4">
        <v>29</v>
      </c>
    </row>
    <row r="1316" spans="1:2" x14ac:dyDescent="0.2">
      <c r="A1316" s="3" t="s">
        <v>1236</v>
      </c>
      <c r="B1316" s="4">
        <v>24</v>
      </c>
    </row>
    <row r="1317" spans="1:2" x14ac:dyDescent="0.2">
      <c r="A1317" s="3" t="s">
        <v>1040</v>
      </c>
      <c r="B1317" s="4">
        <v>34</v>
      </c>
    </row>
    <row r="1318" spans="1:2" x14ac:dyDescent="0.2">
      <c r="A1318" s="3" t="s">
        <v>1457</v>
      </c>
      <c r="B1318" s="4">
        <v>9385</v>
      </c>
    </row>
    <row r="1319" spans="1:2" x14ac:dyDescent="0.2">
      <c r="A1319" s="3" t="s">
        <v>364</v>
      </c>
      <c r="B1319" s="4">
        <v>94</v>
      </c>
    </row>
    <row r="1320" spans="1:2" x14ac:dyDescent="0.2">
      <c r="A1320" s="3" t="s">
        <v>1400</v>
      </c>
      <c r="B1320" s="4">
        <v>37</v>
      </c>
    </row>
    <row r="1321" spans="1:2" x14ac:dyDescent="0.2">
      <c r="A1321" s="3" t="s">
        <v>34</v>
      </c>
      <c r="B1321" s="4">
        <v>8</v>
      </c>
    </row>
    <row r="1322" spans="1:2" x14ac:dyDescent="0.2">
      <c r="A1322" s="3" t="s">
        <v>1544</v>
      </c>
      <c r="B1322" s="4">
        <v>75</v>
      </c>
    </row>
    <row r="1323" spans="1:2" x14ac:dyDescent="0.2">
      <c r="A1323" s="3" t="s">
        <v>1573</v>
      </c>
      <c r="B1323" s="4">
        <v>21</v>
      </c>
    </row>
    <row r="1324" spans="1:2" x14ac:dyDescent="0.2">
      <c r="A1324" s="3" t="s">
        <v>1574</v>
      </c>
      <c r="B1324" s="4">
        <v>18</v>
      </c>
    </row>
    <row r="1325" spans="1:2" x14ac:dyDescent="0.2">
      <c r="A1325" s="3" t="s">
        <v>1762</v>
      </c>
      <c r="B1325" s="4">
        <v>5</v>
      </c>
    </row>
    <row r="1326" spans="1:2" x14ac:dyDescent="0.2">
      <c r="A1326" s="3" t="s">
        <v>390</v>
      </c>
      <c r="B1326" s="4">
        <v>11</v>
      </c>
    </row>
    <row r="1327" spans="1:2" x14ac:dyDescent="0.2">
      <c r="A1327" s="3" t="s">
        <v>1260</v>
      </c>
      <c r="B1327" s="4">
        <v>3587</v>
      </c>
    </row>
    <row r="1328" spans="1:2" x14ac:dyDescent="0.2">
      <c r="A1328" s="3" t="s">
        <v>593</v>
      </c>
      <c r="B1328" s="4">
        <v>72</v>
      </c>
    </row>
    <row r="1329" spans="1:2" x14ac:dyDescent="0.2">
      <c r="A1329" s="3" t="s">
        <v>1321</v>
      </c>
      <c r="B1329" s="4">
        <v>58</v>
      </c>
    </row>
    <row r="1330" spans="1:2" x14ac:dyDescent="0.2">
      <c r="A1330" s="3" t="s">
        <v>1763</v>
      </c>
      <c r="B1330" s="4">
        <v>457</v>
      </c>
    </row>
    <row r="1331" spans="1:2" x14ac:dyDescent="0.2">
      <c r="A1331" s="3" t="s">
        <v>748</v>
      </c>
      <c r="B1331" s="4">
        <v>9115</v>
      </c>
    </row>
    <row r="1332" spans="1:2" x14ac:dyDescent="0.2">
      <c r="A1332" s="3" t="s">
        <v>754</v>
      </c>
      <c r="B1332" s="4">
        <v>1692</v>
      </c>
    </row>
    <row r="1333" spans="1:2" x14ac:dyDescent="0.2">
      <c r="A1333" s="3" t="s">
        <v>428</v>
      </c>
      <c r="B1333" s="4">
        <v>8356</v>
      </c>
    </row>
    <row r="1334" spans="1:2" x14ac:dyDescent="0.2">
      <c r="A1334" s="3" t="s">
        <v>13</v>
      </c>
      <c r="B1334" s="4">
        <v>2623</v>
      </c>
    </row>
    <row r="1335" spans="1:2" x14ac:dyDescent="0.2">
      <c r="A1335" s="3" t="s">
        <v>1313</v>
      </c>
      <c r="B1335" s="4">
        <v>70</v>
      </c>
    </row>
    <row r="1336" spans="1:2" x14ac:dyDescent="0.2">
      <c r="A1336" s="3" t="s">
        <v>843</v>
      </c>
      <c r="B1336" s="4">
        <v>181</v>
      </c>
    </row>
    <row r="1337" spans="1:2" x14ac:dyDescent="0.2">
      <c r="A1337" s="3" t="s">
        <v>1626</v>
      </c>
      <c r="B1337" s="4">
        <v>6</v>
      </c>
    </row>
    <row r="1338" spans="1:2" x14ac:dyDescent="0.2">
      <c r="A1338" s="3" t="s">
        <v>571</v>
      </c>
      <c r="B1338" s="4">
        <v>544</v>
      </c>
    </row>
    <row r="1339" spans="1:2" x14ac:dyDescent="0.2">
      <c r="A1339" s="3" t="s">
        <v>328</v>
      </c>
      <c r="B1339" s="4">
        <v>3067</v>
      </c>
    </row>
    <row r="1340" spans="1:2" x14ac:dyDescent="0.2">
      <c r="A1340" s="3" t="s">
        <v>1782</v>
      </c>
      <c r="B1340" s="4">
        <v>47</v>
      </c>
    </row>
    <row r="1341" spans="1:2" x14ac:dyDescent="0.2">
      <c r="A1341" s="3" t="s">
        <v>1261</v>
      </c>
      <c r="B1341" s="4">
        <v>415</v>
      </c>
    </row>
    <row r="1342" spans="1:2" x14ac:dyDescent="0.2">
      <c r="A1342" s="3" t="s">
        <v>1466</v>
      </c>
      <c r="B1342" s="4">
        <v>7457</v>
      </c>
    </row>
    <row r="1343" spans="1:2" x14ac:dyDescent="0.2">
      <c r="A1343" s="3" t="s">
        <v>344</v>
      </c>
      <c r="B1343" s="4">
        <v>118</v>
      </c>
    </row>
    <row r="1344" spans="1:2" x14ac:dyDescent="0.2">
      <c r="A1344" s="3" t="s">
        <v>1823</v>
      </c>
      <c r="B1344" s="4">
        <v>3</v>
      </c>
    </row>
    <row r="1345" spans="1:2" x14ac:dyDescent="0.2">
      <c r="A1345" s="3" t="s">
        <v>1223</v>
      </c>
      <c r="B1345" s="4">
        <v>2008</v>
      </c>
    </row>
    <row r="1346" spans="1:2" x14ac:dyDescent="0.2">
      <c r="A1346" s="3" t="s">
        <v>934</v>
      </c>
      <c r="B1346" s="4">
        <v>2</v>
      </c>
    </row>
    <row r="1347" spans="1:2" x14ac:dyDescent="0.2">
      <c r="A1347" s="3" t="s">
        <v>783</v>
      </c>
      <c r="B1347" s="4">
        <v>935</v>
      </c>
    </row>
    <row r="1348" spans="1:2" x14ac:dyDescent="0.2">
      <c r="A1348" s="3" t="s">
        <v>345</v>
      </c>
      <c r="B1348" s="4">
        <v>631</v>
      </c>
    </row>
    <row r="1349" spans="1:2" x14ac:dyDescent="0.2">
      <c r="A1349" s="3" t="s">
        <v>482</v>
      </c>
      <c r="B1349" s="4">
        <v>5</v>
      </c>
    </row>
    <row r="1350" spans="1:2" x14ac:dyDescent="0.2">
      <c r="A1350" s="3" t="s">
        <v>1513</v>
      </c>
      <c r="B1350" s="4">
        <v>2302</v>
      </c>
    </row>
    <row r="1351" spans="1:2" x14ac:dyDescent="0.2">
      <c r="A1351" s="3" t="s">
        <v>1387</v>
      </c>
      <c r="B1351" s="4">
        <v>21</v>
      </c>
    </row>
    <row r="1352" spans="1:2" x14ac:dyDescent="0.2">
      <c r="A1352" s="3" t="s">
        <v>810</v>
      </c>
      <c r="B1352" s="4">
        <v>195</v>
      </c>
    </row>
    <row r="1353" spans="1:2" x14ac:dyDescent="0.2">
      <c r="A1353" s="3" t="s">
        <v>309</v>
      </c>
      <c r="B1353" s="4">
        <v>7369</v>
      </c>
    </row>
    <row r="1354" spans="1:2" x14ac:dyDescent="0.2">
      <c r="A1354" s="3" t="s">
        <v>421</v>
      </c>
      <c r="B1354" s="4">
        <v>7532</v>
      </c>
    </row>
    <row r="1355" spans="1:2" x14ac:dyDescent="0.2">
      <c r="A1355" s="3" t="s">
        <v>205</v>
      </c>
      <c r="B1355" s="4">
        <v>61</v>
      </c>
    </row>
    <row r="1356" spans="1:2" x14ac:dyDescent="0.2">
      <c r="A1356" s="3" t="s">
        <v>760</v>
      </c>
      <c r="B1356" s="4">
        <v>1133</v>
      </c>
    </row>
    <row r="1357" spans="1:2" x14ac:dyDescent="0.2">
      <c r="A1357" s="3" t="s">
        <v>1232</v>
      </c>
      <c r="B1357" s="4">
        <v>6436</v>
      </c>
    </row>
    <row r="1358" spans="1:2" x14ac:dyDescent="0.2">
      <c r="A1358" s="3" t="s">
        <v>405</v>
      </c>
      <c r="B1358" s="4">
        <v>3397</v>
      </c>
    </row>
    <row r="1359" spans="1:2" x14ac:dyDescent="0.2">
      <c r="A1359" s="3" t="s">
        <v>1377</v>
      </c>
      <c r="B1359" s="4">
        <v>77</v>
      </c>
    </row>
    <row r="1360" spans="1:2" x14ac:dyDescent="0.2">
      <c r="A1360" s="3" t="s">
        <v>98</v>
      </c>
      <c r="B1360" s="4">
        <v>10</v>
      </c>
    </row>
    <row r="1361" spans="1:2" x14ac:dyDescent="0.2">
      <c r="A1361" s="3" t="s">
        <v>1783</v>
      </c>
      <c r="B1361" s="4">
        <v>91</v>
      </c>
    </row>
    <row r="1362" spans="1:2" x14ac:dyDescent="0.2">
      <c r="A1362" s="3" t="s">
        <v>170</v>
      </c>
      <c r="B1362" s="4">
        <v>21</v>
      </c>
    </row>
    <row r="1363" spans="1:2" x14ac:dyDescent="0.2">
      <c r="A1363" s="3" t="s">
        <v>1346</v>
      </c>
      <c r="B1363" s="4">
        <v>15</v>
      </c>
    </row>
    <row r="1364" spans="1:2" x14ac:dyDescent="0.2">
      <c r="A1364" s="3" t="s">
        <v>1831</v>
      </c>
      <c r="B1364" s="4">
        <v>1</v>
      </c>
    </row>
    <row r="1365" spans="1:2" x14ac:dyDescent="0.2">
      <c r="A1365" s="3" t="s">
        <v>236</v>
      </c>
      <c r="B1365" s="4">
        <v>200</v>
      </c>
    </row>
    <row r="1366" spans="1:2" x14ac:dyDescent="0.2">
      <c r="A1366" s="3" t="s">
        <v>1542</v>
      </c>
      <c r="B1366" s="4">
        <v>104</v>
      </c>
    </row>
    <row r="1367" spans="1:2" x14ac:dyDescent="0.2">
      <c r="A1367" s="3" t="s">
        <v>1199</v>
      </c>
      <c r="B1367" s="4">
        <v>11</v>
      </c>
    </row>
    <row r="1368" spans="1:2" x14ac:dyDescent="0.2">
      <c r="A1368" s="3" t="s">
        <v>811</v>
      </c>
      <c r="B1368" s="4">
        <v>213</v>
      </c>
    </row>
    <row r="1369" spans="1:2" x14ac:dyDescent="0.2">
      <c r="A1369" s="3" t="s">
        <v>1154</v>
      </c>
      <c r="B1369" s="4">
        <v>11</v>
      </c>
    </row>
    <row r="1370" spans="1:2" x14ac:dyDescent="0.2">
      <c r="A1370" s="3" t="s">
        <v>1641</v>
      </c>
      <c r="B1370" s="4">
        <v>6488</v>
      </c>
    </row>
    <row r="1371" spans="1:2" x14ac:dyDescent="0.2">
      <c r="A1371" s="3" t="s">
        <v>800</v>
      </c>
      <c r="B1371" s="4">
        <v>1064</v>
      </c>
    </row>
    <row r="1372" spans="1:2" x14ac:dyDescent="0.2">
      <c r="A1372" s="3" t="s">
        <v>794</v>
      </c>
      <c r="B1372" s="4">
        <v>25</v>
      </c>
    </row>
    <row r="1373" spans="1:2" x14ac:dyDescent="0.2">
      <c r="A1373" s="3" t="s">
        <v>615</v>
      </c>
      <c r="B1373" s="4">
        <v>30</v>
      </c>
    </row>
    <row r="1374" spans="1:2" x14ac:dyDescent="0.2">
      <c r="A1374" s="3" t="s">
        <v>1262</v>
      </c>
      <c r="B1374" s="4">
        <v>32</v>
      </c>
    </row>
    <row r="1375" spans="1:2" x14ac:dyDescent="0.2">
      <c r="A1375" s="3" t="s">
        <v>632</v>
      </c>
      <c r="B1375" s="4">
        <v>97</v>
      </c>
    </row>
    <row r="1376" spans="1:2" x14ac:dyDescent="0.2">
      <c r="A1376" s="3" t="s">
        <v>795</v>
      </c>
      <c r="B1376" s="4">
        <v>22</v>
      </c>
    </row>
    <row r="1377" spans="1:2" x14ac:dyDescent="0.2">
      <c r="A1377" s="3" t="s">
        <v>473</v>
      </c>
      <c r="B1377" s="4">
        <v>184</v>
      </c>
    </row>
    <row r="1378" spans="1:2" x14ac:dyDescent="0.2">
      <c r="A1378" s="3" t="s">
        <v>1224</v>
      </c>
      <c r="B1378" s="4">
        <v>36</v>
      </c>
    </row>
    <row r="1379" spans="1:2" x14ac:dyDescent="0.2">
      <c r="A1379" s="3" t="s">
        <v>346</v>
      </c>
      <c r="B1379" s="4">
        <v>29</v>
      </c>
    </row>
    <row r="1380" spans="1:2" x14ac:dyDescent="0.2">
      <c r="A1380" s="3" t="s">
        <v>1018</v>
      </c>
      <c r="B1380" s="4">
        <v>3</v>
      </c>
    </row>
    <row r="1381" spans="1:2" x14ac:dyDescent="0.2">
      <c r="A1381" s="3" t="s">
        <v>1532</v>
      </c>
      <c r="B1381" s="4">
        <v>4343</v>
      </c>
    </row>
    <row r="1382" spans="1:2" x14ac:dyDescent="0.2">
      <c r="A1382" s="3" t="s">
        <v>594</v>
      </c>
      <c r="B1382" s="4">
        <v>99</v>
      </c>
    </row>
    <row r="1383" spans="1:2" x14ac:dyDescent="0.2">
      <c r="A1383" s="3" t="s">
        <v>749</v>
      </c>
      <c r="B1383" s="4">
        <v>15679</v>
      </c>
    </row>
    <row r="1384" spans="1:2" x14ac:dyDescent="0.2">
      <c r="A1384" s="3" t="s">
        <v>1546</v>
      </c>
      <c r="B1384" s="4">
        <v>211</v>
      </c>
    </row>
    <row r="1385" spans="1:2" x14ac:dyDescent="0.2">
      <c r="A1385" s="3" t="s">
        <v>1322</v>
      </c>
      <c r="B1385" s="4">
        <v>55</v>
      </c>
    </row>
    <row r="1386" spans="1:2" x14ac:dyDescent="0.2">
      <c r="A1386" s="3" t="s">
        <v>784</v>
      </c>
      <c r="B1386" s="4">
        <v>4</v>
      </c>
    </row>
    <row r="1387" spans="1:2" x14ac:dyDescent="0.2">
      <c r="A1387" s="3" t="s">
        <v>1693</v>
      </c>
      <c r="B1387" s="4">
        <v>30</v>
      </c>
    </row>
    <row r="1388" spans="1:2" x14ac:dyDescent="0.2">
      <c r="A1388" s="3" t="s">
        <v>557</v>
      </c>
      <c r="B1388" s="4">
        <v>56</v>
      </c>
    </row>
    <row r="1389" spans="1:2" x14ac:dyDescent="0.2">
      <c r="A1389" s="3" t="s">
        <v>1807</v>
      </c>
      <c r="B1389" s="4">
        <v>9</v>
      </c>
    </row>
    <row r="1390" spans="1:2" x14ac:dyDescent="0.2">
      <c r="A1390" s="3" t="s">
        <v>108</v>
      </c>
      <c r="B1390" s="4">
        <v>1517</v>
      </c>
    </row>
    <row r="1391" spans="1:2" x14ac:dyDescent="0.2">
      <c r="A1391" s="3" t="s">
        <v>191</v>
      </c>
      <c r="B1391" s="4">
        <v>11</v>
      </c>
    </row>
    <row r="1392" spans="1:2" x14ac:dyDescent="0.2">
      <c r="A1392" s="3" t="s">
        <v>1553</v>
      </c>
      <c r="B1392" s="4">
        <v>1194</v>
      </c>
    </row>
    <row r="1393" spans="1:2" x14ac:dyDescent="0.2">
      <c r="A1393" s="3" t="s">
        <v>1694</v>
      </c>
      <c r="B1393" s="4">
        <v>11</v>
      </c>
    </row>
    <row r="1394" spans="1:2" x14ac:dyDescent="0.2">
      <c r="A1394" s="3" t="s">
        <v>726</v>
      </c>
      <c r="B1394" s="4">
        <v>16</v>
      </c>
    </row>
    <row r="1395" spans="1:2" x14ac:dyDescent="0.2">
      <c r="A1395" s="3" t="s">
        <v>57</v>
      </c>
      <c r="B1395" s="4">
        <v>258</v>
      </c>
    </row>
    <row r="1396" spans="1:2" x14ac:dyDescent="0.2">
      <c r="A1396" s="3" t="s">
        <v>45</v>
      </c>
      <c r="B1396" s="4">
        <v>77</v>
      </c>
    </row>
    <row r="1397" spans="1:2" x14ac:dyDescent="0.2">
      <c r="A1397" s="3" t="s">
        <v>483</v>
      </c>
      <c r="B1397" s="4">
        <v>9</v>
      </c>
    </row>
    <row r="1398" spans="1:2" x14ac:dyDescent="0.2">
      <c r="A1398" s="3" t="s">
        <v>1567</v>
      </c>
      <c r="B1398" s="4">
        <v>89</v>
      </c>
    </row>
    <row r="1399" spans="1:2" x14ac:dyDescent="0.2">
      <c r="A1399" s="3" t="s">
        <v>422</v>
      </c>
      <c r="B1399" s="4">
        <v>3929</v>
      </c>
    </row>
    <row r="1400" spans="1:2" x14ac:dyDescent="0.2">
      <c r="A1400" s="3" t="s">
        <v>136</v>
      </c>
      <c r="B1400" s="4">
        <v>113</v>
      </c>
    </row>
    <row r="1401" spans="1:2" x14ac:dyDescent="0.2">
      <c r="A1401" s="3" t="s">
        <v>1474</v>
      </c>
      <c r="B1401" s="4">
        <v>2328</v>
      </c>
    </row>
    <row r="1402" spans="1:2" x14ac:dyDescent="0.2">
      <c r="A1402" s="3" t="s">
        <v>1678</v>
      </c>
      <c r="B1402" s="4">
        <v>24</v>
      </c>
    </row>
    <row r="1403" spans="1:2" x14ac:dyDescent="0.2">
      <c r="A1403" s="3" t="s">
        <v>1493</v>
      </c>
      <c r="B1403" s="4">
        <v>4555</v>
      </c>
    </row>
    <row r="1404" spans="1:2" x14ac:dyDescent="0.2">
      <c r="A1404" s="3" t="s">
        <v>1764</v>
      </c>
      <c r="B1404" s="4">
        <v>8</v>
      </c>
    </row>
    <row r="1405" spans="1:2" x14ac:dyDescent="0.2">
      <c r="A1405" s="3" t="s">
        <v>289</v>
      </c>
      <c r="B1405" s="4">
        <v>57</v>
      </c>
    </row>
    <row r="1406" spans="1:2" x14ac:dyDescent="0.2">
      <c r="A1406" s="3" t="s">
        <v>1651</v>
      </c>
      <c r="B1406" s="4">
        <v>3384</v>
      </c>
    </row>
    <row r="1407" spans="1:2" x14ac:dyDescent="0.2">
      <c r="A1407" s="3" t="s">
        <v>604</v>
      </c>
      <c r="B1407" s="4">
        <v>53</v>
      </c>
    </row>
    <row r="1408" spans="1:2" x14ac:dyDescent="0.2">
      <c r="A1408" s="3" t="s">
        <v>736</v>
      </c>
      <c r="B1408" s="4">
        <v>20</v>
      </c>
    </row>
    <row r="1409" spans="1:2" x14ac:dyDescent="0.2">
      <c r="A1409" s="3" t="s">
        <v>827</v>
      </c>
      <c r="B1409" s="4">
        <v>270</v>
      </c>
    </row>
    <row r="1410" spans="1:2" x14ac:dyDescent="0.2">
      <c r="A1410" s="3" t="s">
        <v>1141</v>
      </c>
      <c r="B1410" s="4">
        <v>1</v>
      </c>
    </row>
    <row r="1411" spans="1:2" x14ac:dyDescent="0.2">
      <c r="A1411" s="3" t="s">
        <v>595</v>
      </c>
      <c r="B1411" s="4">
        <v>157</v>
      </c>
    </row>
    <row r="1412" spans="1:2" x14ac:dyDescent="0.2">
      <c r="A1412" s="3" t="s">
        <v>179</v>
      </c>
      <c r="B1412" s="4">
        <v>7</v>
      </c>
    </row>
    <row r="1413" spans="1:2" x14ac:dyDescent="0.2">
      <c r="A1413" s="3" t="s">
        <v>1533</v>
      </c>
      <c r="B1413" s="4">
        <v>969</v>
      </c>
    </row>
    <row r="1414" spans="1:2" x14ac:dyDescent="0.2">
      <c r="A1414" s="3" t="s">
        <v>1086</v>
      </c>
      <c r="B1414" s="4">
        <v>49</v>
      </c>
    </row>
    <row r="1415" spans="1:2" x14ac:dyDescent="0.2">
      <c r="A1415" s="3" t="s">
        <v>1453</v>
      </c>
      <c r="B1415" s="4">
        <v>45</v>
      </c>
    </row>
    <row r="1416" spans="1:2" x14ac:dyDescent="0.2">
      <c r="A1416" s="3" t="s">
        <v>255</v>
      </c>
      <c r="B1416" s="4">
        <v>1584</v>
      </c>
    </row>
    <row r="1417" spans="1:2" x14ac:dyDescent="0.2">
      <c r="A1417" s="3" t="s">
        <v>785</v>
      </c>
      <c r="B1417" s="4">
        <v>1166</v>
      </c>
    </row>
    <row r="1418" spans="1:2" x14ac:dyDescent="0.2">
      <c r="A1418" s="3" t="s">
        <v>1041</v>
      </c>
      <c r="B1418" s="4">
        <v>28</v>
      </c>
    </row>
    <row r="1419" spans="1:2" x14ac:dyDescent="0.2">
      <c r="A1419" s="3" t="s">
        <v>290</v>
      </c>
      <c r="B1419" s="4">
        <v>3684</v>
      </c>
    </row>
    <row r="1420" spans="1:2" x14ac:dyDescent="0.2">
      <c r="A1420" s="3" t="s">
        <v>1583</v>
      </c>
      <c r="B1420" s="4">
        <v>5758</v>
      </c>
    </row>
    <row r="1421" spans="1:2" x14ac:dyDescent="0.2">
      <c r="A1421" s="3" t="s">
        <v>921</v>
      </c>
      <c r="B1421" s="4">
        <v>517</v>
      </c>
    </row>
    <row r="1422" spans="1:2" x14ac:dyDescent="0.2">
      <c r="A1422" s="3" t="s">
        <v>1514</v>
      </c>
      <c r="B1422" s="4">
        <v>1044</v>
      </c>
    </row>
    <row r="1423" spans="1:2" x14ac:dyDescent="0.2">
      <c r="A1423" s="3" t="s">
        <v>1281</v>
      </c>
      <c r="B1423" s="4">
        <v>78</v>
      </c>
    </row>
    <row r="1424" spans="1:2" x14ac:dyDescent="0.2">
      <c r="A1424" s="3" t="s">
        <v>1601</v>
      </c>
      <c r="B1424" s="4">
        <v>25</v>
      </c>
    </row>
    <row r="1425" spans="1:2" x14ac:dyDescent="0.2">
      <c r="A1425" s="3" t="s">
        <v>457</v>
      </c>
      <c r="B1425" s="4">
        <v>26</v>
      </c>
    </row>
    <row r="1426" spans="1:2" x14ac:dyDescent="0.2">
      <c r="A1426" s="3" t="s">
        <v>497</v>
      </c>
      <c r="B1426" s="4">
        <v>38</v>
      </c>
    </row>
    <row r="1427" spans="1:2" x14ac:dyDescent="0.2">
      <c r="A1427" s="3" t="s">
        <v>1668</v>
      </c>
      <c r="B1427" s="4">
        <v>27</v>
      </c>
    </row>
    <row r="1428" spans="1:2" x14ac:dyDescent="0.2">
      <c r="A1428" s="3" t="s">
        <v>391</v>
      </c>
      <c r="B1428" s="4">
        <v>2028</v>
      </c>
    </row>
    <row r="1429" spans="1:2" x14ac:dyDescent="0.2">
      <c r="A1429" s="3" t="s">
        <v>1610</v>
      </c>
      <c r="B1429" s="4">
        <v>1084</v>
      </c>
    </row>
    <row r="1430" spans="1:2" x14ac:dyDescent="0.2">
      <c r="A1430" s="3" t="s">
        <v>1423</v>
      </c>
      <c r="B1430" s="4">
        <v>8935</v>
      </c>
    </row>
    <row r="1431" spans="1:2" x14ac:dyDescent="0.2">
      <c r="A1431" s="3" t="s">
        <v>1176</v>
      </c>
      <c r="B1431" s="4">
        <v>34</v>
      </c>
    </row>
    <row r="1432" spans="1:2" x14ac:dyDescent="0.2">
      <c r="A1432" s="3" t="s">
        <v>1683</v>
      </c>
      <c r="B1432" s="4">
        <v>36</v>
      </c>
    </row>
    <row r="1433" spans="1:2" x14ac:dyDescent="0.2">
      <c r="A1433" s="3" t="s">
        <v>786</v>
      </c>
      <c r="B1433" s="4">
        <v>165</v>
      </c>
    </row>
    <row r="1434" spans="1:2" x14ac:dyDescent="0.2">
      <c r="A1434" s="3" t="s">
        <v>1388</v>
      </c>
      <c r="B1434" s="4">
        <v>2</v>
      </c>
    </row>
    <row r="1435" spans="1:2" x14ac:dyDescent="0.2">
      <c r="A1435" s="3" t="s">
        <v>894</v>
      </c>
      <c r="B1435" s="4">
        <v>799</v>
      </c>
    </row>
    <row r="1436" spans="1:2" x14ac:dyDescent="0.2">
      <c r="A1436" s="3" t="s">
        <v>64</v>
      </c>
      <c r="B1436" s="4">
        <v>34</v>
      </c>
    </row>
    <row r="1437" spans="1:2" x14ac:dyDescent="0.2">
      <c r="A1437" s="3" t="s">
        <v>1097</v>
      </c>
      <c r="B1437" s="4">
        <v>387</v>
      </c>
    </row>
    <row r="1438" spans="1:2" x14ac:dyDescent="0.2">
      <c r="A1438" s="3" t="s">
        <v>291</v>
      </c>
      <c r="B1438" s="4">
        <v>75</v>
      </c>
    </row>
    <row r="1439" spans="1:2" x14ac:dyDescent="0.2">
      <c r="A1439" s="3" t="s">
        <v>737</v>
      </c>
      <c r="B1439" s="4">
        <v>33</v>
      </c>
    </row>
    <row r="1440" spans="1:2" x14ac:dyDescent="0.2">
      <c r="A1440" s="3" t="s">
        <v>997</v>
      </c>
      <c r="B1440" s="4">
        <v>25</v>
      </c>
    </row>
    <row r="1441" spans="1:2" x14ac:dyDescent="0.2">
      <c r="A1441" s="3" t="s">
        <v>1401</v>
      </c>
      <c r="B1441" s="4">
        <v>16</v>
      </c>
    </row>
    <row r="1442" spans="1:2" x14ac:dyDescent="0.2">
      <c r="A1442" s="3" t="s">
        <v>392</v>
      </c>
      <c r="B1442" s="4">
        <v>14</v>
      </c>
    </row>
    <row r="1443" spans="1:2" x14ac:dyDescent="0.2">
      <c r="A1443" s="3" t="s">
        <v>1621</v>
      </c>
      <c r="B1443" s="4">
        <v>254</v>
      </c>
    </row>
    <row r="1444" spans="1:2" x14ac:dyDescent="0.2">
      <c r="A1444" s="3" t="s">
        <v>1019</v>
      </c>
      <c r="B1444" s="4">
        <v>3174</v>
      </c>
    </row>
    <row r="1445" spans="1:2" x14ac:dyDescent="0.2">
      <c r="A1445" s="3" t="s">
        <v>206</v>
      </c>
      <c r="B1445" s="4">
        <v>42</v>
      </c>
    </row>
    <row r="1446" spans="1:2" x14ac:dyDescent="0.2">
      <c r="A1446" s="3" t="s">
        <v>803</v>
      </c>
      <c r="B1446" s="4">
        <v>3022</v>
      </c>
    </row>
    <row r="1447" spans="1:2" x14ac:dyDescent="0.2">
      <c r="A1447" s="3" t="s">
        <v>708</v>
      </c>
      <c r="B1447" s="4">
        <v>119</v>
      </c>
    </row>
    <row r="1448" spans="1:2" x14ac:dyDescent="0.2">
      <c r="A1448" s="3" t="s">
        <v>1661</v>
      </c>
      <c r="B1448" s="4">
        <v>33</v>
      </c>
    </row>
    <row r="1449" spans="1:2" x14ac:dyDescent="0.2">
      <c r="A1449" s="3" t="s">
        <v>402</v>
      </c>
      <c r="B1449" s="4">
        <v>105</v>
      </c>
    </row>
    <row r="1450" spans="1:2" x14ac:dyDescent="0.2">
      <c r="A1450" s="3" t="s">
        <v>1058</v>
      </c>
      <c r="B1450" s="4">
        <v>3642</v>
      </c>
    </row>
    <row r="1451" spans="1:2" x14ac:dyDescent="0.2">
      <c r="A1451" s="3" t="s">
        <v>1629</v>
      </c>
      <c r="B1451" s="4">
        <v>9283</v>
      </c>
    </row>
    <row r="1452" spans="1:2" x14ac:dyDescent="0.2">
      <c r="A1452" s="3" t="s">
        <v>237</v>
      </c>
      <c r="B1452" s="4">
        <v>46</v>
      </c>
    </row>
    <row r="1453" spans="1:2" x14ac:dyDescent="0.2">
      <c r="A1453" s="3" t="s">
        <v>828</v>
      </c>
      <c r="B1453" s="4">
        <v>116</v>
      </c>
    </row>
    <row r="1454" spans="1:2" x14ac:dyDescent="0.2">
      <c r="A1454" s="3" t="s">
        <v>1303</v>
      </c>
      <c r="B1454" s="4">
        <v>347</v>
      </c>
    </row>
    <row r="1455" spans="1:2" x14ac:dyDescent="0.2">
      <c r="A1455" s="3" t="s">
        <v>484</v>
      </c>
      <c r="B1455" s="4">
        <v>23</v>
      </c>
    </row>
    <row r="1456" spans="1:2" x14ac:dyDescent="0.2">
      <c r="A1456" s="3" t="s">
        <v>498</v>
      </c>
      <c r="B1456" s="4">
        <v>35</v>
      </c>
    </row>
    <row r="1457" spans="1:2" x14ac:dyDescent="0.2">
      <c r="A1457" s="3" t="s">
        <v>812</v>
      </c>
      <c r="B1457" s="4">
        <v>273</v>
      </c>
    </row>
    <row r="1458" spans="1:2" x14ac:dyDescent="0.2">
      <c r="A1458" s="3" t="s">
        <v>1426</v>
      </c>
      <c r="B1458" s="4">
        <v>7784</v>
      </c>
    </row>
    <row r="1459" spans="1:2" x14ac:dyDescent="0.2">
      <c r="A1459" s="3" t="s">
        <v>137</v>
      </c>
      <c r="B1459" s="4">
        <v>50</v>
      </c>
    </row>
    <row r="1460" spans="1:2" x14ac:dyDescent="0.2">
      <c r="A1460" s="3" t="s">
        <v>1663</v>
      </c>
      <c r="B1460" s="4">
        <v>2447</v>
      </c>
    </row>
    <row r="1461" spans="1:2" x14ac:dyDescent="0.2">
      <c r="A1461" s="3" t="s">
        <v>1684</v>
      </c>
      <c r="B1461" s="4">
        <v>16</v>
      </c>
    </row>
    <row r="1462" spans="1:2" x14ac:dyDescent="0.2">
      <c r="A1462" s="3" t="s">
        <v>458</v>
      </c>
      <c r="B1462" s="4">
        <v>48</v>
      </c>
    </row>
    <row r="1463" spans="1:2" x14ac:dyDescent="0.2">
      <c r="A1463" s="3" t="s">
        <v>1685</v>
      </c>
      <c r="B1463" s="4">
        <v>13</v>
      </c>
    </row>
    <row r="1464" spans="1:2" x14ac:dyDescent="0.2">
      <c r="A1464" s="3" t="s">
        <v>58</v>
      </c>
      <c r="B1464" s="4">
        <v>666</v>
      </c>
    </row>
    <row r="1465" spans="1:2" x14ac:dyDescent="0.2">
      <c r="A1465" s="3" t="s">
        <v>871</v>
      </c>
      <c r="B1465" s="4">
        <v>3027</v>
      </c>
    </row>
    <row r="1466" spans="1:2" x14ac:dyDescent="0.2">
      <c r="A1466" s="3" t="s">
        <v>225</v>
      </c>
      <c r="B1466" s="4">
        <v>67</v>
      </c>
    </row>
    <row r="1467" spans="1:2" x14ac:dyDescent="0.2">
      <c r="A1467" s="3" t="s">
        <v>499</v>
      </c>
      <c r="B1467" s="4">
        <v>26</v>
      </c>
    </row>
    <row r="1468" spans="1:2" x14ac:dyDescent="0.2">
      <c r="A1468" s="3" t="s">
        <v>1461</v>
      </c>
      <c r="B1468" s="4">
        <v>1706</v>
      </c>
    </row>
    <row r="1469" spans="1:2" x14ac:dyDescent="0.2">
      <c r="A1469" s="3" t="s">
        <v>542</v>
      </c>
      <c r="B1469" s="4">
        <v>104</v>
      </c>
    </row>
    <row r="1470" spans="1:2" x14ac:dyDescent="0.2">
      <c r="A1470" s="3" t="s">
        <v>1475</v>
      </c>
      <c r="B1470" s="4">
        <v>1112</v>
      </c>
    </row>
    <row r="1471" spans="1:2" x14ac:dyDescent="0.2">
      <c r="A1471" s="3" t="s">
        <v>1177</v>
      </c>
      <c r="B1471" s="4">
        <v>98</v>
      </c>
    </row>
    <row r="1472" spans="1:2" x14ac:dyDescent="0.2">
      <c r="A1472" s="3" t="s">
        <v>1563</v>
      </c>
      <c r="B1472" s="4">
        <v>49</v>
      </c>
    </row>
    <row r="1473" spans="1:2" x14ac:dyDescent="0.2">
      <c r="A1473" s="3" t="s">
        <v>895</v>
      </c>
      <c r="B1473" s="4">
        <v>4130</v>
      </c>
    </row>
    <row r="1474" spans="1:2" x14ac:dyDescent="0.2">
      <c r="A1474" s="3" t="s">
        <v>414</v>
      </c>
      <c r="B1474" s="4">
        <v>340</v>
      </c>
    </row>
    <row r="1475" spans="1:2" x14ac:dyDescent="0.2">
      <c r="A1475" s="3" t="s">
        <v>1210</v>
      </c>
      <c r="B1475" s="4">
        <v>11</v>
      </c>
    </row>
    <row r="1476" spans="1:2" x14ac:dyDescent="0.2">
      <c r="A1476" s="3" t="s">
        <v>755</v>
      </c>
      <c r="B1476" s="4">
        <v>119</v>
      </c>
    </row>
    <row r="1477" spans="1:2" x14ac:dyDescent="0.2">
      <c r="A1477" s="3" t="s">
        <v>529</v>
      </c>
      <c r="B1477" s="4">
        <v>19</v>
      </c>
    </row>
    <row r="1478" spans="1:2" x14ac:dyDescent="0.2">
      <c r="A1478" s="3" t="s">
        <v>1619</v>
      </c>
      <c r="B1478" s="4">
        <v>68</v>
      </c>
    </row>
    <row r="1479" spans="1:2" x14ac:dyDescent="0.2">
      <c r="A1479" s="3" t="s">
        <v>1389</v>
      </c>
      <c r="B1479" s="4">
        <v>50</v>
      </c>
    </row>
    <row r="1480" spans="1:2" x14ac:dyDescent="0.2">
      <c r="A1480" s="3" t="s">
        <v>1200</v>
      </c>
      <c r="B1480" s="4">
        <v>28</v>
      </c>
    </row>
    <row r="1481" spans="1:2" x14ac:dyDescent="0.2">
      <c r="A1481" s="3" t="s">
        <v>491</v>
      </c>
      <c r="B1481" s="4">
        <v>5</v>
      </c>
    </row>
    <row r="1482" spans="1:2" x14ac:dyDescent="0.2">
      <c r="A1482" s="3" t="s">
        <v>1020</v>
      </c>
      <c r="B1482" s="4">
        <v>10081</v>
      </c>
    </row>
    <row r="1483" spans="1:2" x14ac:dyDescent="0.2">
      <c r="A1483" s="3" t="s">
        <v>829</v>
      </c>
      <c r="B1483" s="4">
        <v>34</v>
      </c>
    </row>
    <row r="1484" spans="1:2" x14ac:dyDescent="0.2">
      <c r="A1484" s="3" t="s">
        <v>543</v>
      </c>
      <c r="B1484" s="4">
        <v>11</v>
      </c>
    </row>
    <row r="1485" spans="1:2" x14ac:dyDescent="0.2">
      <c r="A1485" s="3" t="s">
        <v>544</v>
      </c>
      <c r="B1485" s="4">
        <v>118</v>
      </c>
    </row>
    <row r="1486" spans="1:2" x14ac:dyDescent="0.2">
      <c r="A1486" s="3" t="s">
        <v>35</v>
      </c>
      <c r="B1486" s="4">
        <v>55</v>
      </c>
    </row>
    <row r="1487" spans="1:2" x14ac:dyDescent="0.2">
      <c r="A1487" s="3" t="s">
        <v>329</v>
      </c>
      <c r="B1487" s="4">
        <v>16</v>
      </c>
    </row>
    <row r="1488" spans="1:2" x14ac:dyDescent="0.2">
      <c r="A1488" s="3" t="s">
        <v>307</v>
      </c>
      <c r="B1488" s="4">
        <v>7519</v>
      </c>
    </row>
    <row r="1489" spans="1:2" x14ac:dyDescent="0.2">
      <c r="A1489" s="3" t="s">
        <v>1478</v>
      </c>
      <c r="B1489" s="4">
        <v>4849</v>
      </c>
    </row>
    <row r="1490" spans="1:2" x14ac:dyDescent="0.2">
      <c r="A1490" s="3" t="s">
        <v>1715</v>
      </c>
      <c r="B1490" s="4">
        <v>29</v>
      </c>
    </row>
    <row r="1491" spans="1:2" x14ac:dyDescent="0.2">
      <c r="A1491" s="3" t="s">
        <v>663</v>
      </c>
      <c r="B1491" s="4">
        <v>1081</v>
      </c>
    </row>
    <row r="1492" spans="1:2" x14ac:dyDescent="0.2">
      <c r="A1492" s="3" t="s">
        <v>1339</v>
      </c>
      <c r="B1492" s="4">
        <v>9</v>
      </c>
    </row>
    <row r="1493" spans="1:2" x14ac:dyDescent="0.2">
      <c r="A1493" s="3" t="s">
        <v>292</v>
      </c>
      <c r="B1493" s="4">
        <v>7173</v>
      </c>
    </row>
    <row r="1494" spans="1:2" x14ac:dyDescent="0.2">
      <c r="A1494" s="3" t="s">
        <v>796</v>
      </c>
      <c r="B1494" s="4">
        <v>19</v>
      </c>
    </row>
    <row r="1495" spans="1:2" x14ac:dyDescent="0.2">
      <c r="A1495" s="3" t="s">
        <v>1263</v>
      </c>
      <c r="B1495" s="4">
        <v>125</v>
      </c>
    </row>
    <row r="1496" spans="1:2" x14ac:dyDescent="0.2">
      <c r="A1496" s="3" t="s">
        <v>801</v>
      </c>
      <c r="B1496" s="4">
        <v>413</v>
      </c>
    </row>
    <row r="1497" spans="1:2" x14ac:dyDescent="0.2">
      <c r="A1497" s="3" t="s">
        <v>852</v>
      </c>
      <c r="B1497" s="4">
        <v>9</v>
      </c>
    </row>
    <row r="1498" spans="1:2" x14ac:dyDescent="0.2">
      <c r="A1498" s="3" t="s">
        <v>1282</v>
      </c>
      <c r="B1498" s="4">
        <v>11</v>
      </c>
    </row>
    <row r="1499" spans="1:2" x14ac:dyDescent="0.2">
      <c r="A1499" s="3" t="s">
        <v>922</v>
      </c>
      <c r="B1499" s="4">
        <v>25</v>
      </c>
    </row>
    <row r="1500" spans="1:2" x14ac:dyDescent="0.2">
      <c r="A1500" s="3" t="s">
        <v>923</v>
      </c>
      <c r="B1500" s="4">
        <v>784</v>
      </c>
    </row>
    <row r="1501" spans="1:2" x14ac:dyDescent="0.2">
      <c r="A1501" s="3" t="s">
        <v>310</v>
      </c>
      <c r="B1501" s="4">
        <v>3077</v>
      </c>
    </row>
    <row r="1502" spans="1:2" x14ac:dyDescent="0.2">
      <c r="A1502" s="3" t="s">
        <v>1579</v>
      </c>
      <c r="B1502" s="4">
        <v>7</v>
      </c>
    </row>
    <row r="1503" spans="1:2" x14ac:dyDescent="0.2">
      <c r="A1503" s="3" t="s">
        <v>1362</v>
      </c>
      <c r="B1503" s="4">
        <v>3797</v>
      </c>
    </row>
    <row r="1504" spans="1:2" x14ac:dyDescent="0.2">
      <c r="A1504" s="3" t="s">
        <v>1366</v>
      </c>
      <c r="B1504" s="4">
        <v>88</v>
      </c>
    </row>
    <row r="1505" spans="1:2" x14ac:dyDescent="0.2">
      <c r="A1505" s="3" t="s">
        <v>1264</v>
      </c>
      <c r="B1505" s="4">
        <v>346</v>
      </c>
    </row>
    <row r="1506" spans="1:2" x14ac:dyDescent="0.2">
      <c r="A1506" s="3" t="s">
        <v>485</v>
      </c>
      <c r="B1506" s="4">
        <v>53</v>
      </c>
    </row>
    <row r="1507" spans="1:2" x14ac:dyDescent="0.2">
      <c r="A1507" s="3" t="s">
        <v>1408</v>
      </c>
      <c r="B1507" s="4">
        <v>47</v>
      </c>
    </row>
    <row r="1508" spans="1:2" x14ac:dyDescent="0.2">
      <c r="A1508" s="3" t="s">
        <v>1534</v>
      </c>
      <c r="B1508" s="4">
        <v>473</v>
      </c>
    </row>
    <row r="1509" spans="1:2" x14ac:dyDescent="0.2">
      <c r="A1509" s="3" t="s">
        <v>1554</v>
      </c>
      <c r="B1509" s="4">
        <v>396</v>
      </c>
    </row>
    <row r="1510" spans="1:2" x14ac:dyDescent="0.2">
      <c r="A1510" s="3" t="s">
        <v>171</v>
      </c>
      <c r="B1510" s="4">
        <v>63</v>
      </c>
    </row>
    <row r="1511" spans="1:2" x14ac:dyDescent="0.2">
      <c r="A1511" s="3" t="s">
        <v>1469</v>
      </c>
      <c r="B1511" s="4">
        <v>4327</v>
      </c>
    </row>
    <row r="1512" spans="1:2" x14ac:dyDescent="0.2">
      <c r="A1512" s="3" t="s">
        <v>1680</v>
      </c>
      <c r="B1512" s="4">
        <v>119</v>
      </c>
    </row>
    <row r="1513" spans="1:2" x14ac:dyDescent="0.2">
      <c r="A1513" s="3" t="s">
        <v>1724</v>
      </c>
      <c r="B1513" s="4">
        <v>18</v>
      </c>
    </row>
    <row r="1514" spans="1:2" x14ac:dyDescent="0.2">
      <c r="A1514" s="3" t="s">
        <v>1442</v>
      </c>
      <c r="B1514" s="4">
        <v>815</v>
      </c>
    </row>
    <row r="1515" spans="1:2" x14ac:dyDescent="0.2">
      <c r="A1515" s="3" t="s">
        <v>677</v>
      </c>
      <c r="B1515" s="4">
        <v>2570</v>
      </c>
    </row>
    <row r="1516" spans="1:2" x14ac:dyDescent="0.2">
      <c r="A1516" s="3" t="s">
        <v>393</v>
      </c>
      <c r="B1516" s="4">
        <v>418</v>
      </c>
    </row>
    <row r="1517" spans="1:2" x14ac:dyDescent="0.2">
      <c r="A1517" s="3" t="s">
        <v>1535</v>
      </c>
      <c r="B1517" s="4">
        <v>12</v>
      </c>
    </row>
    <row r="1518" spans="1:2" x14ac:dyDescent="0.2">
      <c r="A1518" s="3" t="s">
        <v>1265</v>
      </c>
      <c r="B1518" s="4">
        <v>10</v>
      </c>
    </row>
    <row r="1519" spans="1:2" x14ac:dyDescent="0.2">
      <c r="A1519" s="3" t="s">
        <v>1201</v>
      </c>
      <c r="B1519" s="4">
        <v>27</v>
      </c>
    </row>
    <row r="1520" spans="1:2" x14ac:dyDescent="0.2">
      <c r="A1520" s="3" t="s">
        <v>787</v>
      </c>
      <c r="B1520" s="4">
        <v>3</v>
      </c>
    </row>
    <row r="1521" spans="1:2" x14ac:dyDescent="0.2">
      <c r="A1521" s="3" t="s">
        <v>1687</v>
      </c>
      <c r="B1521" s="4">
        <v>273</v>
      </c>
    </row>
    <row r="1522" spans="1:2" x14ac:dyDescent="0.2">
      <c r="A1522" s="3" t="s">
        <v>940</v>
      </c>
      <c r="B1522" s="4">
        <v>1287</v>
      </c>
    </row>
    <row r="1523" spans="1:2" x14ac:dyDescent="0.2">
      <c r="A1523" s="3" t="s">
        <v>449</v>
      </c>
      <c r="B1523" s="4">
        <v>7</v>
      </c>
    </row>
    <row r="1524" spans="1:2" x14ac:dyDescent="0.2">
      <c r="A1524" s="3" t="s">
        <v>1784</v>
      </c>
      <c r="B1524" s="4">
        <v>30</v>
      </c>
    </row>
    <row r="1525" spans="1:2" x14ac:dyDescent="0.2">
      <c r="A1525" s="3" t="s">
        <v>709</v>
      </c>
      <c r="B1525" s="4">
        <v>4</v>
      </c>
    </row>
    <row r="1526" spans="1:2" x14ac:dyDescent="0.2">
      <c r="A1526" s="3" t="s">
        <v>185</v>
      </c>
      <c r="B1526" s="4">
        <v>45</v>
      </c>
    </row>
    <row r="1527" spans="1:2" x14ac:dyDescent="0.2">
      <c r="A1527" s="3" t="s">
        <v>596</v>
      </c>
      <c r="B1527" s="4">
        <v>11</v>
      </c>
    </row>
    <row r="1528" spans="1:2" x14ac:dyDescent="0.2">
      <c r="A1528" s="3" t="s">
        <v>1093</v>
      </c>
      <c r="B1528" s="4">
        <v>16</v>
      </c>
    </row>
    <row r="1529" spans="1:2" x14ac:dyDescent="0.2">
      <c r="A1529" s="3" t="s">
        <v>1211</v>
      </c>
      <c r="B1529" s="4">
        <v>32</v>
      </c>
    </row>
    <row r="1530" spans="1:2" x14ac:dyDescent="0.2">
      <c r="A1530" s="3" t="s">
        <v>1136</v>
      </c>
      <c r="B1530" s="4">
        <v>3997</v>
      </c>
    </row>
    <row r="1531" spans="1:2" x14ac:dyDescent="0.2">
      <c r="A1531" s="3" t="s">
        <v>572</v>
      </c>
      <c r="B1531" s="4">
        <v>91</v>
      </c>
    </row>
    <row r="1532" spans="1:2" x14ac:dyDescent="0.2">
      <c r="A1532" s="3" t="s">
        <v>316</v>
      </c>
      <c r="B1532" s="4">
        <v>11817</v>
      </c>
    </row>
    <row r="1533" spans="1:2" x14ac:dyDescent="0.2">
      <c r="A1533" s="3" t="s">
        <v>558</v>
      </c>
      <c r="B1533" s="4">
        <v>119</v>
      </c>
    </row>
    <row r="1534" spans="1:2" x14ac:dyDescent="0.2">
      <c r="A1534" s="3" t="s">
        <v>1698</v>
      </c>
      <c r="B1534" s="4">
        <v>636</v>
      </c>
    </row>
    <row r="1535" spans="1:2" x14ac:dyDescent="0.2">
      <c r="A1535" s="3" t="s">
        <v>924</v>
      </c>
      <c r="B1535" s="4">
        <v>24</v>
      </c>
    </row>
    <row r="1536" spans="1:2" x14ac:dyDescent="0.2">
      <c r="A1536" s="3" t="s">
        <v>36</v>
      </c>
      <c r="B1536" s="4">
        <v>486</v>
      </c>
    </row>
    <row r="1537" spans="1:2" x14ac:dyDescent="0.2">
      <c r="A1537" s="3" t="s">
        <v>323</v>
      </c>
      <c r="B1537" s="4">
        <v>3968</v>
      </c>
    </row>
    <row r="1538" spans="1:2" x14ac:dyDescent="0.2">
      <c r="A1538" s="3" t="s">
        <v>1702</v>
      </c>
      <c r="B1538" s="4">
        <v>139</v>
      </c>
    </row>
    <row r="1539" spans="1:2" x14ac:dyDescent="0.2">
      <c r="A1539" s="3" t="s">
        <v>293</v>
      </c>
      <c r="B1539" s="4">
        <v>132</v>
      </c>
    </row>
    <row r="1540" spans="1:2" x14ac:dyDescent="0.2">
      <c r="A1540" s="3" t="s">
        <v>664</v>
      </c>
      <c r="B1540" s="4">
        <v>81</v>
      </c>
    </row>
    <row r="1541" spans="1:2" x14ac:dyDescent="0.2">
      <c r="A1541" s="3" t="s">
        <v>1079</v>
      </c>
      <c r="B1541" s="4">
        <v>31</v>
      </c>
    </row>
    <row r="1542" spans="1:2" x14ac:dyDescent="0.2">
      <c r="A1542" s="3" t="s">
        <v>200</v>
      </c>
      <c r="B1542" s="4">
        <v>140</v>
      </c>
    </row>
    <row r="1543" spans="1:2" x14ac:dyDescent="0.2">
      <c r="A1543" s="3" t="s">
        <v>1133</v>
      </c>
      <c r="B1543" s="4">
        <v>4263</v>
      </c>
    </row>
    <row r="1544" spans="1:2" x14ac:dyDescent="0.2">
      <c r="A1544" s="3" t="s">
        <v>138</v>
      </c>
      <c r="B1544" s="4">
        <v>677</v>
      </c>
    </row>
    <row r="1545" spans="1:2" x14ac:dyDescent="0.2">
      <c r="A1545" s="3" t="s">
        <v>256</v>
      </c>
      <c r="B1545" s="4">
        <v>2241</v>
      </c>
    </row>
    <row r="1546" spans="1:2" x14ac:dyDescent="0.2">
      <c r="A1546" s="3" t="s">
        <v>109</v>
      </c>
      <c r="B1546" s="4">
        <v>3</v>
      </c>
    </row>
    <row r="1547" spans="1:2" x14ac:dyDescent="0.2">
      <c r="A1547" s="3" t="s">
        <v>665</v>
      </c>
      <c r="B1547" s="4">
        <v>21</v>
      </c>
    </row>
    <row r="1548" spans="1:2" x14ac:dyDescent="0.2">
      <c r="A1548" s="3" t="s">
        <v>1695</v>
      </c>
      <c r="B1548" s="4">
        <v>16</v>
      </c>
    </row>
    <row r="1549" spans="1:2" x14ac:dyDescent="0.2">
      <c r="A1549" s="3" t="s">
        <v>830</v>
      </c>
      <c r="B1549" s="4">
        <v>183</v>
      </c>
    </row>
    <row r="1550" spans="1:2" x14ac:dyDescent="0.2">
      <c r="A1550" s="3" t="s">
        <v>1551</v>
      </c>
      <c r="B1550" s="4">
        <v>29</v>
      </c>
    </row>
    <row r="1551" spans="1:2" x14ac:dyDescent="0.2">
      <c r="A1551" s="3" t="s">
        <v>738</v>
      </c>
      <c r="B1551" s="4">
        <v>30</v>
      </c>
    </row>
    <row r="1552" spans="1:2" x14ac:dyDescent="0.2">
      <c r="A1552" s="3" t="s">
        <v>1716</v>
      </c>
      <c r="B1552" s="4">
        <v>673</v>
      </c>
    </row>
    <row r="1553" spans="1:2" x14ac:dyDescent="0.2">
      <c r="A1553" s="3" t="s">
        <v>797</v>
      </c>
      <c r="B1553" s="4">
        <v>23</v>
      </c>
    </row>
    <row r="1554" spans="1:2" x14ac:dyDescent="0.2">
      <c r="A1554" s="3" t="s">
        <v>294</v>
      </c>
      <c r="B1554" s="4">
        <v>157</v>
      </c>
    </row>
    <row r="1555" spans="1:2" x14ac:dyDescent="0.2">
      <c r="A1555" s="3" t="s">
        <v>756</v>
      </c>
      <c r="B1555" s="4">
        <v>1407</v>
      </c>
    </row>
    <row r="1556" spans="1:2" x14ac:dyDescent="0.2">
      <c r="A1556" s="3" t="s">
        <v>1718</v>
      </c>
      <c r="B1556" s="4">
        <v>180</v>
      </c>
    </row>
    <row r="1557" spans="1:2" x14ac:dyDescent="0.2">
      <c r="A1557" s="3" t="s">
        <v>1515</v>
      </c>
      <c r="B1557" s="4">
        <v>931</v>
      </c>
    </row>
    <row r="1558" spans="1:2" x14ac:dyDescent="0.2">
      <c r="A1558" s="3" t="s">
        <v>1479</v>
      </c>
      <c r="B1558" s="4">
        <v>3345</v>
      </c>
    </row>
    <row r="1559" spans="1:2" x14ac:dyDescent="0.2">
      <c r="A1559" s="3" t="s">
        <v>1454</v>
      </c>
      <c r="B1559" s="4">
        <v>1</v>
      </c>
    </row>
    <row r="1560" spans="1:2" x14ac:dyDescent="0.2">
      <c r="A1560" s="3" t="s">
        <v>710</v>
      </c>
      <c r="B1560" s="4">
        <v>430</v>
      </c>
    </row>
    <row r="1561" spans="1:2" x14ac:dyDescent="0.2">
      <c r="A1561" s="3" t="s">
        <v>858</v>
      </c>
      <c r="B1561" s="4">
        <v>7494</v>
      </c>
    </row>
    <row r="1562" spans="1:2" x14ac:dyDescent="0.2">
      <c r="A1562" s="3" t="s">
        <v>1378</v>
      </c>
      <c r="B1562" s="4">
        <v>82</v>
      </c>
    </row>
    <row r="1563" spans="1:2" x14ac:dyDescent="0.2">
      <c r="A1563" s="3" t="s">
        <v>1237</v>
      </c>
      <c r="B1563" s="4">
        <v>5</v>
      </c>
    </row>
    <row r="1564" spans="1:2" x14ac:dyDescent="0.2">
      <c r="A1564" s="3" t="s">
        <v>1283</v>
      </c>
      <c r="B1564" s="4">
        <v>26</v>
      </c>
    </row>
    <row r="1565" spans="1:2" x14ac:dyDescent="0.2">
      <c r="A1565" s="3" t="s">
        <v>358</v>
      </c>
      <c r="B1565" s="4">
        <v>26</v>
      </c>
    </row>
    <row r="1566" spans="1:2" x14ac:dyDescent="0.2">
      <c r="A1566" s="3" t="s">
        <v>1225</v>
      </c>
      <c r="B1566" s="4">
        <v>699</v>
      </c>
    </row>
    <row r="1567" spans="1:2" x14ac:dyDescent="0.2">
      <c r="A1567" s="3" t="s">
        <v>788</v>
      </c>
      <c r="B1567" s="4">
        <v>1056</v>
      </c>
    </row>
    <row r="1568" spans="1:2" x14ac:dyDescent="0.2">
      <c r="A1568" s="3" t="s">
        <v>1323</v>
      </c>
      <c r="B1568" s="4">
        <v>47</v>
      </c>
    </row>
    <row r="1569" spans="1:2" x14ac:dyDescent="0.2">
      <c r="A1569" s="3" t="s">
        <v>441</v>
      </c>
      <c r="B1569" s="4">
        <v>34</v>
      </c>
    </row>
    <row r="1570" spans="1:2" x14ac:dyDescent="0.2">
      <c r="A1570" s="3" t="s">
        <v>514</v>
      </c>
      <c r="B1570" s="4">
        <v>58</v>
      </c>
    </row>
    <row r="1571" spans="1:2" x14ac:dyDescent="0.2">
      <c r="A1571" s="3" t="s">
        <v>1324</v>
      </c>
      <c r="B1571" s="4">
        <v>1099</v>
      </c>
    </row>
    <row r="1572" spans="1:2" x14ac:dyDescent="0.2">
      <c r="A1572" s="3" t="s">
        <v>78</v>
      </c>
      <c r="B1572" s="4">
        <v>278</v>
      </c>
    </row>
    <row r="1573" spans="1:2" x14ac:dyDescent="0.2">
      <c r="A1573" s="3" t="s">
        <v>180</v>
      </c>
      <c r="B1573" s="4">
        <v>2</v>
      </c>
    </row>
    <row r="1574" spans="1:2" x14ac:dyDescent="0.2">
      <c r="A1574" s="3" t="s">
        <v>1726</v>
      </c>
      <c r="B1574" s="4">
        <v>261</v>
      </c>
    </row>
    <row r="1575" spans="1:2" x14ac:dyDescent="0.2">
      <c r="A1575" s="3" t="s">
        <v>1593</v>
      </c>
      <c r="B1575" s="4">
        <v>17</v>
      </c>
    </row>
    <row r="1576" spans="1:2" x14ac:dyDescent="0.2">
      <c r="A1576" s="3" t="s">
        <v>1744</v>
      </c>
      <c r="B1576" s="4">
        <v>425</v>
      </c>
    </row>
    <row r="1577" spans="1:2" x14ac:dyDescent="0.2">
      <c r="A1577" s="3" t="s">
        <v>500</v>
      </c>
      <c r="B1577" s="4">
        <v>13</v>
      </c>
    </row>
    <row r="1578" spans="1:2" x14ac:dyDescent="0.2">
      <c r="A1578" s="3" t="s">
        <v>515</v>
      </c>
      <c r="B1578" s="4">
        <v>13</v>
      </c>
    </row>
    <row r="1579" spans="1:2" x14ac:dyDescent="0.2">
      <c r="A1579" s="3" t="s">
        <v>597</v>
      </c>
      <c r="B1579" s="4">
        <v>138</v>
      </c>
    </row>
    <row r="1580" spans="1:2" x14ac:dyDescent="0.2">
      <c r="A1580" s="3" t="s">
        <v>60</v>
      </c>
      <c r="B1580" s="4">
        <v>2285</v>
      </c>
    </row>
    <row r="1581" spans="1:2" x14ac:dyDescent="0.2">
      <c r="A1581" s="3" t="s">
        <v>1746</v>
      </c>
      <c r="B1581" s="4">
        <v>73</v>
      </c>
    </row>
    <row r="1582" spans="1:2" x14ac:dyDescent="0.2">
      <c r="A1582" s="3" t="s">
        <v>1340</v>
      </c>
      <c r="B1582" s="4">
        <v>63</v>
      </c>
    </row>
    <row r="1583" spans="1:2" x14ac:dyDescent="0.2">
      <c r="A1583" s="3" t="s">
        <v>295</v>
      </c>
      <c r="B1583" s="4">
        <v>1002</v>
      </c>
    </row>
    <row r="1584" spans="1:2" x14ac:dyDescent="0.2">
      <c r="A1584" s="3" t="s">
        <v>296</v>
      </c>
      <c r="B1584" s="4">
        <v>273</v>
      </c>
    </row>
    <row r="1585" spans="1:2" x14ac:dyDescent="0.2">
      <c r="A1585" s="3" t="s">
        <v>297</v>
      </c>
      <c r="B1585" s="4">
        <v>2258</v>
      </c>
    </row>
    <row r="1586" spans="1:2" x14ac:dyDescent="0.2">
      <c r="A1586" s="3" t="s">
        <v>1652</v>
      </c>
      <c r="B1586" s="4">
        <v>8469</v>
      </c>
    </row>
    <row r="1587" spans="1:2" x14ac:dyDescent="0.2">
      <c r="A1587" s="3" t="s">
        <v>1164</v>
      </c>
      <c r="B1587" s="4">
        <v>27</v>
      </c>
    </row>
    <row r="1588" spans="1:2" x14ac:dyDescent="0.2">
      <c r="A1588" s="3" t="s">
        <v>359</v>
      </c>
      <c r="B1588" s="4">
        <v>7</v>
      </c>
    </row>
    <row r="1589" spans="1:2" x14ac:dyDescent="0.2">
      <c r="A1589" s="3" t="s">
        <v>415</v>
      </c>
      <c r="B1589" s="4">
        <v>5650</v>
      </c>
    </row>
    <row r="1590" spans="1:2" x14ac:dyDescent="0.2">
      <c r="A1590" s="3" t="s">
        <v>1094</v>
      </c>
      <c r="B1590" s="4">
        <v>109</v>
      </c>
    </row>
    <row r="1591" spans="1:2" x14ac:dyDescent="0.2">
      <c r="A1591" s="3" t="s">
        <v>99</v>
      </c>
      <c r="B1591" s="4">
        <v>2</v>
      </c>
    </row>
    <row r="1592" spans="1:2" x14ac:dyDescent="0.2">
      <c r="A1592" s="3" t="s">
        <v>1602</v>
      </c>
      <c r="B1592" s="4">
        <v>18</v>
      </c>
    </row>
    <row r="1593" spans="1:2" x14ac:dyDescent="0.2">
      <c r="A1593" s="3" t="s">
        <v>844</v>
      </c>
      <c r="B1593" s="4">
        <v>46</v>
      </c>
    </row>
    <row r="1594" spans="1:2" x14ac:dyDescent="0.2">
      <c r="A1594" s="3" t="s">
        <v>831</v>
      </c>
      <c r="B1594" s="4">
        <v>464</v>
      </c>
    </row>
    <row r="1595" spans="1:2" x14ac:dyDescent="0.2">
      <c r="A1595" s="3" t="s">
        <v>1165</v>
      </c>
      <c r="B1595" s="4">
        <v>21</v>
      </c>
    </row>
    <row r="1596" spans="1:2" x14ac:dyDescent="0.2">
      <c r="A1596" s="3" t="s">
        <v>530</v>
      </c>
      <c r="B1596" s="4">
        <v>62</v>
      </c>
    </row>
    <row r="1597" spans="1:2" x14ac:dyDescent="0.2">
      <c r="A1597" s="3" t="s">
        <v>1105</v>
      </c>
      <c r="B1597" s="4">
        <v>73</v>
      </c>
    </row>
    <row r="1598" spans="1:2" x14ac:dyDescent="0.2">
      <c r="A1598" s="3" t="s">
        <v>1696</v>
      </c>
      <c r="B1598" s="4">
        <v>71</v>
      </c>
    </row>
    <row r="1599" spans="1:2" x14ac:dyDescent="0.2">
      <c r="A1599" s="3" t="s">
        <v>298</v>
      </c>
      <c r="B1599" s="4">
        <v>66</v>
      </c>
    </row>
    <row r="1600" spans="1:2" x14ac:dyDescent="0.2">
      <c r="A1600" s="3" t="s">
        <v>1595</v>
      </c>
      <c r="B1600" s="4">
        <v>44</v>
      </c>
    </row>
    <row r="1601" spans="1:2" x14ac:dyDescent="0.2">
      <c r="A1601" s="3" t="s">
        <v>394</v>
      </c>
      <c r="B1601" s="4">
        <v>20</v>
      </c>
    </row>
    <row r="1602" spans="1:2" x14ac:dyDescent="0.2">
      <c r="A1602" s="3" t="s">
        <v>1293</v>
      </c>
      <c r="B1602" s="4">
        <v>35</v>
      </c>
    </row>
    <row r="1603" spans="1:2" x14ac:dyDescent="0.2">
      <c r="A1603" s="3" t="s">
        <v>299</v>
      </c>
      <c r="B1603" s="4">
        <v>11</v>
      </c>
    </row>
    <row r="1604" spans="1:2" x14ac:dyDescent="0.2">
      <c r="A1604" s="3" t="s">
        <v>1485</v>
      </c>
      <c r="B1604" s="4">
        <v>8664</v>
      </c>
    </row>
    <row r="1605" spans="1:2" x14ac:dyDescent="0.2">
      <c r="A1605" s="3" t="s">
        <v>300</v>
      </c>
      <c r="B1605" s="4">
        <v>74</v>
      </c>
    </row>
    <row r="1606" spans="1:2" x14ac:dyDescent="0.2">
      <c r="A1606" s="3" t="s">
        <v>1766</v>
      </c>
      <c r="B1606" s="4">
        <v>2278</v>
      </c>
    </row>
    <row r="1607" spans="1:2" x14ac:dyDescent="0.2">
      <c r="A1607" s="3" t="s">
        <v>486</v>
      </c>
      <c r="B1607" s="4">
        <v>26</v>
      </c>
    </row>
    <row r="1608" spans="1:2" x14ac:dyDescent="0.2">
      <c r="A1608" s="3" t="s">
        <v>207</v>
      </c>
      <c r="B1608" s="4">
        <v>57</v>
      </c>
    </row>
    <row r="1609" spans="1:2" x14ac:dyDescent="0.2">
      <c r="A1609" s="3" t="s">
        <v>1402</v>
      </c>
      <c r="B1609" s="4">
        <v>17</v>
      </c>
    </row>
    <row r="1610" spans="1:2" x14ac:dyDescent="0.2">
      <c r="A1610" s="3" t="s">
        <v>501</v>
      </c>
      <c r="B1610" s="4">
        <v>30</v>
      </c>
    </row>
    <row r="1611" spans="1:2" x14ac:dyDescent="0.2">
      <c r="A1611" s="3" t="s">
        <v>59</v>
      </c>
      <c r="B1611" s="4">
        <v>267</v>
      </c>
    </row>
    <row r="1612" spans="1:2" x14ac:dyDescent="0.2">
      <c r="A1612" s="3" t="s">
        <v>442</v>
      </c>
      <c r="B1612" s="4">
        <v>6</v>
      </c>
    </row>
    <row r="1613" spans="1:2" x14ac:dyDescent="0.2">
      <c r="A1613" s="3" t="s">
        <v>395</v>
      </c>
      <c r="B1613" s="4">
        <v>9</v>
      </c>
    </row>
    <row r="1614" spans="1:2" x14ac:dyDescent="0.2">
      <c r="A1614" s="3" t="s">
        <v>1787</v>
      </c>
      <c r="B1614" s="4">
        <v>1904124</v>
      </c>
    </row>
  </sheetData>
  <pageMargins left="0.7" right="0.7" top="0.75" bottom="0.75" header="0.3" footer="0.3"/>
  <pageSetup paperSize="9" orientation="portrait" r:id="rId2"/>
  <headerFooter>
    <oddHeader>&amp;C&amp;"Aptos"&amp;12&amp;K000000 OFFICIAL&amp;1#_x000D_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C181"/>
  <sheetViews>
    <sheetView workbookViewId="0"/>
  </sheetViews>
  <sheetFormatPr defaultRowHeight="14.25" x14ac:dyDescent="0.2"/>
  <cols>
    <col min="1" max="1" width="27.75" bestFit="1" customWidth="1"/>
    <col min="2" max="2" width="25" bestFit="1" customWidth="1"/>
  </cols>
  <sheetData>
    <row r="1" spans="1:3" ht="15" x14ac:dyDescent="0.25">
      <c r="A1" s="2" t="s">
        <v>5</v>
      </c>
      <c r="B1" t="s">
        <v>1795</v>
      </c>
      <c r="C1" s="10" t="s">
        <v>1830</v>
      </c>
    </row>
    <row r="3" spans="1:3" x14ac:dyDescent="0.2">
      <c r="A3" s="2" t="s">
        <v>1786</v>
      </c>
      <c r="B3" t="s">
        <v>1788</v>
      </c>
    </row>
    <row r="4" spans="1:3" x14ac:dyDescent="0.2">
      <c r="A4" s="3" t="s">
        <v>8</v>
      </c>
      <c r="B4" s="4">
        <v>30401</v>
      </c>
    </row>
    <row r="5" spans="1:3" x14ac:dyDescent="0.2">
      <c r="A5" s="3" t="s">
        <v>1497</v>
      </c>
      <c r="B5" s="4">
        <v>25847</v>
      </c>
    </row>
    <row r="6" spans="1:3" x14ac:dyDescent="0.2">
      <c r="A6" s="3" t="s">
        <v>1115</v>
      </c>
      <c r="B6" s="4">
        <v>12477</v>
      </c>
    </row>
    <row r="7" spans="1:3" x14ac:dyDescent="0.2">
      <c r="A7" s="3" t="s">
        <v>1821</v>
      </c>
      <c r="B7" s="4">
        <v>115</v>
      </c>
    </row>
    <row r="8" spans="1:3" x14ac:dyDescent="0.2">
      <c r="A8" s="3" t="s">
        <v>111</v>
      </c>
      <c r="B8" s="4">
        <v>13570</v>
      </c>
    </row>
    <row r="9" spans="1:3" x14ac:dyDescent="0.2">
      <c r="A9" s="3" t="s">
        <v>1410</v>
      </c>
      <c r="B9" s="4">
        <v>28008</v>
      </c>
    </row>
    <row r="10" spans="1:3" x14ac:dyDescent="0.2">
      <c r="A10" s="3" t="s">
        <v>1465</v>
      </c>
      <c r="B10" s="4">
        <v>22431</v>
      </c>
    </row>
    <row r="11" spans="1:3" x14ac:dyDescent="0.2">
      <c r="A11" s="3" t="s">
        <v>1581</v>
      </c>
      <c r="B11" s="4">
        <v>11394</v>
      </c>
    </row>
    <row r="12" spans="1:3" x14ac:dyDescent="0.2">
      <c r="A12" s="3" t="s">
        <v>174</v>
      </c>
      <c r="B12" s="4">
        <v>11139</v>
      </c>
    </row>
    <row r="13" spans="1:3" x14ac:dyDescent="0.2">
      <c r="A13" s="3" t="s">
        <v>140</v>
      </c>
      <c r="B13" s="4">
        <v>11945</v>
      </c>
    </row>
    <row r="14" spans="1:3" x14ac:dyDescent="0.2">
      <c r="A14" s="3" t="s">
        <v>1121</v>
      </c>
      <c r="B14" s="4">
        <v>11446</v>
      </c>
    </row>
    <row r="15" spans="1:3" x14ac:dyDescent="0.2">
      <c r="A15" s="3" t="s">
        <v>317</v>
      </c>
      <c r="B15" s="4">
        <v>10562</v>
      </c>
    </row>
    <row r="16" spans="1:3" x14ac:dyDescent="0.2">
      <c r="A16" s="3" t="s">
        <v>319</v>
      </c>
      <c r="B16" s="4">
        <v>12347</v>
      </c>
    </row>
    <row r="17" spans="1:2" x14ac:dyDescent="0.2">
      <c r="A17" s="3" t="s">
        <v>164</v>
      </c>
      <c r="B17" s="4">
        <v>1475</v>
      </c>
    </row>
    <row r="18" spans="1:2" x14ac:dyDescent="0.2">
      <c r="A18" s="3" t="s">
        <v>1125</v>
      </c>
      <c r="B18" s="4">
        <v>12623</v>
      </c>
    </row>
    <row r="19" spans="1:2" x14ac:dyDescent="0.2">
      <c r="A19" s="3" t="s">
        <v>173</v>
      </c>
      <c r="B19" s="4">
        <v>1368</v>
      </c>
    </row>
    <row r="20" spans="1:2" x14ac:dyDescent="0.2">
      <c r="A20" s="3" t="s">
        <v>183</v>
      </c>
      <c r="B20" s="4">
        <v>1347</v>
      </c>
    </row>
    <row r="21" spans="1:2" x14ac:dyDescent="0.2">
      <c r="A21" s="3" t="s">
        <v>194</v>
      </c>
      <c r="B21" s="4">
        <v>4195</v>
      </c>
    </row>
    <row r="22" spans="1:2" x14ac:dyDescent="0.2">
      <c r="A22" s="3" t="s">
        <v>209</v>
      </c>
      <c r="B22" s="4">
        <v>737</v>
      </c>
    </row>
    <row r="23" spans="1:2" x14ac:dyDescent="0.2">
      <c r="A23" s="3" t="s">
        <v>214</v>
      </c>
      <c r="B23" s="4">
        <v>9200</v>
      </c>
    </row>
    <row r="24" spans="1:2" x14ac:dyDescent="0.2">
      <c r="A24" s="3" t="s">
        <v>227</v>
      </c>
      <c r="B24" s="4">
        <v>778</v>
      </c>
    </row>
    <row r="25" spans="1:2" x14ac:dyDescent="0.2">
      <c r="A25" s="3" t="s">
        <v>239</v>
      </c>
      <c r="B25" s="4">
        <v>692</v>
      </c>
    </row>
    <row r="26" spans="1:2" x14ac:dyDescent="0.2">
      <c r="A26" s="3" t="s">
        <v>1129</v>
      </c>
      <c r="B26" s="4">
        <v>11382</v>
      </c>
    </row>
    <row r="27" spans="1:2" x14ac:dyDescent="0.2">
      <c r="A27" s="3" t="s">
        <v>246</v>
      </c>
      <c r="B27" s="4">
        <v>24670</v>
      </c>
    </row>
    <row r="28" spans="1:2" x14ac:dyDescent="0.2">
      <c r="A28" s="3" t="s">
        <v>258</v>
      </c>
      <c r="B28" s="4">
        <v>33428</v>
      </c>
    </row>
    <row r="29" spans="1:2" x14ac:dyDescent="0.2">
      <c r="A29" s="3" t="s">
        <v>334</v>
      </c>
      <c r="B29" s="4">
        <v>13847</v>
      </c>
    </row>
    <row r="30" spans="1:2" x14ac:dyDescent="0.2">
      <c r="A30" s="3" t="s">
        <v>348</v>
      </c>
      <c r="B30" s="4">
        <v>374</v>
      </c>
    </row>
    <row r="31" spans="1:2" x14ac:dyDescent="0.2">
      <c r="A31" s="3" t="s">
        <v>144</v>
      </c>
      <c r="B31" s="4">
        <v>119104</v>
      </c>
    </row>
    <row r="32" spans="1:2" x14ac:dyDescent="0.2">
      <c r="A32" s="3" t="s">
        <v>1808</v>
      </c>
      <c r="B32" s="4">
        <v>22448</v>
      </c>
    </row>
    <row r="33" spans="1:2" x14ac:dyDescent="0.2">
      <c r="A33" s="3" t="s">
        <v>1809</v>
      </c>
      <c r="B33" s="4">
        <v>20091</v>
      </c>
    </row>
    <row r="34" spans="1:2" x14ac:dyDescent="0.2">
      <c r="A34" s="3" t="s">
        <v>373</v>
      </c>
      <c r="B34" s="4">
        <v>1133</v>
      </c>
    </row>
    <row r="35" spans="1:2" x14ac:dyDescent="0.2">
      <c r="A35" s="3" t="s">
        <v>397</v>
      </c>
      <c r="B35" s="4">
        <v>4913</v>
      </c>
    </row>
    <row r="36" spans="1:2" x14ac:dyDescent="0.2">
      <c r="A36" s="3" t="s">
        <v>404</v>
      </c>
      <c r="B36" s="4">
        <v>8471</v>
      </c>
    </row>
    <row r="37" spans="1:2" x14ac:dyDescent="0.2">
      <c r="A37" s="3" t="s">
        <v>302</v>
      </c>
      <c r="B37" s="4">
        <v>10513</v>
      </c>
    </row>
    <row r="38" spans="1:2" x14ac:dyDescent="0.2">
      <c r="A38" s="3" t="s">
        <v>1051</v>
      </c>
      <c r="B38" s="4">
        <v>51425</v>
      </c>
    </row>
    <row r="39" spans="1:2" x14ac:dyDescent="0.2">
      <c r="A39" s="3" t="s">
        <v>430</v>
      </c>
      <c r="B39" s="4">
        <v>6950</v>
      </c>
    </row>
    <row r="40" spans="1:2" x14ac:dyDescent="0.2">
      <c r="A40" s="3" t="s">
        <v>1413</v>
      </c>
      <c r="B40" s="4">
        <v>17724</v>
      </c>
    </row>
    <row r="41" spans="1:2" x14ac:dyDescent="0.2">
      <c r="A41" s="3" t="s">
        <v>1456</v>
      </c>
      <c r="B41" s="4">
        <v>7339</v>
      </c>
    </row>
    <row r="42" spans="1:2" x14ac:dyDescent="0.2">
      <c r="A42" s="3" t="s">
        <v>444</v>
      </c>
      <c r="B42" s="4">
        <v>2088</v>
      </c>
    </row>
    <row r="43" spans="1:2" x14ac:dyDescent="0.2">
      <c r="A43" s="3" t="s">
        <v>451</v>
      </c>
      <c r="B43" s="4">
        <v>849</v>
      </c>
    </row>
    <row r="44" spans="1:2" x14ac:dyDescent="0.2">
      <c r="A44" s="3" t="s">
        <v>351</v>
      </c>
      <c r="B44" s="4">
        <v>80</v>
      </c>
    </row>
    <row r="45" spans="1:2" x14ac:dyDescent="0.2">
      <c r="A45" s="3" t="s">
        <v>460</v>
      </c>
      <c r="B45" s="4">
        <v>848</v>
      </c>
    </row>
    <row r="46" spans="1:2" x14ac:dyDescent="0.2">
      <c r="A46" s="3" t="s">
        <v>469</v>
      </c>
      <c r="B46" s="4">
        <v>6281</v>
      </c>
    </row>
    <row r="47" spans="1:2" x14ac:dyDescent="0.2">
      <c r="A47" s="3" t="s">
        <v>471</v>
      </c>
      <c r="B47" s="4">
        <v>747</v>
      </c>
    </row>
    <row r="48" spans="1:2" x14ac:dyDescent="0.2">
      <c r="A48" s="3" t="s">
        <v>475</v>
      </c>
      <c r="B48" s="4">
        <v>732</v>
      </c>
    </row>
    <row r="49" spans="1:2" x14ac:dyDescent="0.2">
      <c r="A49" s="3" t="s">
        <v>488</v>
      </c>
      <c r="B49" s="4">
        <v>111</v>
      </c>
    </row>
    <row r="50" spans="1:2" x14ac:dyDescent="0.2">
      <c r="A50" s="3" t="s">
        <v>493</v>
      </c>
      <c r="B50" s="4">
        <v>856</v>
      </c>
    </row>
    <row r="51" spans="1:2" x14ac:dyDescent="0.2">
      <c r="A51" s="3" t="s">
        <v>1296</v>
      </c>
      <c r="B51" s="4">
        <v>3772</v>
      </c>
    </row>
    <row r="52" spans="1:2" x14ac:dyDescent="0.2">
      <c r="A52" s="3" t="s">
        <v>503</v>
      </c>
      <c r="B52" s="4">
        <v>770</v>
      </c>
    </row>
    <row r="53" spans="1:2" x14ac:dyDescent="0.2">
      <c r="A53" s="3" t="s">
        <v>517</v>
      </c>
      <c r="B53" s="4">
        <v>2826</v>
      </c>
    </row>
    <row r="54" spans="1:2" x14ac:dyDescent="0.2">
      <c r="A54" s="3" t="s">
        <v>532</v>
      </c>
      <c r="B54" s="4">
        <v>11191</v>
      </c>
    </row>
    <row r="55" spans="1:2" x14ac:dyDescent="0.2">
      <c r="A55" s="3" t="s">
        <v>547</v>
      </c>
      <c r="B55" s="4">
        <v>5159</v>
      </c>
    </row>
    <row r="56" spans="1:2" x14ac:dyDescent="0.2">
      <c r="A56" s="3" t="s">
        <v>561</v>
      </c>
      <c r="B56" s="4">
        <v>3650</v>
      </c>
    </row>
    <row r="57" spans="1:2" x14ac:dyDescent="0.2">
      <c r="A57" s="3" t="s">
        <v>574</v>
      </c>
      <c r="B57" s="4">
        <v>4979</v>
      </c>
    </row>
    <row r="58" spans="1:2" x14ac:dyDescent="0.2">
      <c r="A58" s="3" t="s">
        <v>1470</v>
      </c>
      <c r="B58" s="4">
        <v>23875</v>
      </c>
    </row>
    <row r="59" spans="1:2" x14ac:dyDescent="0.2">
      <c r="A59" s="3" t="s">
        <v>599</v>
      </c>
      <c r="B59" s="4">
        <v>499</v>
      </c>
    </row>
    <row r="60" spans="1:2" x14ac:dyDescent="0.2">
      <c r="A60" s="3" t="s">
        <v>606</v>
      </c>
      <c r="B60" s="4">
        <v>486</v>
      </c>
    </row>
    <row r="61" spans="1:2" x14ac:dyDescent="0.2">
      <c r="A61" s="3" t="s">
        <v>620</v>
      </c>
      <c r="B61" s="4">
        <v>386</v>
      </c>
    </row>
    <row r="62" spans="1:2" x14ac:dyDescent="0.2">
      <c r="A62" s="3" t="s">
        <v>156</v>
      </c>
      <c r="B62" s="4">
        <v>80801</v>
      </c>
    </row>
    <row r="63" spans="1:2" x14ac:dyDescent="0.2">
      <c r="A63" s="3" t="s">
        <v>626</v>
      </c>
      <c r="B63" s="4">
        <v>6015</v>
      </c>
    </row>
    <row r="64" spans="1:2" x14ac:dyDescent="0.2">
      <c r="A64" s="3" t="s">
        <v>668</v>
      </c>
      <c r="B64" s="4">
        <v>1888</v>
      </c>
    </row>
    <row r="65" spans="1:2" x14ac:dyDescent="0.2">
      <c r="A65" s="3" t="s">
        <v>353</v>
      </c>
      <c r="B65" s="4">
        <v>86</v>
      </c>
    </row>
    <row r="66" spans="1:2" x14ac:dyDescent="0.2">
      <c r="A66" s="3" t="s">
        <v>683</v>
      </c>
      <c r="B66" s="4">
        <v>4362</v>
      </c>
    </row>
    <row r="67" spans="1:2" x14ac:dyDescent="0.2">
      <c r="A67" s="3" t="s">
        <v>712</v>
      </c>
      <c r="B67" s="4">
        <v>807</v>
      </c>
    </row>
    <row r="68" spans="1:2" x14ac:dyDescent="0.2">
      <c r="A68" s="3" t="s">
        <v>728</v>
      </c>
      <c r="B68" s="4">
        <v>679</v>
      </c>
    </row>
    <row r="69" spans="1:2" x14ac:dyDescent="0.2">
      <c r="A69" s="3" t="s">
        <v>740</v>
      </c>
      <c r="B69" s="4">
        <v>81791</v>
      </c>
    </row>
    <row r="70" spans="1:2" x14ac:dyDescent="0.2">
      <c r="A70" s="3" t="s">
        <v>752</v>
      </c>
      <c r="B70" s="4">
        <v>29874</v>
      </c>
    </row>
    <row r="71" spans="1:2" x14ac:dyDescent="0.2">
      <c r="A71" s="3" t="s">
        <v>807</v>
      </c>
      <c r="B71" s="4">
        <v>1855</v>
      </c>
    </row>
    <row r="72" spans="1:2" x14ac:dyDescent="0.2">
      <c r="A72" s="3" t="s">
        <v>1480</v>
      </c>
      <c r="B72" s="4">
        <v>21630</v>
      </c>
    </row>
    <row r="73" spans="1:2" x14ac:dyDescent="0.2">
      <c r="A73" s="3" t="s">
        <v>814</v>
      </c>
      <c r="B73" s="4">
        <v>22279</v>
      </c>
    </row>
    <row r="74" spans="1:2" x14ac:dyDescent="0.2">
      <c r="A74" s="3" t="s">
        <v>66</v>
      </c>
      <c r="B74" s="4">
        <v>8982</v>
      </c>
    </row>
    <row r="75" spans="1:2" x14ac:dyDescent="0.2">
      <c r="A75" s="3" t="s">
        <v>72</v>
      </c>
      <c r="B75" s="4">
        <v>9093</v>
      </c>
    </row>
    <row r="76" spans="1:2" x14ac:dyDescent="0.2">
      <c r="A76" s="3" t="s">
        <v>1297</v>
      </c>
      <c r="B76" s="4">
        <v>4613</v>
      </c>
    </row>
    <row r="77" spans="1:2" x14ac:dyDescent="0.2">
      <c r="A77" s="3" t="s">
        <v>1484</v>
      </c>
      <c r="B77" s="4">
        <v>21115</v>
      </c>
    </row>
    <row r="78" spans="1:2" x14ac:dyDescent="0.2">
      <c r="A78" s="3" t="s">
        <v>833</v>
      </c>
      <c r="B78" s="4">
        <v>2919</v>
      </c>
    </row>
    <row r="79" spans="1:2" x14ac:dyDescent="0.2">
      <c r="A79" s="3" t="s">
        <v>1587</v>
      </c>
      <c r="B79" s="4">
        <v>12744</v>
      </c>
    </row>
    <row r="80" spans="1:2" x14ac:dyDescent="0.2">
      <c r="A80" s="3" t="s">
        <v>846</v>
      </c>
      <c r="B80" s="4">
        <v>853</v>
      </c>
    </row>
    <row r="81" spans="1:2" x14ac:dyDescent="0.2">
      <c r="A81" s="3" t="s">
        <v>898</v>
      </c>
      <c r="B81" s="4">
        <v>17247</v>
      </c>
    </row>
    <row r="82" spans="1:2" x14ac:dyDescent="0.2">
      <c r="A82" s="3" t="s">
        <v>926</v>
      </c>
      <c r="B82" s="4">
        <v>13288</v>
      </c>
    </row>
    <row r="83" spans="1:2" x14ac:dyDescent="0.2">
      <c r="A83" s="3" t="s">
        <v>942</v>
      </c>
      <c r="B83" s="4">
        <v>2743</v>
      </c>
    </row>
    <row r="84" spans="1:2" x14ac:dyDescent="0.2">
      <c r="A84" s="3" t="s">
        <v>955</v>
      </c>
      <c r="B84" s="4">
        <v>856</v>
      </c>
    </row>
    <row r="85" spans="1:2" x14ac:dyDescent="0.2">
      <c r="A85" s="3" t="s">
        <v>964</v>
      </c>
      <c r="B85" s="4">
        <v>343</v>
      </c>
    </row>
    <row r="86" spans="1:2" x14ac:dyDescent="0.2">
      <c r="A86" s="3" t="s">
        <v>968</v>
      </c>
      <c r="B86" s="4">
        <v>1350</v>
      </c>
    </row>
    <row r="87" spans="1:2" x14ac:dyDescent="0.2">
      <c r="A87" s="3" t="s">
        <v>981</v>
      </c>
      <c r="B87" s="4">
        <v>532</v>
      </c>
    </row>
    <row r="88" spans="1:2" x14ac:dyDescent="0.2">
      <c r="A88" s="3" t="s">
        <v>985</v>
      </c>
      <c r="B88" s="4">
        <v>244</v>
      </c>
    </row>
    <row r="89" spans="1:2" x14ac:dyDescent="0.2">
      <c r="A89" s="3" t="s">
        <v>995</v>
      </c>
      <c r="B89" s="4">
        <v>544</v>
      </c>
    </row>
    <row r="90" spans="1:2" x14ac:dyDescent="0.2">
      <c r="A90" s="3" t="s">
        <v>1004</v>
      </c>
      <c r="B90" s="4">
        <v>32773</v>
      </c>
    </row>
    <row r="91" spans="1:2" x14ac:dyDescent="0.2">
      <c r="A91" s="3" t="s">
        <v>79</v>
      </c>
      <c r="B91" s="4">
        <v>10687</v>
      </c>
    </row>
    <row r="92" spans="1:2" x14ac:dyDescent="0.2">
      <c r="A92" s="3" t="s">
        <v>1022</v>
      </c>
      <c r="B92" s="4">
        <v>887</v>
      </c>
    </row>
    <row r="93" spans="1:2" x14ac:dyDescent="0.2">
      <c r="A93" s="3" t="s">
        <v>1043</v>
      </c>
      <c r="B93" s="4">
        <v>295</v>
      </c>
    </row>
    <row r="94" spans="1:2" x14ac:dyDescent="0.2">
      <c r="A94" s="3" t="s">
        <v>1486</v>
      </c>
      <c r="B94" s="4">
        <v>21659</v>
      </c>
    </row>
    <row r="95" spans="1:2" x14ac:dyDescent="0.2">
      <c r="A95" s="3" t="s">
        <v>1047</v>
      </c>
      <c r="B95" s="4">
        <v>431</v>
      </c>
    </row>
    <row r="96" spans="1:2" x14ac:dyDescent="0.2">
      <c r="A96" s="3" t="s">
        <v>1459</v>
      </c>
      <c r="B96" s="4">
        <v>7960</v>
      </c>
    </row>
    <row r="97" spans="1:2" x14ac:dyDescent="0.2">
      <c r="A97" s="3" t="s">
        <v>324</v>
      </c>
      <c r="B97" s="4">
        <v>12273</v>
      </c>
    </row>
    <row r="98" spans="1:2" x14ac:dyDescent="0.2">
      <c r="A98" s="3" t="s">
        <v>1107</v>
      </c>
      <c r="B98" s="4">
        <v>398</v>
      </c>
    </row>
    <row r="99" spans="1:2" x14ac:dyDescent="0.2">
      <c r="A99" s="3" t="s">
        <v>1299</v>
      </c>
      <c r="B99" s="4">
        <v>3648</v>
      </c>
    </row>
    <row r="100" spans="1:2" x14ac:dyDescent="0.2">
      <c r="A100" s="3" t="s">
        <v>1139</v>
      </c>
      <c r="B100" s="4">
        <v>205</v>
      </c>
    </row>
    <row r="101" spans="1:2" x14ac:dyDescent="0.2">
      <c r="A101" s="3" t="s">
        <v>1143</v>
      </c>
      <c r="B101" s="4">
        <v>2270</v>
      </c>
    </row>
    <row r="102" spans="1:2" x14ac:dyDescent="0.2">
      <c r="A102" s="3" t="s">
        <v>1505</v>
      </c>
      <c r="B102" s="4">
        <v>24836</v>
      </c>
    </row>
    <row r="103" spans="1:2" x14ac:dyDescent="0.2">
      <c r="A103" s="3" t="s">
        <v>1462</v>
      </c>
      <c r="B103" s="4">
        <v>8070</v>
      </c>
    </row>
    <row r="104" spans="1:2" x14ac:dyDescent="0.2">
      <c r="A104" s="3" t="s">
        <v>1157</v>
      </c>
      <c r="B104" s="4">
        <v>301</v>
      </c>
    </row>
    <row r="105" spans="1:2" x14ac:dyDescent="0.2">
      <c r="A105" s="3" t="s">
        <v>84</v>
      </c>
      <c r="B105" s="4">
        <v>9972</v>
      </c>
    </row>
    <row r="106" spans="1:2" x14ac:dyDescent="0.2">
      <c r="A106" s="3" t="s">
        <v>1167</v>
      </c>
      <c r="B106" s="4">
        <v>1730</v>
      </c>
    </row>
    <row r="107" spans="1:2" x14ac:dyDescent="0.2">
      <c r="A107" s="3" t="s">
        <v>1179</v>
      </c>
      <c r="B107" s="4">
        <v>404</v>
      </c>
    </row>
    <row r="108" spans="1:2" x14ac:dyDescent="0.2">
      <c r="A108" s="3" t="s">
        <v>776</v>
      </c>
      <c r="B108" s="4">
        <v>7488</v>
      </c>
    </row>
    <row r="109" spans="1:2" x14ac:dyDescent="0.2">
      <c r="A109" s="3" t="s">
        <v>1186</v>
      </c>
      <c r="B109" s="4">
        <v>6599</v>
      </c>
    </row>
    <row r="110" spans="1:2" x14ac:dyDescent="0.2">
      <c r="A110" s="3" t="s">
        <v>1188</v>
      </c>
      <c r="B110" s="4">
        <v>258</v>
      </c>
    </row>
    <row r="111" spans="1:2" x14ac:dyDescent="0.2">
      <c r="A111" s="3" t="s">
        <v>1194</v>
      </c>
      <c r="B111" s="4">
        <v>338</v>
      </c>
    </row>
    <row r="112" spans="1:2" x14ac:dyDescent="0.2">
      <c r="A112" s="3" t="s">
        <v>1203</v>
      </c>
      <c r="B112" s="4">
        <v>373</v>
      </c>
    </row>
    <row r="113" spans="1:2" x14ac:dyDescent="0.2">
      <c r="A113" s="3" t="s">
        <v>1234</v>
      </c>
      <c r="B113" s="4">
        <v>53</v>
      </c>
    </row>
    <row r="114" spans="1:2" x14ac:dyDescent="0.2">
      <c r="A114" s="3" t="s">
        <v>1239</v>
      </c>
      <c r="B114" s="4">
        <v>15484</v>
      </c>
    </row>
    <row r="115" spans="1:2" x14ac:dyDescent="0.2">
      <c r="A115" s="3" t="s">
        <v>1267</v>
      </c>
      <c r="B115" s="4">
        <v>1191</v>
      </c>
    </row>
    <row r="116" spans="1:2" x14ac:dyDescent="0.2">
      <c r="A116" s="3" t="s">
        <v>1278</v>
      </c>
      <c r="B116" s="4">
        <v>524</v>
      </c>
    </row>
    <row r="117" spans="1:2" x14ac:dyDescent="0.2">
      <c r="A117" s="3" t="s">
        <v>1286</v>
      </c>
      <c r="B117" s="4">
        <v>3445</v>
      </c>
    </row>
    <row r="118" spans="1:2" x14ac:dyDescent="0.2">
      <c r="A118" s="3" t="s">
        <v>1301</v>
      </c>
      <c r="B118" s="4">
        <v>872</v>
      </c>
    </row>
    <row r="119" spans="1:2" x14ac:dyDescent="0.2">
      <c r="A119" s="3" t="s">
        <v>330</v>
      </c>
      <c r="B119" s="4">
        <v>10914</v>
      </c>
    </row>
    <row r="120" spans="1:2" x14ac:dyDescent="0.2">
      <c r="A120" s="3" t="s">
        <v>149</v>
      </c>
      <c r="B120" s="4">
        <v>121883</v>
      </c>
    </row>
    <row r="121" spans="1:2" x14ac:dyDescent="0.2">
      <c r="A121" s="3" t="s">
        <v>634</v>
      </c>
      <c r="B121" s="4">
        <v>19683</v>
      </c>
    </row>
    <row r="122" spans="1:2" x14ac:dyDescent="0.2">
      <c r="A122" s="3" t="s">
        <v>1327</v>
      </c>
      <c r="B122" s="4">
        <v>2258</v>
      </c>
    </row>
    <row r="123" spans="1:2" x14ac:dyDescent="0.2">
      <c r="A123" s="3" t="s">
        <v>863</v>
      </c>
      <c r="B123" s="4">
        <v>21870</v>
      </c>
    </row>
    <row r="124" spans="1:2" x14ac:dyDescent="0.2">
      <c r="A124" s="3" t="s">
        <v>1810</v>
      </c>
      <c r="B124" s="4">
        <v>18285</v>
      </c>
    </row>
    <row r="125" spans="1:2" x14ac:dyDescent="0.2">
      <c r="A125" s="3" t="s">
        <v>1342</v>
      </c>
      <c r="B125" s="4">
        <v>159</v>
      </c>
    </row>
    <row r="126" spans="1:2" x14ac:dyDescent="0.2">
      <c r="A126" s="3" t="s">
        <v>100</v>
      </c>
      <c r="B126" s="4">
        <v>399</v>
      </c>
    </row>
    <row r="127" spans="1:2" x14ac:dyDescent="0.2">
      <c r="A127" s="3" t="s">
        <v>1489</v>
      </c>
      <c r="B127" s="4">
        <v>23442</v>
      </c>
    </row>
    <row r="128" spans="1:2" x14ac:dyDescent="0.2">
      <c r="A128" s="3" t="s">
        <v>1134</v>
      </c>
      <c r="B128" s="4">
        <v>14703</v>
      </c>
    </row>
    <row r="129" spans="1:2" x14ac:dyDescent="0.2">
      <c r="A129" s="3" t="s">
        <v>85</v>
      </c>
      <c r="B129" s="4">
        <v>8926</v>
      </c>
    </row>
    <row r="130" spans="1:2" x14ac:dyDescent="0.2">
      <c r="A130" s="3" t="s">
        <v>101</v>
      </c>
      <c r="B130" s="4">
        <v>291</v>
      </c>
    </row>
    <row r="131" spans="1:2" x14ac:dyDescent="0.2">
      <c r="A131" s="3" t="s">
        <v>102</v>
      </c>
      <c r="B131" s="4">
        <v>667</v>
      </c>
    </row>
    <row r="132" spans="1:2" x14ac:dyDescent="0.2">
      <c r="A132" s="3" t="s">
        <v>1516</v>
      </c>
      <c r="B132" s="4">
        <v>33512</v>
      </c>
    </row>
    <row r="133" spans="1:2" x14ac:dyDescent="0.2">
      <c r="A133" s="3" t="s">
        <v>1349</v>
      </c>
      <c r="B133" s="4">
        <v>1192</v>
      </c>
    </row>
    <row r="134" spans="1:2" x14ac:dyDescent="0.2">
      <c r="A134" s="3" t="s">
        <v>1352</v>
      </c>
      <c r="B134" s="4">
        <v>293</v>
      </c>
    </row>
    <row r="135" spans="1:2" x14ac:dyDescent="0.2">
      <c r="A135" s="3" t="s">
        <v>1358</v>
      </c>
      <c r="B135" s="4">
        <v>14543</v>
      </c>
    </row>
    <row r="136" spans="1:2" x14ac:dyDescent="0.2">
      <c r="A136" s="3" t="s">
        <v>1364</v>
      </c>
      <c r="B136" s="4">
        <v>922</v>
      </c>
    </row>
    <row r="137" spans="1:2" x14ac:dyDescent="0.2">
      <c r="A137" s="3" t="s">
        <v>1368</v>
      </c>
      <c r="B137" s="4">
        <v>4139</v>
      </c>
    </row>
    <row r="138" spans="1:2" x14ac:dyDescent="0.2">
      <c r="A138" s="3" t="s">
        <v>360</v>
      </c>
      <c r="B138" s="4">
        <v>516</v>
      </c>
    </row>
    <row r="139" spans="1:2" x14ac:dyDescent="0.2">
      <c r="A139" s="3" t="s">
        <v>1380</v>
      </c>
      <c r="B139" s="4">
        <v>8964</v>
      </c>
    </row>
    <row r="140" spans="1:2" x14ac:dyDescent="0.2">
      <c r="A140" s="3" t="s">
        <v>1391</v>
      </c>
      <c r="B140" s="4">
        <v>766</v>
      </c>
    </row>
    <row r="141" spans="1:2" x14ac:dyDescent="0.2">
      <c r="A141" s="3" t="s">
        <v>86</v>
      </c>
      <c r="B141" s="4">
        <v>10522</v>
      </c>
    </row>
    <row r="142" spans="1:2" x14ac:dyDescent="0.2">
      <c r="A142" s="3" t="s">
        <v>1404</v>
      </c>
      <c r="B142" s="4">
        <v>1213</v>
      </c>
    </row>
    <row r="143" spans="1:2" x14ac:dyDescent="0.2">
      <c r="A143" s="3" t="s">
        <v>89</v>
      </c>
      <c r="B143" s="4">
        <v>8807</v>
      </c>
    </row>
    <row r="144" spans="1:2" x14ac:dyDescent="0.2">
      <c r="A144" s="3" t="s">
        <v>1794</v>
      </c>
      <c r="B144" s="4">
        <v>54228</v>
      </c>
    </row>
    <row r="145" spans="1:2" x14ac:dyDescent="0.2">
      <c r="A145" s="3" t="s">
        <v>637</v>
      </c>
      <c r="B145" s="4">
        <v>5917</v>
      </c>
    </row>
    <row r="146" spans="1:2" x14ac:dyDescent="0.2">
      <c r="A146" s="3" t="s">
        <v>1428</v>
      </c>
      <c r="B146" s="4">
        <v>50</v>
      </c>
    </row>
    <row r="147" spans="1:2" x14ac:dyDescent="0.2">
      <c r="A147" s="3" t="s">
        <v>1445</v>
      </c>
      <c r="B147" s="4">
        <v>477</v>
      </c>
    </row>
    <row r="148" spans="1:2" x14ac:dyDescent="0.2">
      <c r="A148" s="3" t="s">
        <v>151</v>
      </c>
      <c r="B148" s="4">
        <v>92055</v>
      </c>
    </row>
    <row r="149" spans="1:2" x14ac:dyDescent="0.2">
      <c r="A149" s="3" t="s">
        <v>885</v>
      </c>
      <c r="B149" s="4">
        <v>10536</v>
      </c>
    </row>
    <row r="150" spans="1:2" x14ac:dyDescent="0.2">
      <c r="A150" s="3" t="s">
        <v>896</v>
      </c>
      <c r="B150" s="4">
        <v>11010</v>
      </c>
    </row>
    <row r="151" spans="1:2" x14ac:dyDescent="0.2">
      <c r="A151" s="3" t="s">
        <v>872</v>
      </c>
      <c r="B151" s="4">
        <v>20495</v>
      </c>
    </row>
    <row r="152" spans="1:2" x14ac:dyDescent="0.2">
      <c r="A152" s="3" t="s">
        <v>875</v>
      </c>
      <c r="B152" s="4">
        <v>41616</v>
      </c>
    </row>
    <row r="153" spans="1:2" x14ac:dyDescent="0.2">
      <c r="A153" s="3" t="s">
        <v>1521</v>
      </c>
      <c r="B153" s="4">
        <v>17477</v>
      </c>
    </row>
    <row r="154" spans="1:2" x14ac:dyDescent="0.2">
      <c r="A154" s="3" t="s">
        <v>1542</v>
      </c>
      <c r="B154" s="4">
        <v>257</v>
      </c>
    </row>
    <row r="155" spans="1:2" x14ac:dyDescent="0.2">
      <c r="A155" s="3" t="s">
        <v>1546</v>
      </c>
      <c r="B155" s="4">
        <v>325</v>
      </c>
    </row>
    <row r="156" spans="1:2" x14ac:dyDescent="0.2">
      <c r="A156" s="3" t="s">
        <v>108</v>
      </c>
      <c r="B156" s="4">
        <v>1486</v>
      </c>
    </row>
    <row r="157" spans="1:2" x14ac:dyDescent="0.2">
      <c r="A157" s="3" t="s">
        <v>1553</v>
      </c>
      <c r="B157" s="4">
        <v>3888</v>
      </c>
    </row>
    <row r="158" spans="1:2" x14ac:dyDescent="0.2">
      <c r="A158" s="3" t="s">
        <v>365</v>
      </c>
      <c r="B158" s="4">
        <v>28844</v>
      </c>
    </row>
    <row r="159" spans="1:2" x14ac:dyDescent="0.2">
      <c r="A159" s="3" t="s">
        <v>1567</v>
      </c>
      <c r="B159" s="4">
        <v>216</v>
      </c>
    </row>
    <row r="160" spans="1:2" x14ac:dyDescent="0.2">
      <c r="A160" s="3" t="s">
        <v>1576</v>
      </c>
      <c r="B160" s="4">
        <v>126</v>
      </c>
    </row>
    <row r="161" spans="1:2" x14ac:dyDescent="0.2">
      <c r="A161" s="3" t="s">
        <v>1824</v>
      </c>
      <c r="B161" s="4">
        <v>3473</v>
      </c>
    </row>
    <row r="162" spans="1:2" x14ac:dyDescent="0.2">
      <c r="A162" s="3" t="s">
        <v>1590</v>
      </c>
      <c r="B162" s="4">
        <v>554</v>
      </c>
    </row>
    <row r="163" spans="1:2" x14ac:dyDescent="0.2">
      <c r="A163" s="3" t="s">
        <v>1610</v>
      </c>
      <c r="B163" s="4">
        <v>1314</v>
      </c>
    </row>
    <row r="164" spans="1:2" x14ac:dyDescent="0.2">
      <c r="A164" s="3" t="s">
        <v>1621</v>
      </c>
      <c r="B164" s="4">
        <v>373</v>
      </c>
    </row>
    <row r="165" spans="1:2" x14ac:dyDescent="0.2">
      <c r="A165" s="3" t="s">
        <v>1663</v>
      </c>
      <c r="B165" s="4">
        <v>3650</v>
      </c>
    </row>
    <row r="166" spans="1:2" x14ac:dyDescent="0.2">
      <c r="A166" s="3" t="s">
        <v>307</v>
      </c>
      <c r="B166" s="4">
        <v>10564</v>
      </c>
    </row>
    <row r="167" spans="1:2" x14ac:dyDescent="0.2">
      <c r="A167" s="3" t="s">
        <v>46</v>
      </c>
      <c r="B167" s="4">
        <v>57815</v>
      </c>
    </row>
    <row r="168" spans="1:2" x14ac:dyDescent="0.2">
      <c r="A168" s="3" t="s">
        <v>1670</v>
      </c>
      <c r="B168" s="4">
        <v>594</v>
      </c>
    </row>
    <row r="169" spans="1:2" x14ac:dyDescent="0.2">
      <c r="A169" s="3" t="s">
        <v>1680</v>
      </c>
      <c r="B169" s="4">
        <v>196</v>
      </c>
    </row>
    <row r="170" spans="1:2" x14ac:dyDescent="0.2">
      <c r="A170" s="3" t="s">
        <v>1535</v>
      </c>
      <c r="B170" s="4">
        <v>14119</v>
      </c>
    </row>
    <row r="171" spans="1:2" x14ac:dyDescent="0.2">
      <c r="A171" s="3" t="s">
        <v>1687</v>
      </c>
      <c r="B171" s="4">
        <v>506</v>
      </c>
    </row>
    <row r="172" spans="1:2" x14ac:dyDescent="0.2">
      <c r="A172" s="3" t="s">
        <v>1698</v>
      </c>
      <c r="B172" s="4">
        <v>662</v>
      </c>
    </row>
    <row r="173" spans="1:2" x14ac:dyDescent="0.2">
      <c r="A173" s="3" t="s">
        <v>1702</v>
      </c>
      <c r="B173" s="4">
        <v>156</v>
      </c>
    </row>
    <row r="174" spans="1:2" x14ac:dyDescent="0.2">
      <c r="A174" s="3" t="s">
        <v>1706</v>
      </c>
      <c r="B174" s="4">
        <v>956</v>
      </c>
    </row>
    <row r="175" spans="1:2" x14ac:dyDescent="0.2">
      <c r="A175" s="3" t="s">
        <v>1718</v>
      </c>
      <c r="B175" s="4">
        <v>318</v>
      </c>
    </row>
    <row r="176" spans="1:2" x14ac:dyDescent="0.2">
      <c r="A176" s="3" t="s">
        <v>1726</v>
      </c>
      <c r="B176" s="4">
        <v>355</v>
      </c>
    </row>
    <row r="177" spans="1:2" x14ac:dyDescent="0.2">
      <c r="A177" s="3" t="s">
        <v>1733</v>
      </c>
      <c r="B177" s="4">
        <v>3724</v>
      </c>
    </row>
    <row r="178" spans="1:2" x14ac:dyDescent="0.2">
      <c r="A178" s="3" t="s">
        <v>1746</v>
      </c>
      <c r="B178" s="4">
        <v>86</v>
      </c>
    </row>
    <row r="179" spans="1:2" x14ac:dyDescent="0.2">
      <c r="A179" s="3" t="s">
        <v>1749</v>
      </c>
      <c r="B179" s="4">
        <v>688</v>
      </c>
    </row>
    <row r="180" spans="1:2" x14ac:dyDescent="0.2">
      <c r="A180" s="3" t="s">
        <v>1766</v>
      </c>
      <c r="B180" s="4">
        <v>3098</v>
      </c>
    </row>
    <row r="181" spans="1:2" x14ac:dyDescent="0.2">
      <c r="A181" s="3" t="s">
        <v>1787</v>
      </c>
      <c r="B181" s="4">
        <v>1904124</v>
      </c>
    </row>
  </sheetData>
  <pageMargins left="0.7" right="0.7" top="0.75" bottom="0.75" header="0.3" footer="0.3"/>
  <headerFooter>
    <oddHeader>&amp;C&amp;"Aptos"&amp;12&amp;K000000 OFFICIAL&amp;1#_x000D_</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C181"/>
  <sheetViews>
    <sheetView workbookViewId="0"/>
  </sheetViews>
  <sheetFormatPr defaultRowHeight="14.25" x14ac:dyDescent="0.2"/>
  <cols>
    <col min="1" max="1" width="27.75" bestFit="1" customWidth="1"/>
    <col min="2" max="2" width="25" bestFit="1" customWidth="1"/>
  </cols>
  <sheetData>
    <row r="1" spans="1:3" ht="15" x14ac:dyDescent="0.25">
      <c r="A1" s="2" t="s">
        <v>5</v>
      </c>
      <c r="B1" t="s">
        <v>1795</v>
      </c>
      <c r="C1" s="10" t="s">
        <v>1830</v>
      </c>
    </row>
    <row r="3" spans="1:3" x14ac:dyDescent="0.2">
      <c r="A3" s="2" t="s">
        <v>1786</v>
      </c>
      <c r="B3" t="s">
        <v>1788</v>
      </c>
    </row>
    <row r="4" spans="1:3" x14ac:dyDescent="0.2">
      <c r="A4" s="3" t="s">
        <v>1497</v>
      </c>
      <c r="B4" s="4">
        <v>25847</v>
      </c>
    </row>
    <row r="5" spans="1:3" x14ac:dyDescent="0.2">
      <c r="A5" s="3" t="s">
        <v>1115</v>
      </c>
      <c r="B5" s="4">
        <v>12477</v>
      </c>
    </row>
    <row r="6" spans="1:3" x14ac:dyDescent="0.2">
      <c r="A6" s="3" t="s">
        <v>111</v>
      </c>
      <c r="B6" s="4">
        <v>13570</v>
      </c>
    </row>
    <row r="7" spans="1:3" x14ac:dyDescent="0.2">
      <c r="A7" s="3" t="s">
        <v>1410</v>
      </c>
      <c r="B7" s="4">
        <v>28008</v>
      </c>
    </row>
    <row r="8" spans="1:3" x14ac:dyDescent="0.2">
      <c r="A8" s="3" t="s">
        <v>1465</v>
      </c>
      <c r="B8" s="4">
        <v>22431</v>
      </c>
    </row>
    <row r="9" spans="1:3" x14ac:dyDescent="0.2">
      <c r="A9" s="3" t="s">
        <v>1581</v>
      </c>
      <c r="B9" s="4">
        <v>11394</v>
      </c>
    </row>
    <row r="10" spans="1:3" x14ac:dyDescent="0.2">
      <c r="A10" s="3" t="s">
        <v>174</v>
      </c>
      <c r="B10" s="4">
        <v>11139</v>
      </c>
    </row>
    <row r="11" spans="1:3" x14ac:dyDescent="0.2">
      <c r="A11" s="3" t="s">
        <v>140</v>
      </c>
      <c r="B11" s="4">
        <v>11945</v>
      </c>
    </row>
    <row r="12" spans="1:3" x14ac:dyDescent="0.2">
      <c r="A12" s="3" t="s">
        <v>1121</v>
      </c>
      <c r="B12" s="4">
        <v>11446</v>
      </c>
    </row>
    <row r="13" spans="1:3" x14ac:dyDescent="0.2">
      <c r="A13" s="3" t="s">
        <v>317</v>
      </c>
      <c r="B13" s="4">
        <v>10562</v>
      </c>
    </row>
    <row r="14" spans="1:3" x14ac:dyDescent="0.2">
      <c r="A14" s="3" t="s">
        <v>319</v>
      </c>
      <c r="B14" s="4">
        <v>12347</v>
      </c>
    </row>
    <row r="15" spans="1:3" x14ac:dyDescent="0.2">
      <c r="A15" s="3" t="s">
        <v>164</v>
      </c>
      <c r="B15" s="4">
        <v>1475</v>
      </c>
    </row>
    <row r="16" spans="1:3" x14ac:dyDescent="0.2">
      <c r="A16" s="3" t="s">
        <v>1125</v>
      </c>
      <c r="B16" s="4">
        <v>12623</v>
      </c>
    </row>
    <row r="17" spans="1:2" x14ac:dyDescent="0.2">
      <c r="A17" s="3" t="s">
        <v>173</v>
      </c>
      <c r="B17" s="4">
        <v>1368</v>
      </c>
    </row>
    <row r="18" spans="1:2" x14ac:dyDescent="0.2">
      <c r="A18" s="3" t="s">
        <v>183</v>
      </c>
      <c r="B18" s="4">
        <v>1347</v>
      </c>
    </row>
    <row r="19" spans="1:2" x14ac:dyDescent="0.2">
      <c r="A19" s="3" t="s">
        <v>209</v>
      </c>
      <c r="B19" s="4">
        <v>737</v>
      </c>
    </row>
    <row r="20" spans="1:2" x14ac:dyDescent="0.2">
      <c r="A20" s="3" t="s">
        <v>214</v>
      </c>
      <c r="B20" s="4">
        <v>9200</v>
      </c>
    </row>
    <row r="21" spans="1:2" x14ac:dyDescent="0.2">
      <c r="A21" s="3" t="s">
        <v>227</v>
      </c>
      <c r="B21" s="4">
        <v>778</v>
      </c>
    </row>
    <row r="22" spans="1:2" x14ac:dyDescent="0.2">
      <c r="A22" s="3" t="s">
        <v>239</v>
      </c>
      <c r="B22" s="4">
        <v>692</v>
      </c>
    </row>
    <row r="23" spans="1:2" x14ac:dyDescent="0.2">
      <c r="A23" s="3" t="s">
        <v>1129</v>
      </c>
      <c r="B23" s="4">
        <v>11382</v>
      </c>
    </row>
    <row r="24" spans="1:2" x14ac:dyDescent="0.2">
      <c r="A24" s="3" t="s">
        <v>246</v>
      </c>
      <c r="B24" s="4">
        <v>24670</v>
      </c>
    </row>
    <row r="25" spans="1:2" x14ac:dyDescent="0.2">
      <c r="A25" s="3" t="s">
        <v>258</v>
      </c>
      <c r="B25" s="4">
        <v>33428</v>
      </c>
    </row>
    <row r="26" spans="1:2" x14ac:dyDescent="0.2">
      <c r="A26" s="3" t="s">
        <v>334</v>
      </c>
      <c r="B26" s="4">
        <v>13847</v>
      </c>
    </row>
    <row r="27" spans="1:2" x14ac:dyDescent="0.2">
      <c r="A27" s="3" t="s">
        <v>348</v>
      </c>
      <c r="B27" s="4">
        <v>374</v>
      </c>
    </row>
    <row r="28" spans="1:2" x14ac:dyDescent="0.2">
      <c r="A28" s="3" t="s">
        <v>144</v>
      </c>
      <c r="B28" s="4">
        <v>119104</v>
      </c>
    </row>
    <row r="29" spans="1:2" x14ac:dyDescent="0.2">
      <c r="A29" s="3" t="s">
        <v>373</v>
      </c>
      <c r="B29" s="4">
        <v>1133</v>
      </c>
    </row>
    <row r="30" spans="1:2" x14ac:dyDescent="0.2">
      <c r="A30" s="3" t="s">
        <v>397</v>
      </c>
      <c r="B30" s="4">
        <v>4913</v>
      </c>
    </row>
    <row r="31" spans="1:2" x14ac:dyDescent="0.2">
      <c r="A31" s="3" t="s">
        <v>302</v>
      </c>
      <c r="B31" s="4">
        <v>10513</v>
      </c>
    </row>
    <row r="32" spans="1:2" x14ac:dyDescent="0.2">
      <c r="A32" s="3" t="s">
        <v>1051</v>
      </c>
      <c r="B32" s="4">
        <v>51425</v>
      </c>
    </row>
    <row r="33" spans="1:2" x14ac:dyDescent="0.2">
      <c r="A33" s="3" t="s">
        <v>430</v>
      </c>
      <c r="B33" s="4">
        <v>6950</v>
      </c>
    </row>
    <row r="34" spans="1:2" x14ac:dyDescent="0.2">
      <c r="A34" s="3" t="s">
        <v>1413</v>
      </c>
      <c r="B34" s="4">
        <v>17724</v>
      </c>
    </row>
    <row r="35" spans="1:2" x14ac:dyDescent="0.2">
      <c r="A35" s="3" t="s">
        <v>1456</v>
      </c>
      <c r="B35" s="4">
        <v>7339</v>
      </c>
    </row>
    <row r="36" spans="1:2" x14ac:dyDescent="0.2">
      <c r="A36" s="3" t="s">
        <v>444</v>
      </c>
      <c r="B36" s="4">
        <v>2088</v>
      </c>
    </row>
    <row r="37" spans="1:2" x14ac:dyDescent="0.2">
      <c r="A37" s="3" t="s">
        <v>451</v>
      </c>
      <c r="B37" s="4">
        <v>849</v>
      </c>
    </row>
    <row r="38" spans="1:2" x14ac:dyDescent="0.2">
      <c r="A38" s="3" t="s">
        <v>351</v>
      </c>
      <c r="B38" s="4">
        <v>80</v>
      </c>
    </row>
    <row r="39" spans="1:2" x14ac:dyDescent="0.2">
      <c r="A39" s="3" t="s">
        <v>460</v>
      </c>
      <c r="B39" s="4">
        <v>848</v>
      </c>
    </row>
    <row r="40" spans="1:2" x14ac:dyDescent="0.2">
      <c r="A40" s="3" t="s">
        <v>471</v>
      </c>
      <c r="B40" s="4">
        <v>747</v>
      </c>
    </row>
    <row r="41" spans="1:2" x14ac:dyDescent="0.2">
      <c r="A41" s="3" t="s">
        <v>475</v>
      </c>
      <c r="B41" s="4">
        <v>732</v>
      </c>
    </row>
    <row r="42" spans="1:2" x14ac:dyDescent="0.2">
      <c r="A42" s="3" t="s">
        <v>488</v>
      </c>
      <c r="B42" s="4">
        <v>111</v>
      </c>
    </row>
    <row r="43" spans="1:2" x14ac:dyDescent="0.2">
      <c r="A43" s="3" t="s">
        <v>493</v>
      </c>
      <c r="B43" s="4">
        <v>856</v>
      </c>
    </row>
    <row r="44" spans="1:2" x14ac:dyDescent="0.2">
      <c r="A44" s="3" t="s">
        <v>1296</v>
      </c>
      <c r="B44" s="4">
        <v>3772</v>
      </c>
    </row>
    <row r="45" spans="1:2" x14ac:dyDescent="0.2">
      <c r="A45" s="3" t="s">
        <v>503</v>
      </c>
      <c r="B45" s="4">
        <v>770</v>
      </c>
    </row>
    <row r="46" spans="1:2" x14ac:dyDescent="0.2">
      <c r="A46" s="3" t="s">
        <v>517</v>
      </c>
      <c r="B46" s="4">
        <v>2826</v>
      </c>
    </row>
    <row r="47" spans="1:2" x14ac:dyDescent="0.2">
      <c r="A47" s="3" t="s">
        <v>532</v>
      </c>
      <c r="B47" s="4">
        <v>11191</v>
      </c>
    </row>
    <row r="48" spans="1:2" x14ac:dyDescent="0.2">
      <c r="A48" s="3" t="s">
        <v>561</v>
      </c>
      <c r="B48" s="4">
        <v>3650</v>
      </c>
    </row>
    <row r="49" spans="1:2" x14ac:dyDescent="0.2">
      <c r="A49" s="3" t="s">
        <v>574</v>
      </c>
      <c r="B49" s="4">
        <v>4979</v>
      </c>
    </row>
    <row r="50" spans="1:2" x14ac:dyDescent="0.2">
      <c r="A50" s="3" t="s">
        <v>1470</v>
      </c>
      <c r="B50" s="4">
        <v>23875</v>
      </c>
    </row>
    <row r="51" spans="1:2" x14ac:dyDescent="0.2">
      <c r="A51" s="3" t="s">
        <v>599</v>
      </c>
      <c r="B51" s="4">
        <v>499</v>
      </c>
    </row>
    <row r="52" spans="1:2" x14ac:dyDescent="0.2">
      <c r="A52" s="3" t="s">
        <v>606</v>
      </c>
      <c r="B52" s="4">
        <v>486</v>
      </c>
    </row>
    <row r="53" spans="1:2" x14ac:dyDescent="0.2">
      <c r="A53" s="3" t="s">
        <v>620</v>
      </c>
      <c r="B53" s="4">
        <v>386</v>
      </c>
    </row>
    <row r="54" spans="1:2" x14ac:dyDescent="0.2">
      <c r="A54" s="3" t="s">
        <v>156</v>
      </c>
      <c r="B54" s="4">
        <v>80801</v>
      </c>
    </row>
    <row r="55" spans="1:2" x14ac:dyDescent="0.2">
      <c r="A55" s="3" t="s">
        <v>668</v>
      </c>
      <c r="B55" s="4">
        <v>1888</v>
      </c>
    </row>
    <row r="56" spans="1:2" x14ac:dyDescent="0.2">
      <c r="A56" s="3" t="s">
        <v>353</v>
      </c>
      <c r="B56" s="4">
        <v>86</v>
      </c>
    </row>
    <row r="57" spans="1:2" x14ac:dyDescent="0.2">
      <c r="A57" s="3" t="s">
        <v>683</v>
      </c>
      <c r="B57" s="4">
        <v>4362</v>
      </c>
    </row>
    <row r="58" spans="1:2" x14ac:dyDescent="0.2">
      <c r="A58" s="3" t="s">
        <v>712</v>
      </c>
      <c r="B58" s="4">
        <v>807</v>
      </c>
    </row>
    <row r="59" spans="1:2" x14ac:dyDescent="0.2">
      <c r="A59" s="3" t="s">
        <v>728</v>
      </c>
      <c r="B59" s="4">
        <v>679</v>
      </c>
    </row>
    <row r="60" spans="1:2" x14ac:dyDescent="0.2">
      <c r="A60" s="3" t="s">
        <v>740</v>
      </c>
      <c r="B60" s="4">
        <v>81791</v>
      </c>
    </row>
    <row r="61" spans="1:2" x14ac:dyDescent="0.2">
      <c r="A61" s="3" t="s">
        <v>752</v>
      </c>
      <c r="B61" s="4">
        <v>29874</v>
      </c>
    </row>
    <row r="62" spans="1:2" x14ac:dyDescent="0.2">
      <c r="A62" s="3" t="s">
        <v>807</v>
      </c>
      <c r="B62" s="4">
        <v>1855</v>
      </c>
    </row>
    <row r="63" spans="1:2" x14ac:dyDescent="0.2">
      <c r="A63" s="3" t="s">
        <v>1480</v>
      </c>
      <c r="B63" s="4">
        <v>21630</v>
      </c>
    </row>
    <row r="64" spans="1:2" x14ac:dyDescent="0.2">
      <c r="A64" s="3" t="s">
        <v>814</v>
      </c>
      <c r="B64" s="4">
        <v>22279</v>
      </c>
    </row>
    <row r="65" spans="1:2" x14ac:dyDescent="0.2">
      <c r="A65" s="3" t="s">
        <v>66</v>
      </c>
      <c r="B65" s="4">
        <v>8982</v>
      </c>
    </row>
    <row r="66" spans="1:2" x14ac:dyDescent="0.2">
      <c r="A66" s="3" t="s">
        <v>72</v>
      </c>
      <c r="B66" s="4">
        <v>9093</v>
      </c>
    </row>
    <row r="67" spans="1:2" x14ac:dyDescent="0.2">
      <c r="A67" s="3" t="s">
        <v>1297</v>
      </c>
      <c r="B67" s="4">
        <v>4613</v>
      </c>
    </row>
    <row r="68" spans="1:2" x14ac:dyDescent="0.2">
      <c r="A68" s="3" t="s">
        <v>1484</v>
      </c>
      <c r="B68" s="4">
        <v>21115</v>
      </c>
    </row>
    <row r="69" spans="1:2" x14ac:dyDescent="0.2">
      <c r="A69" s="3" t="s">
        <v>833</v>
      </c>
      <c r="B69" s="4">
        <v>2919</v>
      </c>
    </row>
    <row r="70" spans="1:2" x14ac:dyDescent="0.2">
      <c r="A70" s="3" t="s">
        <v>1587</v>
      </c>
      <c r="B70" s="4">
        <v>12744</v>
      </c>
    </row>
    <row r="71" spans="1:2" x14ac:dyDescent="0.2">
      <c r="A71" s="3" t="s">
        <v>846</v>
      </c>
      <c r="B71" s="4">
        <v>853</v>
      </c>
    </row>
    <row r="72" spans="1:2" x14ac:dyDescent="0.2">
      <c r="A72" s="3" t="s">
        <v>898</v>
      </c>
      <c r="B72" s="4">
        <v>17247</v>
      </c>
    </row>
    <row r="73" spans="1:2" x14ac:dyDescent="0.2">
      <c r="A73" s="3" t="s">
        <v>926</v>
      </c>
      <c r="B73" s="4">
        <v>13288</v>
      </c>
    </row>
    <row r="74" spans="1:2" x14ac:dyDescent="0.2">
      <c r="A74" s="3" t="s">
        <v>942</v>
      </c>
      <c r="B74" s="4">
        <v>2743</v>
      </c>
    </row>
    <row r="75" spans="1:2" x14ac:dyDescent="0.2">
      <c r="A75" s="3" t="s">
        <v>955</v>
      </c>
      <c r="B75" s="4">
        <v>856</v>
      </c>
    </row>
    <row r="76" spans="1:2" x14ac:dyDescent="0.2">
      <c r="A76" s="3" t="s">
        <v>964</v>
      </c>
      <c r="B76" s="4">
        <v>343</v>
      </c>
    </row>
    <row r="77" spans="1:2" x14ac:dyDescent="0.2">
      <c r="A77" s="3" t="s">
        <v>968</v>
      </c>
      <c r="B77" s="4">
        <v>1350</v>
      </c>
    </row>
    <row r="78" spans="1:2" x14ac:dyDescent="0.2">
      <c r="A78" s="3" t="s">
        <v>981</v>
      </c>
      <c r="B78" s="4">
        <v>532</v>
      </c>
    </row>
    <row r="79" spans="1:2" x14ac:dyDescent="0.2">
      <c r="A79" s="3" t="s">
        <v>985</v>
      </c>
      <c r="B79" s="4">
        <v>244</v>
      </c>
    </row>
    <row r="80" spans="1:2" x14ac:dyDescent="0.2">
      <c r="A80" s="3" t="s">
        <v>1004</v>
      </c>
      <c r="B80" s="4">
        <v>32773</v>
      </c>
    </row>
    <row r="81" spans="1:2" x14ac:dyDescent="0.2">
      <c r="A81" s="3" t="s">
        <v>79</v>
      </c>
      <c r="B81" s="4">
        <v>10687</v>
      </c>
    </row>
    <row r="82" spans="1:2" x14ac:dyDescent="0.2">
      <c r="A82" s="3" t="s">
        <v>1022</v>
      </c>
      <c r="B82" s="4">
        <v>887</v>
      </c>
    </row>
    <row r="83" spans="1:2" x14ac:dyDescent="0.2">
      <c r="A83" s="3" t="s">
        <v>1043</v>
      </c>
      <c r="B83" s="4">
        <v>295</v>
      </c>
    </row>
    <row r="84" spans="1:2" x14ac:dyDescent="0.2">
      <c r="A84" s="3" t="s">
        <v>1486</v>
      </c>
      <c r="B84" s="4">
        <v>21659</v>
      </c>
    </row>
    <row r="85" spans="1:2" x14ac:dyDescent="0.2">
      <c r="A85" s="3" t="s">
        <v>1047</v>
      </c>
      <c r="B85" s="4">
        <v>431</v>
      </c>
    </row>
    <row r="86" spans="1:2" x14ac:dyDescent="0.2">
      <c r="A86" s="3" t="s">
        <v>1459</v>
      </c>
      <c r="B86" s="4">
        <v>7960</v>
      </c>
    </row>
    <row r="87" spans="1:2" x14ac:dyDescent="0.2">
      <c r="A87" s="3" t="s">
        <v>324</v>
      </c>
      <c r="B87" s="4">
        <v>12273</v>
      </c>
    </row>
    <row r="88" spans="1:2" x14ac:dyDescent="0.2">
      <c r="A88" s="3" t="s">
        <v>1107</v>
      </c>
      <c r="B88" s="4">
        <v>398</v>
      </c>
    </row>
    <row r="89" spans="1:2" x14ac:dyDescent="0.2">
      <c r="A89" s="3" t="s">
        <v>1299</v>
      </c>
      <c r="B89" s="4">
        <v>3648</v>
      </c>
    </row>
    <row r="90" spans="1:2" x14ac:dyDescent="0.2">
      <c r="A90" s="3" t="s">
        <v>1143</v>
      </c>
      <c r="B90" s="4">
        <v>2270</v>
      </c>
    </row>
    <row r="91" spans="1:2" x14ac:dyDescent="0.2">
      <c r="A91" s="3" t="s">
        <v>1505</v>
      </c>
      <c r="B91" s="4">
        <v>24836</v>
      </c>
    </row>
    <row r="92" spans="1:2" x14ac:dyDescent="0.2">
      <c r="A92" s="3" t="s">
        <v>1462</v>
      </c>
      <c r="B92" s="4">
        <v>8070</v>
      </c>
    </row>
    <row r="93" spans="1:2" x14ac:dyDescent="0.2">
      <c r="A93" s="3" t="s">
        <v>84</v>
      </c>
      <c r="B93" s="4">
        <v>9972</v>
      </c>
    </row>
    <row r="94" spans="1:2" x14ac:dyDescent="0.2">
      <c r="A94" s="3" t="s">
        <v>1167</v>
      </c>
      <c r="B94" s="4">
        <v>1730</v>
      </c>
    </row>
    <row r="95" spans="1:2" x14ac:dyDescent="0.2">
      <c r="A95" s="3" t="s">
        <v>1179</v>
      </c>
      <c r="B95" s="4">
        <v>404</v>
      </c>
    </row>
    <row r="96" spans="1:2" x14ac:dyDescent="0.2">
      <c r="A96" s="3" t="s">
        <v>776</v>
      </c>
      <c r="B96" s="4">
        <v>7488</v>
      </c>
    </row>
    <row r="97" spans="1:2" x14ac:dyDescent="0.2">
      <c r="A97" s="3" t="s">
        <v>1188</v>
      </c>
      <c r="B97" s="4">
        <v>258</v>
      </c>
    </row>
    <row r="98" spans="1:2" x14ac:dyDescent="0.2">
      <c r="A98" s="3" t="s">
        <v>1194</v>
      </c>
      <c r="B98" s="4">
        <v>338</v>
      </c>
    </row>
    <row r="99" spans="1:2" x14ac:dyDescent="0.2">
      <c r="A99" s="3" t="s">
        <v>1203</v>
      </c>
      <c r="B99" s="4">
        <v>373</v>
      </c>
    </row>
    <row r="100" spans="1:2" x14ac:dyDescent="0.2">
      <c r="A100" s="3" t="s">
        <v>1234</v>
      </c>
      <c r="B100" s="4">
        <v>53</v>
      </c>
    </row>
    <row r="101" spans="1:2" x14ac:dyDescent="0.2">
      <c r="A101" s="3" t="s">
        <v>1239</v>
      </c>
      <c r="B101" s="4">
        <v>15484</v>
      </c>
    </row>
    <row r="102" spans="1:2" x14ac:dyDescent="0.2">
      <c r="A102" s="3" t="s">
        <v>1278</v>
      </c>
      <c r="B102" s="4">
        <v>524</v>
      </c>
    </row>
    <row r="103" spans="1:2" x14ac:dyDescent="0.2">
      <c r="A103" s="3" t="s">
        <v>1286</v>
      </c>
      <c r="B103" s="4">
        <v>3445</v>
      </c>
    </row>
    <row r="104" spans="1:2" x14ac:dyDescent="0.2">
      <c r="A104" s="3" t="s">
        <v>1301</v>
      </c>
      <c r="B104" s="4">
        <v>872</v>
      </c>
    </row>
    <row r="105" spans="1:2" x14ac:dyDescent="0.2">
      <c r="A105" s="3" t="s">
        <v>330</v>
      </c>
      <c r="B105" s="4">
        <v>10914</v>
      </c>
    </row>
    <row r="106" spans="1:2" x14ac:dyDescent="0.2">
      <c r="A106" s="3" t="s">
        <v>149</v>
      </c>
      <c r="B106" s="4">
        <v>121883</v>
      </c>
    </row>
    <row r="107" spans="1:2" x14ac:dyDescent="0.2">
      <c r="A107" s="3" t="s">
        <v>634</v>
      </c>
      <c r="B107" s="4">
        <v>19683</v>
      </c>
    </row>
    <row r="108" spans="1:2" x14ac:dyDescent="0.2">
      <c r="A108" s="3" t="s">
        <v>1327</v>
      </c>
      <c r="B108" s="4">
        <v>2258</v>
      </c>
    </row>
    <row r="109" spans="1:2" x14ac:dyDescent="0.2">
      <c r="A109" s="3" t="s">
        <v>863</v>
      </c>
      <c r="B109" s="4">
        <v>21870</v>
      </c>
    </row>
    <row r="110" spans="1:2" x14ac:dyDescent="0.2">
      <c r="A110" s="3" t="s">
        <v>1342</v>
      </c>
      <c r="B110" s="4">
        <v>159</v>
      </c>
    </row>
    <row r="111" spans="1:2" x14ac:dyDescent="0.2">
      <c r="A111" s="3" t="s">
        <v>100</v>
      </c>
      <c r="B111" s="4">
        <v>399</v>
      </c>
    </row>
    <row r="112" spans="1:2" x14ac:dyDescent="0.2">
      <c r="A112" s="3" t="s">
        <v>1489</v>
      </c>
      <c r="B112" s="4">
        <v>23442</v>
      </c>
    </row>
    <row r="113" spans="1:2" x14ac:dyDescent="0.2">
      <c r="A113" s="3" t="s">
        <v>1134</v>
      </c>
      <c r="B113" s="4">
        <v>14703</v>
      </c>
    </row>
    <row r="114" spans="1:2" x14ac:dyDescent="0.2">
      <c r="A114" s="3" t="s">
        <v>85</v>
      </c>
      <c r="B114" s="4">
        <v>8926</v>
      </c>
    </row>
    <row r="115" spans="1:2" x14ac:dyDescent="0.2">
      <c r="A115" s="3" t="s">
        <v>101</v>
      </c>
      <c r="B115" s="4">
        <v>291</v>
      </c>
    </row>
    <row r="116" spans="1:2" x14ac:dyDescent="0.2">
      <c r="A116" s="3" t="s">
        <v>102</v>
      </c>
      <c r="B116" s="4">
        <v>667</v>
      </c>
    </row>
    <row r="117" spans="1:2" x14ac:dyDescent="0.2">
      <c r="A117" s="3" t="s">
        <v>1516</v>
      </c>
      <c r="B117" s="4">
        <v>33512</v>
      </c>
    </row>
    <row r="118" spans="1:2" x14ac:dyDescent="0.2">
      <c r="A118" s="3" t="s">
        <v>1349</v>
      </c>
      <c r="B118" s="4">
        <v>1192</v>
      </c>
    </row>
    <row r="119" spans="1:2" x14ac:dyDescent="0.2">
      <c r="A119" s="3" t="s">
        <v>1352</v>
      </c>
      <c r="B119" s="4">
        <v>293</v>
      </c>
    </row>
    <row r="120" spans="1:2" x14ac:dyDescent="0.2">
      <c r="A120" s="3" t="s">
        <v>1358</v>
      </c>
      <c r="B120" s="4">
        <v>14543</v>
      </c>
    </row>
    <row r="121" spans="1:2" x14ac:dyDescent="0.2">
      <c r="A121" s="3" t="s">
        <v>1364</v>
      </c>
      <c r="B121" s="4">
        <v>922</v>
      </c>
    </row>
    <row r="122" spans="1:2" x14ac:dyDescent="0.2">
      <c r="A122" s="3" t="s">
        <v>1368</v>
      </c>
      <c r="B122" s="4">
        <v>4139</v>
      </c>
    </row>
    <row r="123" spans="1:2" x14ac:dyDescent="0.2">
      <c r="A123" s="3" t="s">
        <v>360</v>
      </c>
      <c r="B123" s="4">
        <v>516</v>
      </c>
    </row>
    <row r="124" spans="1:2" x14ac:dyDescent="0.2">
      <c r="A124" s="3" t="s">
        <v>1380</v>
      </c>
      <c r="B124" s="4">
        <v>8964</v>
      </c>
    </row>
    <row r="125" spans="1:2" x14ac:dyDescent="0.2">
      <c r="A125" s="3" t="s">
        <v>1391</v>
      </c>
      <c r="B125" s="4">
        <v>766</v>
      </c>
    </row>
    <row r="126" spans="1:2" x14ac:dyDescent="0.2">
      <c r="A126" s="3" t="s">
        <v>86</v>
      </c>
      <c r="B126" s="4">
        <v>10522</v>
      </c>
    </row>
    <row r="127" spans="1:2" x14ac:dyDescent="0.2">
      <c r="A127" s="3" t="s">
        <v>1404</v>
      </c>
      <c r="B127" s="4">
        <v>1213</v>
      </c>
    </row>
    <row r="128" spans="1:2" x14ac:dyDescent="0.2">
      <c r="A128" s="3" t="s">
        <v>89</v>
      </c>
      <c r="B128" s="4">
        <v>8807</v>
      </c>
    </row>
    <row r="129" spans="1:2" x14ac:dyDescent="0.2">
      <c r="A129" s="3" t="s">
        <v>1794</v>
      </c>
      <c r="B129" s="4">
        <v>54228</v>
      </c>
    </row>
    <row r="130" spans="1:2" x14ac:dyDescent="0.2">
      <c r="A130" s="3" t="s">
        <v>637</v>
      </c>
      <c r="B130" s="4">
        <v>5917</v>
      </c>
    </row>
    <row r="131" spans="1:2" x14ac:dyDescent="0.2">
      <c r="A131" s="3" t="s">
        <v>1428</v>
      </c>
      <c r="B131" s="4">
        <v>50</v>
      </c>
    </row>
    <row r="132" spans="1:2" x14ac:dyDescent="0.2">
      <c r="A132" s="3" t="s">
        <v>151</v>
      </c>
      <c r="B132" s="4">
        <v>92055</v>
      </c>
    </row>
    <row r="133" spans="1:2" x14ac:dyDescent="0.2">
      <c r="A133" s="3" t="s">
        <v>885</v>
      </c>
      <c r="B133" s="4">
        <v>10536</v>
      </c>
    </row>
    <row r="134" spans="1:2" x14ac:dyDescent="0.2">
      <c r="A134" s="3" t="s">
        <v>896</v>
      </c>
      <c r="B134" s="4">
        <v>11010</v>
      </c>
    </row>
    <row r="135" spans="1:2" x14ac:dyDescent="0.2">
      <c r="A135" s="3" t="s">
        <v>872</v>
      </c>
      <c r="B135" s="4">
        <v>20495</v>
      </c>
    </row>
    <row r="136" spans="1:2" x14ac:dyDescent="0.2">
      <c r="A136" s="3" t="s">
        <v>875</v>
      </c>
      <c r="B136" s="4">
        <v>41616</v>
      </c>
    </row>
    <row r="137" spans="1:2" x14ac:dyDescent="0.2">
      <c r="A137" s="3" t="s">
        <v>1521</v>
      </c>
      <c r="B137" s="4">
        <v>17477</v>
      </c>
    </row>
    <row r="138" spans="1:2" x14ac:dyDescent="0.2">
      <c r="A138" s="3" t="s">
        <v>1542</v>
      </c>
      <c r="B138" s="4">
        <v>257</v>
      </c>
    </row>
    <row r="139" spans="1:2" x14ac:dyDescent="0.2">
      <c r="A139" s="3" t="s">
        <v>1546</v>
      </c>
      <c r="B139" s="4">
        <v>325</v>
      </c>
    </row>
    <row r="140" spans="1:2" x14ac:dyDescent="0.2">
      <c r="A140" s="3" t="s">
        <v>108</v>
      </c>
      <c r="B140" s="4">
        <v>1486</v>
      </c>
    </row>
    <row r="141" spans="1:2" x14ac:dyDescent="0.2">
      <c r="A141" s="3" t="s">
        <v>1553</v>
      </c>
      <c r="B141" s="4">
        <v>3888</v>
      </c>
    </row>
    <row r="142" spans="1:2" x14ac:dyDescent="0.2">
      <c r="A142" s="3" t="s">
        <v>365</v>
      </c>
      <c r="B142" s="4">
        <v>28844</v>
      </c>
    </row>
    <row r="143" spans="1:2" x14ac:dyDescent="0.2">
      <c r="A143" s="3" t="s">
        <v>1567</v>
      </c>
      <c r="B143" s="4">
        <v>216</v>
      </c>
    </row>
    <row r="144" spans="1:2" x14ac:dyDescent="0.2">
      <c r="A144" s="3" t="s">
        <v>1576</v>
      </c>
      <c r="B144" s="4">
        <v>126</v>
      </c>
    </row>
    <row r="145" spans="1:2" x14ac:dyDescent="0.2">
      <c r="A145" s="3" t="s">
        <v>1610</v>
      </c>
      <c r="B145" s="4">
        <v>1314</v>
      </c>
    </row>
    <row r="146" spans="1:2" x14ac:dyDescent="0.2">
      <c r="A146" s="3" t="s">
        <v>1621</v>
      </c>
      <c r="B146" s="4">
        <v>373</v>
      </c>
    </row>
    <row r="147" spans="1:2" x14ac:dyDescent="0.2">
      <c r="A147" s="3" t="s">
        <v>1663</v>
      </c>
      <c r="B147" s="4">
        <v>3650</v>
      </c>
    </row>
    <row r="148" spans="1:2" x14ac:dyDescent="0.2">
      <c r="A148" s="3" t="s">
        <v>307</v>
      </c>
      <c r="B148" s="4">
        <v>10564</v>
      </c>
    </row>
    <row r="149" spans="1:2" x14ac:dyDescent="0.2">
      <c r="A149" s="3" t="s">
        <v>46</v>
      </c>
      <c r="B149" s="4">
        <v>57815</v>
      </c>
    </row>
    <row r="150" spans="1:2" x14ac:dyDescent="0.2">
      <c r="A150" s="3" t="s">
        <v>1670</v>
      </c>
      <c r="B150" s="4">
        <v>594</v>
      </c>
    </row>
    <row r="151" spans="1:2" x14ac:dyDescent="0.2">
      <c r="A151" s="3" t="s">
        <v>1680</v>
      </c>
      <c r="B151" s="4">
        <v>196</v>
      </c>
    </row>
    <row r="152" spans="1:2" x14ac:dyDescent="0.2">
      <c r="A152" s="3" t="s">
        <v>1535</v>
      </c>
      <c r="B152" s="4">
        <v>14119</v>
      </c>
    </row>
    <row r="153" spans="1:2" x14ac:dyDescent="0.2">
      <c r="A153" s="3" t="s">
        <v>1687</v>
      </c>
      <c r="B153" s="4">
        <v>506</v>
      </c>
    </row>
    <row r="154" spans="1:2" x14ac:dyDescent="0.2">
      <c r="A154" s="3" t="s">
        <v>1698</v>
      </c>
      <c r="B154" s="4">
        <v>662</v>
      </c>
    </row>
    <row r="155" spans="1:2" x14ac:dyDescent="0.2">
      <c r="A155" s="3" t="s">
        <v>1702</v>
      </c>
      <c r="B155" s="4">
        <v>156</v>
      </c>
    </row>
    <row r="156" spans="1:2" x14ac:dyDescent="0.2">
      <c r="A156" s="3" t="s">
        <v>1706</v>
      </c>
      <c r="B156" s="4">
        <v>956</v>
      </c>
    </row>
    <row r="157" spans="1:2" x14ac:dyDescent="0.2">
      <c r="A157" s="3" t="s">
        <v>1718</v>
      </c>
      <c r="B157" s="4">
        <v>318</v>
      </c>
    </row>
    <row r="158" spans="1:2" x14ac:dyDescent="0.2">
      <c r="A158" s="3" t="s">
        <v>1726</v>
      </c>
      <c r="B158" s="4">
        <v>355</v>
      </c>
    </row>
    <row r="159" spans="1:2" x14ac:dyDescent="0.2">
      <c r="A159" s="3" t="s">
        <v>1733</v>
      </c>
      <c r="B159" s="4">
        <v>3724</v>
      </c>
    </row>
    <row r="160" spans="1:2" x14ac:dyDescent="0.2">
      <c r="A160" s="3" t="s">
        <v>1746</v>
      </c>
      <c r="B160" s="4">
        <v>86</v>
      </c>
    </row>
    <row r="161" spans="1:2" x14ac:dyDescent="0.2">
      <c r="A161" s="3" t="s">
        <v>1749</v>
      </c>
      <c r="B161" s="4">
        <v>688</v>
      </c>
    </row>
    <row r="162" spans="1:2" x14ac:dyDescent="0.2">
      <c r="A162" s="3" t="s">
        <v>1766</v>
      </c>
      <c r="B162" s="4">
        <v>3098</v>
      </c>
    </row>
    <row r="163" spans="1:2" x14ac:dyDescent="0.2">
      <c r="A163" s="3" t="s">
        <v>194</v>
      </c>
      <c r="B163" s="4">
        <v>4195</v>
      </c>
    </row>
    <row r="164" spans="1:2" x14ac:dyDescent="0.2">
      <c r="A164" s="3" t="s">
        <v>1157</v>
      </c>
      <c r="B164" s="4">
        <v>301</v>
      </c>
    </row>
    <row r="165" spans="1:2" x14ac:dyDescent="0.2">
      <c r="A165" s="3" t="s">
        <v>1186</v>
      </c>
      <c r="B165" s="4">
        <v>6599</v>
      </c>
    </row>
    <row r="166" spans="1:2" x14ac:dyDescent="0.2">
      <c r="A166" s="3" t="s">
        <v>1808</v>
      </c>
      <c r="B166" s="4">
        <v>22448</v>
      </c>
    </row>
    <row r="167" spans="1:2" x14ac:dyDescent="0.2">
      <c r="A167" s="3" t="s">
        <v>1809</v>
      </c>
      <c r="B167" s="4">
        <v>20091</v>
      </c>
    </row>
    <row r="168" spans="1:2" x14ac:dyDescent="0.2">
      <c r="A168" s="3" t="s">
        <v>1810</v>
      </c>
      <c r="B168" s="4">
        <v>18285</v>
      </c>
    </row>
    <row r="169" spans="1:2" x14ac:dyDescent="0.2">
      <c r="A169" s="3" t="s">
        <v>8</v>
      </c>
      <c r="B169" s="4">
        <v>30401</v>
      </c>
    </row>
    <row r="170" spans="1:2" x14ac:dyDescent="0.2">
      <c r="A170" s="3" t="s">
        <v>1821</v>
      </c>
      <c r="B170" s="4">
        <v>115</v>
      </c>
    </row>
    <row r="171" spans="1:2" x14ac:dyDescent="0.2">
      <c r="A171" s="3" t="s">
        <v>404</v>
      </c>
      <c r="B171" s="4">
        <v>8471</v>
      </c>
    </row>
    <row r="172" spans="1:2" x14ac:dyDescent="0.2">
      <c r="A172" s="3" t="s">
        <v>469</v>
      </c>
      <c r="B172" s="4">
        <v>6281</v>
      </c>
    </row>
    <row r="173" spans="1:2" x14ac:dyDescent="0.2">
      <c r="A173" s="3" t="s">
        <v>547</v>
      </c>
      <c r="B173" s="4">
        <v>5159</v>
      </c>
    </row>
    <row r="174" spans="1:2" x14ac:dyDescent="0.2">
      <c r="A174" s="3" t="s">
        <v>626</v>
      </c>
      <c r="B174" s="4">
        <v>6015</v>
      </c>
    </row>
    <row r="175" spans="1:2" x14ac:dyDescent="0.2">
      <c r="A175" s="3" t="s">
        <v>995</v>
      </c>
      <c r="B175" s="4">
        <v>544</v>
      </c>
    </row>
    <row r="176" spans="1:2" x14ac:dyDescent="0.2">
      <c r="A176" s="3" t="s">
        <v>1824</v>
      </c>
      <c r="B176" s="4">
        <v>3473</v>
      </c>
    </row>
    <row r="177" spans="1:2" x14ac:dyDescent="0.2">
      <c r="A177" s="3" t="s">
        <v>1139</v>
      </c>
      <c r="B177" s="4">
        <v>205</v>
      </c>
    </row>
    <row r="178" spans="1:2" x14ac:dyDescent="0.2">
      <c r="A178" s="3" t="s">
        <v>1267</v>
      </c>
      <c r="B178" s="4">
        <v>1191</v>
      </c>
    </row>
    <row r="179" spans="1:2" x14ac:dyDescent="0.2">
      <c r="A179" s="3" t="s">
        <v>1445</v>
      </c>
      <c r="B179" s="4">
        <v>477</v>
      </c>
    </row>
    <row r="180" spans="1:2" x14ac:dyDescent="0.2">
      <c r="A180" s="3" t="s">
        <v>1590</v>
      </c>
      <c r="B180" s="4">
        <v>554</v>
      </c>
    </row>
    <row r="181" spans="1:2" x14ac:dyDescent="0.2">
      <c r="A181" s="3" t="s">
        <v>1787</v>
      </c>
      <c r="B181" s="4">
        <v>1904124</v>
      </c>
    </row>
  </sheetData>
  <pageMargins left="0.7" right="0.7" top="0.75" bottom="0.75" header="0.3" footer="0.3"/>
  <pageSetup paperSize="9" orientation="portrait" r:id="rId2"/>
  <headerFooter>
    <oddHeader>&amp;C&amp;"Aptos"&amp;12&amp;K000000 OFFICIAL&amp;1#_x000D_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df44080-cb5f-41f3-9de9-0aec626d2299">
      <Terms xmlns="http://schemas.microsoft.com/office/infopath/2007/PartnerControls"/>
    </lcf76f155ced4ddcb4097134ff3c332f>
    <TaxCatchAll xmlns="bd8f3042-56a0-4a2c-bed2-3953a046fb92" xsi:nil="true"/>
    <_dlc_DocId xmlns="bd8f3042-56a0-4a2c-bed2-3953a046fb92">U2E2J3MY5WT4-492654321-144389</_dlc_DocId>
    <_dlc_DocIdUrl xmlns="bd8f3042-56a0-4a2c-bed2-3953a046fb92">
      <Url>https://waecintranet.sharepoint.com/sites/Enrolment/_layouts/15/DocIdRedir.aspx?ID=U2E2J3MY5WT4-492654321-144389</Url>
      <Description>U2E2J3MY5WT4-492654321-144389</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8D012DFB4EBF5344AA84225F8E5BE7E9" ma:contentTypeVersion="16" ma:contentTypeDescription="Create a new document." ma:contentTypeScope="" ma:versionID="096189f97676ee5fa920bc3c7b71d507">
  <xsd:schema xmlns:xsd="http://www.w3.org/2001/XMLSchema" xmlns:xs="http://www.w3.org/2001/XMLSchema" xmlns:p="http://schemas.microsoft.com/office/2006/metadata/properties" xmlns:ns2="0df44080-cb5f-41f3-9de9-0aec626d2299" xmlns:ns3="bd8f3042-56a0-4a2c-bed2-3953a046fb92" targetNamespace="http://schemas.microsoft.com/office/2006/metadata/properties" ma:root="true" ma:fieldsID="261c064cb0e6b326f82f2921328cb2bb" ns2:_="" ns3:_="">
    <xsd:import namespace="0df44080-cb5f-41f3-9de9-0aec626d2299"/>
    <xsd:import namespace="bd8f3042-56a0-4a2c-bed2-3953a046fb9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3:_dlc_DocId" minOccurs="0"/>
                <xsd:element ref="ns3:_dlc_DocIdUrl" minOccurs="0"/>
                <xsd:element ref="ns3:_dlc_DocIdPersistId"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f44080-cb5f-41f3-9de9-0aec626d229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descriptio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185419d-16aa-4904-8ed0-ba86430bb031"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element name="MediaServiceBillingMetadata" ma:index="25" nillable="true" ma:displayName="MediaServiceBillingMetadata" ma:hidden="true" ma:internalName="MediaServiceBillingMetadata" ma:readOnly="true">
      <xsd:simpleType>
        <xsd:restriction base="dms:Note"/>
      </xsd:simpleType>
    </xsd:element>
    <xsd:element name="MediaServiceLocation" ma:index="26"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8f3042-56a0-4a2c-bed2-3953a046fb9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element name="TaxCatchAll" ma:index="23" nillable="true" ma:displayName="Taxonomy Catch All Column" ma:hidden="true" ma:list="{c7f491e7-39bf-4d16-bb0e-572dc6d6341e}" ma:internalName="TaxCatchAll" ma:showField="CatchAllData" ma:web="bd8f3042-56a0-4a2c-bed2-3953a046fb9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616242-F673-41FF-AEB8-579AECDC58CF}">
  <ds:schemaRefs>
    <ds:schemaRef ds:uri="http://schemas.microsoft.com/office/2006/metadata/properties"/>
    <ds:schemaRef ds:uri="http://schemas.microsoft.com/office/infopath/2007/PartnerControls"/>
    <ds:schemaRef ds:uri="0df44080-cb5f-41f3-9de9-0aec626d2299"/>
    <ds:schemaRef ds:uri="bd8f3042-56a0-4a2c-bed2-3953a046fb92"/>
  </ds:schemaRefs>
</ds:datastoreItem>
</file>

<file path=customXml/itemProps2.xml><?xml version="1.0" encoding="utf-8"?>
<ds:datastoreItem xmlns:ds="http://schemas.openxmlformats.org/officeDocument/2006/customXml" ds:itemID="{40E147FD-44B2-4DE6-B664-2F8EB53DD067}">
  <ds:schemaRefs>
    <ds:schemaRef ds:uri="http://schemas.microsoft.com/sharepoint/v3/contenttype/forms"/>
  </ds:schemaRefs>
</ds:datastoreItem>
</file>

<file path=customXml/itemProps3.xml><?xml version="1.0" encoding="utf-8"?>
<ds:datastoreItem xmlns:ds="http://schemas.openxmlformats.org/officeDocument/2006/customXml" ds:itemID="{4BB627C4-C1BC-4CB7-9048-66A209041841}">
  <ds:schemaRefs>
    <ds:schemaRef ds:uri="http://schemas.microsoft.com/sharepoint/events"/>
  </ds:schemaRefs>
</ds:datastoreItem>
</file>

<file path=customXml/itemProps4.xml><?xml version="1.0" encoding="utf-8"?>
<ds:datastoreItem xmlns:ds="http://schemas.openxmlformats.org/officeDocument/2006/customXml" ds:itemID="{C0EB3468-0645-4AC1-BDF2-C260C0D0A6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f44080-cb5f-41f3-9de9-0aec626d2299"/>
    <ds:schemaRef ds:uri="bd8f3042-56a0-4a2c-bed2-3953a046fb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ad4bf3e-3603-450d-bfab-f6ce79dc2587}" enabled="1" method="Privileged" siteId="{adb28173-f332-4dc4-a6d5-8b995daa2c9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Enrolment by SA1 - 260331</vt:lpstr>
      <vt:lpstr>Enrolment by Locality and SA1</vt:lpstr>
      <vt:lpstr>Enrolment by Ward and SA1</vt:lpstr>
      <vt:lpstr>Enrolment by Ward-Locality-SA1</vt:lpstr>
    </vt:vector>
  </TitlesOfParts>
  <Company>Western Australian Electoral Commission</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jharbord</dc:creator>
  <cp:lastModifiedBy>Aaron Read</cp:lastModifiedBy>
  <dcterms:created xsi:type="dcterms:W3CDTF">2018-09-03T01:00:52Z</dcterms:created>
  <dcterms:modified xsi:type="dcterms:W3CDTF">2026-04-09T01:14:13Z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0x0101008D012DFB4EBF5344AA84225F8E5BE7E9</vt:lpwstr>
  </property>
  <property fmtid="{D5CDD505-2E9C-101B-9397-08002B2CF9AE}" pid="3" name="_dlc_DocIdItemGuid">
    <vt:lpwstr>ec6f2080-e79e-469d-b218-19f38ed93991</vt:lpwstr>
  </property>
  <property fmtid="{D5CDD505-2E9C-101B-9397-08002B2CF9AE}" pid="4" name="MediaServiceImageTags">
    <vt:lpwstr/>
  </property>
</Properties>
</file>